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A42C"/>
    <a:srgbClr val="BE1291"/>
    <a:srgbClr val="FCEA04"/>
    <a:srgbClr val="4E863A"/>
    <a:srgbClr val="A61616"/>
    <a:srgbClr val="DE7400"/>
    <a:srgbClr val="EE8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60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6BA42C"/>
                </a:gs>
                <a:gs pos="80000">
                  <a:srgbClr val="92D050"/>
                </a:gs>
                <a:gs pos="100000">
                  <a:srgbClr val="92D050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374976"/>
        <c:axId val="75376512"/>
      </c:barChart>
      <c:catAx>
        <c:axId val="753749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376512"/>
        <c:crosses val="autoZero"/>
        <c:auto val="1"/>
        <c:lblAlgn val="ctr"/>
        <c:lblOffset val="100"/>
        <c:noMultiLvlLbl val="0"/>
      </c:catAx>
      <c:valAx>
        <c:axId val="75376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374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6BA42C"/>
                </a:gs>
                <a:gs pos="80000">
                  <a:srgbClr val="92D050"/>
                </a:gs>
                <a:gs pos="100000">
                  <a:srgbClr val="92D050"/>
                </a:gs>
              </a:gsLst>
              <a:lin ang="1620000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the last slide. You</a:t>
            </a:r>
            <a:r>
              <a:rPr lang="en-US" baseline="0" dirty="0" smtClean="0"/>
              <a:t> can remove this slide or download more free templates from http://freepowerpointtemplates.com/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19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505200" y="10668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1081" y="21590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48130"/>
            <a:ext cx="79248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148130"/>
            <a:ext cx="79248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1292225"/>
            <a:ext cx="5638800" cy="1133475"/>
          </a:xfrm>
        </p:spPr>
        <p:txBody>
          <a:bodyPr anchor="t"/>
          <a:lstStyle>
            <a:lvl1pPr algn="ctr">
              <a:defRPr sz="3600" b="1" cap="al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6600" y="838200"/>
            <a:ext cx="56388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48130"/>
            <a:ext cx="79248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ABSTRACT WAVE</a:t>
            </a:r>
            <a:endParaRPr lang="en-US" sz="54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085276757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188807871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Product Features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 4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12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freepowerpointtemplates.com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75-wavy-abstract-green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</TotalTime>
  <Words>97</Words>
  <Application>Microsoft Office PowerPoint</Application>
  <PresentationFormat>On-screen Show (4:3)</PresentationFormat>
  <Paragraphs>30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10175-wavy-abstract-green-fppt</vt:lpstr>
      <vt:lpstr>ABSTRACT WAVE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Lemuel Conde</cp:lastModifiedBy>
  <cp:revision>83</cp:revision>
  <dcterms:created xsi:type="dcterms:W3CDTF">2014-01-21T04:35:43Z</dcterms:created>
  <dcterms:modified xsi:type="dcterms:W3CDTF">2014-07-11T12:36:23Z</dcterms:modified>
</cp:coreProperties>
</file>