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291"/>
    <a:srgbClr val="FCEA04"/>
    <a:srgbClr val="4E863A"/>
    <a:srgbClr val="A61616"/>
    <a:srgbClr val="6BA42C"/>
    <a:srgbClr val="DE7400"/>
    <a:srgbClr val="E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02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100000">
                  <a:srgbClr val="BE1291">
                    <a:lumMod val="50000"/>
                    <a:lumOff val="50000"/>
                  </a:srgbClr>
                </a:gs>
                <a:gs pos="80000">
                  <a:srgbClr val="BE1291">
                    <a:lumMod val="65000"/>
                    <a:lumOff val="35000"/>
                  </a:srgbClr>
                </a:gs>
                <a:gs pos="0">
                  <a:srgbClr val="BE1291">
                    <a:lumMod val="75000"/>
                    <a:lumOff val="2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91424"/>
        <c:axId val="4342528"/>
      </c:barChart>
      <c:catAx>
        <c:axId val="5991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2528"/>
        <c:crosses val="autoZero"/>
        <c:auto val="1"/>
        <c:lblAlgn val="ctr"/>
        <c:lblOffset val="100"/>
        <c:noMultiLvlLbl val="0"/>
      </c:catAx>
      <c:valAx>
        <c:axId val="434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BE1291">
                    <a:lumMod val="75000"/>
                    <a:lumOff val="25000"/>
                  </a:srgbClr>
                </a:gs>
                <a:gs pos="80000">
                  <a:srgbClr val="BE1291">
                    <a:lumMod val="65000"/>
                    <a:lumOff val="35000"/>
                  </a:srgbClr>
                </a:gs>
                <a:gs pos="100000">
                  <a:srgbClr val="BE1291">
                    <a:lumMod val="50000"/>
                    <a:lumOff val="50000"/>
                  </a:srgbClr>
                </a:gs>
              </a:gsLst>
              <a:lin ang="1620000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the last slide. </a:t>
            </a:r>
            <a:r>
              <a:rPr lang="en-US" smtClean="0"/>
              <a:t>You</a:t>
            </a:r>
            <a:r>
              <a:rPr lang="en-US" baseline="0" smtClean="0"/>
              <a:t> can remove this slide or download more free templates from http://freepowerpointtemplates.com/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3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27178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9281" y="38100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2425"/>
            <a:ext cx="56388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438400"/>
            <a:ext cx="5638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ABSTRACT WAVE</a:t>
            </a:r>
            <a:endParaRPr lang="en-US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92269293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67374432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Features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4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76-wavy-abstract-purple-2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97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10176-wavy-abstract-purple-2-fppt</vt:lpstr>
      <vt:lpstr>ABSTRACT WAVE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82</cp:revision>
  <dcterms:created xsi:type="dcterms:W3CDTF">2014-01-21T04:35:43Z</dcterms:created>
  <dcterms:modified xsi:type="dcterms:W3CDTF">2014-07-11T12:37:07Z</dcterms:modified>
</cp:coreProperties>
</file>