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4" r:id="rId4"/>
    <p:sldId id="265" r:id="rId5"/>
    <p:sldId id="258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1291"/>
    <a:srgbClr val="FCEA04"/>
    <a:srgbClr val="4E863A"/>
    <a:srgbClr val="A61616"/>
    <a:srgbClr val="6BA42C"/>
    <a:srgbClr val="DE7400"/>
    <a:srgbClr val="EE8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382" autoAdjust="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102"/>
    </p:cViewPr>
  </p:notesTextViewPr>
  <p:notesViewPr>
    <p:cSldViewPr showGuides="1"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>
              <a:gsLst>
                <a:gs pos="100000">
                  <a:srgbClr val="BE1291">
                    <a:lumMod val="50000"/>
                    <a:lumOff val="50000"/>
                  </a:srgbClr>
                </a:gs>
                <a:gs pos="80000">
                  <a:srgbClr val="BE1291">
                    <a:lumMod val="65000"/>
                    <a:lumOff val="35000"/>
                  </a:srgbClr>
                </a:gs>
                <a:gs pos="0">
                  <a:srgbClr val="BE1291">
                    <a:lumMod val="75000"/>
                    <a:lumOff val="2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991424"/>
        <c:axId val="4342528"/>
      </c:barChart>
      <c:catAx>
        <c:axId val="59914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42528"/>
        <c:crosses val="autoZero"/>
        <c:auto val="1"/>
        <c:lblAlgn val="ctr"/>
        <c:lblOffset val="100"/>
        <c:noMultiLvlLbl val="0"/>
      </c:catAx>
      <c:valAx>
        <c:axId val="4342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1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>
              <a:gsLst>
                <a:gs pos="0">
                  <a:srgbClr val="BE1291">
                    <a:lumMod val="75000"/>
                    <a:lumOff val="25000"/>
                  </a:srgbClr>
                </a:gs>
                <a:gs pos="80000">
                  <a:srgbClr val="BE1291">
                    <a:lumMod val="65000"/>
                    <a:lumOff val="35000"/>
                  </a:srgbClr>
                </a:gs>
                <a:gs pos="100000">
                  <a:srgbClr val="BE1291">
                    <a:lumMod val="50000"/>
                    <a:lumOff val="50000"/>
                  </a:srgbClr>
                </a:gs>
              </a:gsLst>
              <a:lin ang="16200000" scaled="0"/>
            </a:gra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is the last slide. </a:t>
            </a:r>
            <a:r>
              <a:rPr lang="en-US" smtClean="0"/>
              <a:t>You</a:t>
            </a:r>
            <a:r>
              <a:rPr lang="en-US" baseline="0" smtClean="0"/>
              <a:t> can remove this slide or download more free templates from http://freepowerpointtemplates.com/</a:t>
            </a:r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AC6CA-E053-4EC7-B801-A64BBB9841B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838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3400" y="2717800"/>
            <a:ext cx="5257800" cy="10668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9281" y="3810000"/>
            <a:ext cx="4326038" cy="381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Oval 5"/>
          <p:cNvSpPr/>
          <p:nvPr userDrawn="1"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val 7"/>
          <p:cNvSpPr/>
          <p:nvPr userDrawn="1"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65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892425"/>
            <a:ext cx="5638800" cy="1133475"/>
          </a:xfrm>
        </p:spPr>
        <p:txBody>
          <a:bodyPr anchor="t"/>
          <a:lstStyle>
            <a:lvl1pPr algn="ctr">
              <a:defRPr sz="3600" b="1" cap="all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438400"/>
            <a:ext cx="5638800" cy="444500"/>
          </a:xfrm>
        </p:spPr>
        <p:txBody>
          <a:bodyPr anchor="b"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fld id="{53074F12-AA26-4AC8-9962-C36BB8F32554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 smtClean="0"/>
              <a:t>ABSTRACT WAVE</a:t>
            </a:r>
            <a:endParaRPr lang="en-US" sz="540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dirty="0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</a:p>
          <a:p>
            <a:endParaRPr lang="en-US" dirty="0"/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Bar Chart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dirty="0" smtClean="0"/>
              <a:t>freepowerpointtemplates.com</a:t>
            </a:r>
            <a:endParaRPr lang="en-US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2392269293"/>
              </p:ext>
            </p:extLst>
          </p:nvPr>
        </p:nvGraphicFramePr>
        <p:xfrm>
          <a:off x="609600" y="1397000"/>
          <a:ext cx="7772399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847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Pie Chart</a:t>
            </a:r>
            <a:endParaRPr lang="en-US"/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167374432"/>
              </p:ext>
            </p:extLst>
          </p:nvPr>
        </p:nvGraphicFramePr>
        <p:xfrm>
          <a:off x="3962400" y="1397000"/>
          <a:ext cx="46482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6"/>
          <p:cNvSpPr txBox="1">
            <a:spLocks/>
          </p:cNvSpPr>
          <p:nvPr/>
        </p:nvSpPr>
        <p:spPr>
          <a:xfrm>
            <a:off x="835025" y="1591355"/>
            <a:ext cx="4041775" cy="6397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Product Features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835025" y="2221217"/>
            <a:ext cx="4041775" cy="379858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Feature 1</a:t>
            </a: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Feature 2</a:t>
            </a: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Feature 3</a:t>
            </a: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Feature 4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034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Option 1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Option 2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dirty="0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629400" y="5371355"/>
            <a:ext cx="1527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Gulim" pitchFamily="34" charset="-127"/>
                <a:cs typeface="Arial" panose="020B0604020202020204" pitchFamily="34" charset="0"/>
              </a:rPr>
              <a:t>THANK YOU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Gulim" pitchFamily="34" charset="-127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46331" y="5852970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You can change this text.</a:t>
            </a:r>
            <a:endParaRPr lang="en-US" sz="10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553200" y="5435887"/>
            <a:ext cx="45719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097248" y="1371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smtClean="0"/>
              <a:t>Download free slides and templates</a:t>
            </a:r>
            <a:endParaRPr lang="en-US" sz="1800"/>
          </a:p>
        </p:txBody>
      </p:sp>
      <p:sp>
        <p:nvSpPr>
          <p:cNvPr id="12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freepowerpointtemplates.com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176-wavy-abstract-purple-2-f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481</TotalTime>
  <Words>97</Words>
  <Application>Microsoft Office PowerPoint</Application>
  <PresentationFormat>On-screen Show (4:3)</PresentationFormat>
  <Paragraphs>30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10176-wavy-abstract-purple-2-fppt</vt:lpstr>
      <vt:lpstr>ABSTRACT WAVE</vt:lpstr>
      <vt:lpstr>Click to add title</vt:lpstr>
      <vt:lpstr>Bar Chart</vt:lpstr>
      <vt:lpstr>Pie Chart</vt:lpstr>
      <vt:lpstr>Click to add title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Lemuel Conde</dc:creator>
  <cp:lastModifiedBy>Lemuel Conde</cp:lastModifiedBy>
  <cp:revision>82</cp:revision>
  <dcterms:created xsi:type="dcterms:W3CDTF">2014-01-21T04:35:43Z</dcterms:created>
  <dcterms:modified xsi:type="dcterms:W3CDTF">2014-07-11T12:37:07Z</dcterms:modified>
</cp:coreProperties>
</file>