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6BA42C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C00000">
                    <a:lumMod val="85000"/>
                    <a:lumOff val="15000"/>
                  </a:srgbClr>
                </a:gs>
                <a:gs pos="80000">
                  <a:srgbClr val="C00000">
                    <a:lumMod val="65000"/>
                    <a:lumOff val="35000"/>
                  </a:srgbClr>
                </a:gs>
                <a:gs pos="100000">
                  <a:srgbClr val="C00000">
                    <a:lumMod val="55000"/>
                    <a:lumOff val="4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372416"/>
        <c:axId val="31373952"/>
      </c:barChart>
      <c:catAx>
        <c:axId val="313724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3952"/>
        <c:crosses val="autoZero"/>
        <c:auto val="1"/>
        <c:lblAlgn val="ctr"/>
        <c:lblOffset val="100"/>
        <c:noMultiLvlLbl val="0"/>
      </c:catAx>
      <c:valAx>
        <c:axId val="3137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372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C00000">
                    <a:lumMod val="85000"/>
                    <a:lumOff val="15000"/>
                  </a:srgbClr>
                </a:gs>
                <a:gs pos="80000">
                  <a:srgbClr val="C00000">
                    <a:lumMod val="65000"/>
                    <a:lumOff val="35000"/>
                  </a:srgbClr>
                </a:gs>
                <a:gs pos="100000">
                  <a:srgbClr val="C00000">
                    <a:lumMod val="55000"/>
                    <a:lumOff val="45000"/>
                  </a:srgbClr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8/10/2014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200" y="1066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1081" y="2159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2160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0" y="7620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8/10/2014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3D Globe Arrows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dirty="0" err="1" smtClean="0"/>
              <a:t>Click</a:t>
            </a:r>
            <a:r>
              <a:rPr lang="es-UY" dirty="0" smtClean="0"/>
              <a:t> to </a:t>
            </a:r>
            <a:r>
              <a:rPr lang="es-UY" dirty="0" err="1" smtClean="0"/>
              <a:t>add</a:t>
            </a:r>
            <a:r>
              <a:rPr lang="es-UY" dirty="0" smtClean="0"/>
              <a:t> </a:t>
            </a:r>
            <a:r>
              <a:rPr lang="es-UY" dirty="0" err="1" smtClean="0"/>
              <a:t>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785066438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499027931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63-3d-arrows-globe-1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102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10263-3d-arrows-globe-1-fppt</vt:lpstr>
      <vt:lpstr>3D Globe Arrows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112</cp:revision>
  <dcterms:created xsi:type="dcterms:W3CDTF">2014-01-21T04:35:43Z</dcterms:created>
  <dcterms:modified xsi:type="dcterms:W3CDTF">2014-08-10T10:46:33Z</dcterms:modified>
</cp:coreProperties>
</file>