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5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A1E6"/>
    <a:srgbClr val="75F3F3"/>
    <a:srgbClr val="EE8E00"/>
    <a:srgbClr val="DE7400"/>
    <a:srgbClr val="6BA42C"/>
    <a:srgbClr val="4E86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2" autoAdjust="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6" d="100"/>
          <a:sy n="56" d="100"/>
        </p:scale>
        <p:origin x="-2874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 rotWithShape="1">
              <a:gsLst>
                <a:gs pos="0">
                  <a:srgbClr val="18A1E6"/>
                </a:gs>
                <a:gs pos="80000">
                  <a:srgbClr val="18A1E6">
                    <a:lumMod val="80000"/>
                  </a:srgbClr>
                </a:gs>
                <a:gs pos="100000">
                  <a:srgbClr val="18A1E6">
                    <a:lumMod val="75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50800" dist="25400" dir="7800000" sx="110000" sy="110000" algn="t" rotWithShape="0">
                <a:prstClr val="black">
                  <a:alpha val="33000"/>
                </a:prstClr>
              </a:outerShdw>
            </a:effectLst>
          </c:spPr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300864"/>
        <c:axId val="33302400"/>
      </c:barChart>
      <c:catAx>
        <c:axId val="33300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02400"/>
        <c:crosses val="autoZero"/>
        <c:auto val="1"/>
        <c:lblAlgn val="ctr"/>
        <c:lblOffset val="100"/>
        <c:noMultiLvlLbl val="0"/>
      </c:catAx>
      <c:valAx>
        <c:axId val="33302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3300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gradFill>
              <a:gsLst>
                <a:gs pos="0">
                  <a:srgbClr val="18A1E6"/>
                </a:gs>
                <a:gs pos="80000">
                  <a:srgbClr val="18A1E6">
                    <a:lumMod val="80000"/>
                  </a:srgbClr>
                </a:gs>
                <a:gs pos="100000">
                  <a:srgbClr val="18A1E6">
                    <a:lumMod val="75000"/>
                  </a:srgbClr>
                </a:gs>
              </a:gsLst>
              <a:lin ang="16200000" scaled="0"/>
            </a:gradFill>
            <a:effectLst>
              <a:outerShdw blurRad="50800" dist="38100" dir="8100000" sx="101000" sy="101000" algn="tr" rotWithShape="0">
                <a:prstClr val="black">
                  <a:alpha val="33000"/>
                </a:prstClr>
              </a:outerShdw>
            </a:effectLst>
          </c:spPr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</c:v>
                </c:pt>
                <c:pt idx="1">
                  <c:v>4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9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990B0-5BEE-466B-853C-9608DB6BC8FB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188CF-D49B-46CE-9D2C-173C289C5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5293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B8DFF-3B96-41A0-9B28-6E55A2E48E01}" type="datetimeFigureOut">
              <a:rPr lang="en-US" smtClean="0"/>
              <a:t>7/31/2014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DAC6CA-E053-4EC7-B801-A64BBB9841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17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last slide. You</a:t>
            </a:r>
            <a:r>
              <a:rPr lang="en-US" baseline="0" dirty="0" smtClean="0"/>
              <a:t> can remove this slide or download more free templates from http://freepowerpointtemplates.com/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DAC6CA-E053-4EC7-B801-A64BBB9841B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0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581400" y="4546600"/>
            <a:ext cx="5257800" cy="1066800"/>
          </a:xfrm>
        </p:spPr>
        <p:txBody>
          <a:bodyPr>
            <a:noAutofit/>
          </a:bodyPr>
          <a:lstStyle>
            <a:lvl1pPr algn="ctr">
              <a:defRPr sz="480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Your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7281" y="5638800"/>
            <a:ext cx="4326038" cy="381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U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Oval 5"/>
          <p:cNvSpPr/>
          <p:nvPr userDrawn="1"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Oval 7"/>
          <p:cNvSpPr/>
          <p:nvPr userDrawn="1"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65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443835"/>
            <a:ext cx="8229600" cy="526176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5038725"/>
            <a:ext cx="5524500" cy="1133475"/>
          </a:xfrm>
        </p:spPr>
        <p:txBody>
          <a:bodyPr anchor="t"/>
          <a:lstStyle>
            <a:lvl1pPr algn="ctr">
              <a:defRPr sz="3600" b="1" cap="all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800" y="4584700"/>
            <a:ext cx="5524500" cy="444500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91355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21217"/>
            <a:ext cx="4040188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91355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21217"/>
            <a:ext cx="4041775" cy="379858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53074F12-AA26-4AC8-9962-C36BB8F32554}" type="datetimeFigureOut">
              <a:rPr lang="en-US" smtClean="0"/>
              <a:pPr/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effectLst/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/>
          <a:latin typeface="+mj-lt"/>
          <a:ea typeface="Microsoft Himalaya" pitchFamily="2" charset="0"/>
          <a:cs typeface="Microsoft New Tai Lue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effectLst/>
          <a:latin typeface="+mn-lt"/>
          <a:ea typeface="+mn-ea"/>
          <a:cs typeface="Microsoft New Tai Lue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Abstract Wave Dots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UY" smtClean="0"/>
              <a:t>Click to add subtitle</a:t>
            </a:r>
            <a:endParaRPr lang="es-UY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</a:p>
          <a:p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Bar Chart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477758152"/>
              </p:ext>
            </p:extLst>
          </p:nvPr>
        </p:nvGraphicFramePr>
        <p:xfrm>
          <a:off x="838200" y="1397000"/>
          <a:ext cx="7772399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847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Pie Chart</a:t>
            </a:r>
            <a:endParaRPr lang="en-US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>
              <a:solidFill>
                <a:schemeClr val="bg1">
                  <a:lumMod val="75000"/>
                </a:schemeClr>
              </a:solidFill>
            </a:endParaRP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2887187366"/>
              </p:ext>
            </p:extLst>
          </p:nvPr>
        </p:nvGraphicFramePr>
        <p:xfrm>
          <a:off x="3962400" y="1397000"/>
          <a:ext cx="46482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Placeholder 6"/>
          <p:cNvSpPr txBox="1">
            <a:spLocks/>
          </p:cNvSpPr>
          <p:nvPr/>
        </p:nvSpPr>
        <p:spPr>
          <a:xfrm>
            <a:off x="835025" y="1591355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Product Features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ontent Placeholder 7"/>
          <p:cNvSpPr txBox="1">
            <a:spLocks/>
          </p:cNvSpPr>
          <p:nvPr/>
        </p:nvSpPr>
        <p:spPr>
          <a:xfrm>
            <a:off x="835025" y="2221217"/>
            <a:ext cx="4041775" cy="37985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bg1"/>
                </a:solidFill>
                <a:latin typeface="+mn-lt"/>
                <a:ea typeface="+mn-ea"/>
                <a:cs typeface="Microsoft New Tai Lue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tx1"/>
                </a:solidFill>
              </a:rPr>
              <a:t>Feature 1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2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3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Feature 4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03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add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Option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Option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Replace text.</a:t>
            </a:r>
          </a:p>
          <a:p>
            <a:r>
              <a:rPr lang="en-US" smtClean="0"/>
              <a:t>This is a place holder.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val 27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29400" y="5371355"/>
            <a:ext cx="1527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Gulim" pitchFamily="34" charset="-127"/>
                <a:cs typeface="Arial" panose="020B0604020202020204" pitchFamily="34" charset="0"/>
              </a:rPr>
              <a:t>THANK YOU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ea typeface="Gulim" pitchFamily="34" charset="-127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schemeClr val="bg1"/>
                </a:solidFill>
              </a:rPr>
              <a:t>FreePowerPointTemplates.com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/>
              <a:t>Download free slides and templates</a:t>
            </a:r>
            <a:endParaRPr lang="en-US" sz="1800"/>
          </a:p>
        </p:txBody>
      </p:sp>
      <p:sp>
        <p:nvSpPr>
          <p:cNvPr id="38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freepowerpointtemplates.com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178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39-three-way-waves-blue-f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705</TotalTime>
  <Words>102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10239-three-way-waves-blue-fppt</vt:lpstr>
      <vt:lpstr>Abstract Wave Dots</vt:lpstr>
      <vt:lpstr>Click to add title</vt:lpstr>
      <vt:lpstr>Bar Chart</vt:lpstr>
      <vt:lpstr>Pie Chart</vt:lpstr>
      <vt:lpstr>Click to add title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Lemuel Conde</dc:creator>
  <cp:lastModifiedBy>Lemuel Conde</cp:lastModifiedBy>
  <cp:revision>122</cp:revision>
  <dcterms:created xsi:type="dcterms:W3CDTF">2014-01-21T04:35:43Z</dcterms:created>
  <dcterms:modified xsi:type="dcterms:W3CDTF">2014-07-31T12:30:11Z</dcterms:modified>
</cp:coreProperties>
</file>