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A1E6"/>
    <a:srgbClr val="75F3F3"/>
    <a:srgbClr val="EE8E00"/>
    <a:srgbClr val="DE7400"/>
    <a:srgbClr val="6BA42C"/>
    <a:srgbClr val="4E8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8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rgbClr val="18A1E6"/>
                </a:gs>
                <a:gs pos="80000">
                  <a:srgbClr val="18A1E6">
                    <a:lumMod val="80000"/>
                  </a:srgbClr>
                </a:gs>
                <a:gs pos="100000">
                  <a:srgbClr val="18A1E6">
                    <a:lumMod val="7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50800" dist="25400" dir="7800000" sx="110000" sy="110000" algn="t" rotWithShape="0">
                <a:prstClr val="black">
                  <a:alpha val="33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300864"/>
        <c:axId val="33302400"/>
      </c:barChart>
      <c:catAx>
        <c:axId val="33300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02400"/>
        <c:crosses val="autoZero"/>
        <c:auto val="1"/>
        <c:lblAlgn val="ctr"/>
        <c:lblOffset val="100"/>
        <c:noMultiLvlLbl val="0"/>
      </c:catAx>
      <c:valAx>
        <c:axId val="33302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0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18A1E6"/>
                </a:gs>
                <a:gs pos="80000">
                  <a:srgbClr val="18A1E6">
                    <a:lumMod val="80000"/>
                  </a:srgbClr>
                </a:gs>
                <a:gs pos="100000">
                  <a:srgbClr val="18A1E6">
                    <a:lumMod val="75000"/>
                  </a:srgbClr>
                </a:gs>
              </a:gsLst>
              <a:lin ang="16200000" scaled="0"/>
            </a:gradFill>
            <a:effectLst>
              <a:outerShdw blurRad="50800" dist="38100" dir="8100000" sx="101000" sy="101000" algn="tr" rotWithShape="0">
                <a:prstClr val="black">
                  <a:alpha val="33000"/>
                </a:prstClr>
              </a:outerShdw>
            </a:effectLst>
          </c:spP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the last slide. You</a:t>
            </a:r>
            <a:r>
              <a:rPr lang="en-US" baseline="0" dirty="0" smtClean="0"/>
              <a:t> can remove this slide or download more free templates from http://freepowerpointtemplates.com/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AC6CA-E053-4EC7-B801-A64BBB9841B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81400" y="45466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7281" y="56388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038725"/>
            <a:ext cx="55245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4584700"/>
            <a:ext cx="55245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 Wave Dots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UY" smtClean="0"/>
              <a:t>Click to add subtitle</a:t>
            </a:r>
            <a:endParaRPr lang="es-UY" dirty="0"/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77758152"/>
              </p:ext>
            </p:extLst>
          </p:nvPr>
        </p:nvGraphicFramePr>
        <p:xfrm>
          <a:off x="8382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>
              <a:solidFill>
                <a:schemeClr val="bg1">
                  <a:lumMod val="75000"/>
                </a:schemeClr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887187366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freepowerpointtemplates.com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39-three-way-waves-blue-f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</TotalTime>
  <Words>102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10239-three-way-waves-blue-fppt</vt:lpstr>
      <vt:lpstr>Abstract Wave Dots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Lemuel Conde</cp:lastModifiedBy>
  <cp:revision>122</cp:revision>
  <dcterms:created xsi:type="dcterms:W3CDTF">2014-01-21T04:35:43Z</dcterms:created>
  <dcterms:modified xsi:type="dcterms:W3CDTF">2014-07-31T12:30:11Z</dcterms:modified>
</cp:coreProperties>
</file>