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A1E6"/>
    <a:srgbClr val="75F3F3"/>
    <a:srgbClr val="EE8E00"/>
    <a:srgbClr val="DE7400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18A1E6"/>
                </a:gs>
                <a:gs pos="80000">
                  <a:srgbClr val="18A1E6">
                    <a:lumMod val="80000"/>
                  </a:srgbClr>
                </a:gs>
                <a:gs pos="100000">
                  <a:srgbClr val="18A1E6">
                    <a:lumMod val="7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300864"/>
        <c:axId val="33302400"/>
      </c:barChart>
      <c:catAx>
        <c:axId val="333008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02400"/>
        <c:crosses val="autoZero"/>
        <c:auto val="1"/>
        <c:lblAlgn val="ctr"/>
        <c:lblOffset val="100"/>
        <c:noMultiLvlLbl val="0"/>
      </c:catAx>
      <c:valAx>
        <c:axId val="3330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0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18A1E6"/>
                </a:gs>
                <a:gs pos="80000">
                  <a:srgbClr val="18A1E6">
                    <a:lumMod val="80000"/>
                  </a:srgbClr>
                </a:gs>
                <a:gs pos="100000">
                  <a:srgbClr val="18A1E6">
                    <a:lumMod val="75000"/>
                  </a:srgbClr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81400" y="45466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7281" y="56388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0387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0" y="45847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 Wave Dots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477758152"/>
              </p:ext>
            </p:extLst>
          </p:nvPr>
        </p:nvGraphicFramePr>
        <p:xfrm>
          <a:off x="8382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887187366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39-three-way-waves-blu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</TotalTime>
  <Words>102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10239-three-way-waves-blue-fppt</vt:lpstr>
      <vt:lpstr>Abstract Wave Dots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122</cp:revision>
  <dcterms:created xsi:type="dcterms:W3CDTF">2014-01-21T04:35:43Z</dcterms:created>
  <dcterms:modified xsi:type="dcterms:W3CDTF">2014-07-31T12:30:11Z</dcterms:modified>
</cp:coreProperties>
</file>