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863A"/>
    <a:srgbClr val="6BA42C"/>
    <a:srgbClr val="18A1E6"/>
    <a:srgbClr val="75F3F3"/>
    <a:srgbClr val="EE8E00"/>
    <a:srgbClr val="DE7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2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4E863A"/>
                </a:gs>
                <a:gs pos="80000">
                  <a:srgbClr val="4E863A">
                    <a:lumMod val="65000"/>
                    <a:lumOff val="35000"/>
                  </a:srgbClr>
                </a:gs>
                <a:gs pos="100000">
                  <a:srgbClr val="4E863A">
                    <a:lumMod val="55000"/>
                    <a:lumOff val="4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641408"/>
        <c:axId val="32642944"/>
      </c:barChart>
      <c:catAx>
        <c:axId val="32641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42944"/>
        <c:crosses val="autoZero"/>
        <c:auto val="1"/>
        <c:lblAlgn val="ctr"/>
        <c:lblOffset val="100"/>
        <c:noMultiLvlLbl val="0"/>
      </c:catAx>
      <c:valAx>
        <c:axId val="32642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41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4E863A"/>
                </a:gs>
                <a:gs pos="80000">
                  <a:srgbClr val="4E863A">
                    <a:lumMod val="65000"/>
                    <a:lumOff val="35000"/>
                  </a:srgbClr>
                </a:gs>
                <a:gs pos="100000">
                  <a:srgbClr val="4E863A">
                    <a:lumMod val="55000"/>
                    <a:lumOff val="45000"/>
                  </a:srgbClr>
                </a:gs>
              </a:gsLst>
              <a:lin ang="16200000" scaled="0"/>
            </a:gradFill>
            <a:effectLst>
              <a:outerShdw blurRad="50800" dist="38100" dir="8100000" sx="101000" sy="101000" algn="tr" rotWithShape="0">
                <a:prstClr val="black">
                  <a:alpha val="33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last slide. You</a:t>
            </a:r>
            <a:r>
              <a:rPr lang="en-US" baseline="0" dirty="0" smtClean="0"/>
              <a:t> can remove this slide or download more free templates from http://freepowerpointtemplates.com/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200" y="8382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081" y="19304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1228725"/>
            <a:ext cx="55245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500" y="774700"/>
            <a:ext cx="55245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Abstract Wave Dots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UY" smtClean="0"/>
              <a:t>Click to add subtitle</a:t>
            </a:r>
            <a:endParaRPr lang="es-UY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27815176"/>
              </p:ext>
            </p:extLst>
          </p:nvPr>
        </p:nvGraphicFramePr>
        <p:xfrm>
          <a:off x="8382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115791883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32-abstract-wave-dots-green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</TotalTime>
  <Words>102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10232-abstract-wave-dots-green-fppt</vt:lpstr>
      <vt:lpstr>Abstract Wave Dots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Lemuel Conde</cp:lastModifiedBy>
  <cp:revision>122</cp:revision>
  <dcterms:created xsi:type="dcterms:W3CDTF">2014-01-21T04:35:43Z</dcterms:created>
  <dcterms:modified xsi:type="dcterms:W3CDTF">2014-07-30T11:47:06Z</dcterms:modified>
</cp:coreProperties>
</file>