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63A"/>
    <a:srgbClr val="6BA42C"/>
    <a:srgbClr val="18A1E6"/>
    <a:srgbClr val="75F3F3"/>
    <a:srgbClr val="EE8E00"/>
    <a:srgbClr val="DE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4E863A"/>
                </a:gs>
                <a:gs pos="80000">
                  <a:srgbClr val="4E863A">
                    <a:lumMod val="65000"/>
                    <a:lumOff val="35000"/>
                  </a:srgbClr>
                </a:gs>
                <a:gs pos="100000">
                  <a:srgbClr val="4E863A">
                    <a:lumMod val="55000"/>
                    <a:lumOff val="4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41408"/>
        <c:axId val="32642944"/>
      </c:barChart>
      <c:catAx>
        <c:axId val="3264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2944"/>
        <c:crosses val="autoZero"/>
        <c:auto val="1"/>
        <c:lblAlgn val="ctr"/>
        <c:lblOffset val="100"/>
        <c:noMultiLvlLbl val="0"/>
      </c:catAx>
      <c:valAx>
        <c:axId val="3264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4E863A"/>
                </a:gs>
                <a:gs pos="80000">
                  <a:srgbClr val="4E863A">
                    <a:lumMod val="65000"/>
                    <a:lumOff val="35000"/>
                  </a:srgbClr>
                </a:gs>
                <a:gs pos="100000">
                  <a:srgbClr val="4E863A">
                    <a:lumMod val="55000"/>
                    <a:lumOff val="45000"/>
                  </a:srgbClr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" y="838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081" y="1930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2287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7747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Wave Dots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27815176"/>
              </p:ext>
            </p:extLst>
          </p:nvPr>
        </p:nvGraphicFramePr>
        <p:xfrm>
          <a:off x="8382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115791883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32-abstract-wave-dots-green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102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10232-abstract-wave-dots-green-fppt</vt:lpstr>
      <vt:lpstr>Abstract Wave Dots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122</cp:revision>
  <dcterms:created xsi:type="dcterms:W3CDTF">2014-01-21T04:35:43Z</dcterms:created>
  <dcterms:modified xsi:type="dcterms:W3CDTF">2014-07-30T11:47:06Z</dcterms:modified>
</cp:coreProperties>
</file>