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4E863A"/>
    <a:srgbClr val="6BA42C"/>
    <a:srgbClr val="18A1E6"/>
    <a:srgbClr val="75F3F3"/>
    <a:srgbClr val="DE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EE8E00"/>
                </a:gs>
                <a:gs pos="80000">
                  <a:srgbClr val="FFC000"/>
                </a:gs>
                <a:gs pos="100000">
                  <a:srgbClr val="FFC000"/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307648"/>
        <c:axId val="53313536"/>
      </c:barChart>
      <c:catAx>
        <c:axId val="53307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13536"/>
        <c:crosses val="autoZero"/>
        <c:auto val="1"/>
        <c:lblAlgn val="ctr"/>
        <c:lblOffset val="100"/>
        <c:noMultiLvlLbl val="0"/>
      </c:catAx>
      <c:valAx>
        <c:axId val="5331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0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E8E00"/>
                </a:gs>
                <a:gs pos="80000">
                  <a:srgbClr val="FFC000"/>
                </a:gs>
                <a:gs pos="100000">
                  <a:srgbClr val="FFC000"/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" y="838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081" y="1930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228725"/>
            <a:ext cx="55245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" y="774700"/>
            <a:ext cx="55245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 Wave Dots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smtClean="0"/>
              <a:t>Click to add subtitle</a:t>
            </a:r>
            <a:endParaRPr lang="es-UY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143547688"/>
              </p:ext>
            </p:extLst>
          </p:nvPr>
        </p:nvGraphicFramePr>
        <p:xfrm>
          <a:off x="8382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387504865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33-abstract-wave-dots-orange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102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10233-abstract-wave-dots-orange-fppt</vt:lpstr>
      <vt:lpstr>Abstract Wave Dots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123</cp:revision>
  <dcterms:created xsi:type="dcterms:W3CDTF">2014-01-21T04:35:43Z</dcterms:created>
  <dcterms:modified xsi:type="dcterms:W3CDTF">2014-07-30T12:11:00Z</dcterms:modified>
</cp:coreProperties>
</file>