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6BA42C"/>
    <a:srgbClr val="4E8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2" autoAdjust="0"/>
  </p:normalViewPr>
  <p:slideViewPr>
    <p:cSldViewPr>
      <p:cViewPr varScale="1">
        <p:scale>
          <a:sx n="112" d="100"/>
          <a:sy n="112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DE7400"/>
                </a:gs>
                <a:gs pos="80000">
                  <a:srgbClr val="EE8E00"/>
                </a:gs>
                <a:gs pos="100000">
                  <a:srgbClr val="EE8E00">
                    <a:lumMod val="90000"/>
                    <a:lumOff val="1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1871360"/>
        <c:axId val="99825856"/>
      </c:barChart>
      <c:catAx>
        <c:axId val="161871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EE8E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825856"/>
        <c:crosses val="autoZero"/>
        <c:auto val="1"/>
        <c:lblAlgn val="ctr"/>
        <c:lblOffset val="100"/>
        <c:noMultiLvlLbl val="0"/>
      </c:catAx>
      <c:valAx>
        <c:axId val="99825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EE8E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71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DE7400"/>
                </a:gs>
                <a:gs pos="79000">
                  <a:srgbClr val="EE8E00">
                    <a:lumMod val="100000"/>
                  </a:srgbClr>
                </a:gs>
                <a:gs pos="100000">
                  <a:srgbClr val="EE8E00">
                    <a:lumMod val="90000"/>
                    <a:lumOff val="10000"/>
                  </a:srgbClr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EE8E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EE8E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25800" y="47879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rgbClr val="EE8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1681" y="58801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EE8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EE8E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EE8E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EE8E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EE8E00"/>
                </a:solidFill>
              </a:defRPr>
            </a:lvl1pPr>
            <a:lvl2pPr>
              <a:defRPr>
                <a:solidFill>
                  <a:srgbClr val="EE8E00"/>
                </a:solidFill>
              </a:defRPr>
            </a:lvl2pPr>
            <a:lvl3pPr>
              <a:defRPr>
                <a:solidFill>
                  <a:srgbClr val="EE8E00"/>
                </a:solidFill>
              </a:defRPr>
            </a:lvl3pPr>
            <a:lvl4pPr>
              <a:defRPr>
                <a:solidFill>
                  <a:srgbClr val="EE8E00"/>
                </a:solidFill>
              </a:defRPr>
            </a:lvl4pPr>
            <a:lvl5pPr>
              <a:defRPr>
                <a:solidFill>
                  <a:srgbClr val="EE8E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EE8E00"/>
                </a:solidFill>
              </a:defRPr>
            </a:lvl1pPr>
            <a:lvl2pPr>
              <a:defRPr>
                <a:solidFill>
                  <a:srgbClr val="EE8E00"/>
                </a:solidFill>
              </a:defRPr>
            </a:lvl2pPr>
            <a:lvl3pPr>
              <a:defRPr>
                <a:solidFill>
                  <a:srgbClr val="EE8E00"/>
                </a:solidFill>
              </a:defRPr>
            </a:lvl3pPr>
            <a:lvl4pPr>
              <a:defRPr>
                <a:solidFill>
                  <a:srgbClr val="EE8E00"/>
                </a:solidFill>
              </a:defRPr>
            </a:lvl4pPr>
            <a:lvl5pPr>
              <a:defRPr>
                <a:solidFill>
                  <a:srgbClr val="EE8E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8E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rgbClr val="EE8E00"/>
                </a:solidFill>
              </a:defRPr>
            </a:lvl1pPr>
            <a:lvl2pPr>
              <a:defRPr>
                <a:solidFill>
                  <a:srgbClr val="EE8E00"/>
                </a:solidFill>
              </a:defRPr>
            </a:lvl2pPr>
            <a:lvl3pPr>
              <a:defRPr>
                <a:solidFill>
                  <a:srgbClr val="EE8E00"/>
                </a:solidFill>
              </a:defRPr>
            </a:lvl3pPr>
            <a:lvl4pPr>
              <a:defRPr>
                <a:solidFill>
                  <a:srgbClr val="EE8E00"/>
                </a:solidFill>
              </a:defRPr>
            </a:lvl4pPr>
            <a:lvl5pPr>
              <a:defRPr>
                <a:solidFill>
                  <a:srgbClr val="EE8E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8E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rgbClr val="EE8E00"/>
                </a:solidFill>
              </a:defRPr>
            </a:lvl1pPr>
            <a:lvl2pPr>
              <a:defRPr>
                <a:solidFill>
                  <a:srgbClr val="EE8E00"/>
                </a:solidFill>
              </a:defRPr>
            </a:lvl2pPr>
            <a:lvl3pPr>
              <a:defRPr>
                <a:solidFill>
                  <a:srgbClr val="EE8E00"/>
                </a:solidFill>
              </a:defRPr>
            </a:lvl3pPr>
            <a:lvl4pPr>
              <a:defRPr>
                <a:solidFill>
                  <a:srgbClr val="EE8E00"/>
                </a:solidFill>
              </a:defRPr>
            </a:lvl4pPr>
            <a:lvl5pPr>
              <a:defRPr>
                <a:solidFill>
                  <a:srgbClr val="EE8E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800" y="5191125"/>
            <a:ext cx="6324600" cy="1133475"/>
          </a:xfrm>
        </p:spPr>
        <p:txBody>
          <a:bodyPr anchor="t"/>
          <a:lstStyle>
            <a:lvl1pPr algn="ctr">
              <a:defRPr sz="3600" b="1" cap="all">
                <a:solidFill>
                  <a:srgbClr val="EE8E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7800" y="4737100"/>
            <a:ext cx="63246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rgbClr val="EE8E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EE8E00"/>
                </a:solidFill>
              </a:defRPr>
            </a:lvl1pPr>
            <a:lvl2pPr>
              <a:defRPr sz="2400">
                <a:solidFill>
                  <a:srgbClr val="EE8E00"/>
                </a:solidFill>
              </a:defRPr>
            </a:lvl2pPr>
            <a:lvl3pPr>
              <a:defRPr sz="2000">
                <a:solidFill>
                  <a:srgbClr val="EE8E00"/>
                </a:solidFill>
              </a:defRPr>
            </a:lvl3pPr>
            <a:lvl4pPr>
              <a:defRPr sz="1800">
                <a:solidFill>
                  <a:srgbClr val="EE8E00"/>
                </a:solidFill>
              </a:defRPr>
            </a:lvl4pPr>
            <a:lvl5pPr>
              <a:defRPr sz="1800">
                <a:solidFill>
                  <a:srgbClr val="EE8E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EE8E00"/>
                </a:solidFill>
              </a:defRPr>
            </a:lvl1pPr>
            <a:lvl2pPr>
              <a:defRPr sz="2400">
                <a:solidFill>
                  <a:srgbClr val="EE8E00"/>
                </a:solidFill>
              </a:defRPr>
            </a:lvl2pPr>
            <a:lvl3pPr>
              <a:defRPr sz="2000">
                <a:solidFill>
                  <a:srgbClr val="EE8E00"/>
                </a:solidFill>
              </a:defRPr>
            </a:lvl3pPr>
            <a:lvl4pPr>
              <a:defRPr sz="1800">
                <a:solidFill>
                  <a:srgbClr val="EE8E00"/>
                </a:solidFill>
              </a:defRPr>
            </a:lvl4pPr>
            <a:lvl5pPr>
              <a:defRPr sz="1800">
                <a:solidFill>
                  <a:srgbClr val="EE8E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8E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E8E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rgbClr val="EE8E00"/>
                </a:solidFill>
              </a:defRPr>
            </a:lvl1pPr>
            <a:lvl2pPr>
              <a:defRPr sz="2000">
                <a:solidFill>
                  <a:srgbClr val="EE8E00"/>
                </a:solidFill>
              </a:defRPr>
            </a:lvl2pPr>
            <a:lvl3pPr>
              <a:defRPr sz="1800">
                <a:solidFill>
                  <a:srgbClr val="EE8E00"/>
                </a:solidFill>
              </a:defRPr>
            </a:lvl3pPr>
            <a:lvl4pPr>
              <a:defRPr sz="1600">
                <a:solidFill>
                  <a:srgbClr val="EE8E00"/>
                </a:solidFill>
              </a:defRPr>
            </a:lvl4pPr>
            <a:lvl5pPr>
              <a:defRPr sz="1600">
                <a:solidFill>
                  <a:srgbClr val="EE8E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E8E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rgbClr val="EE8E00"/>
                </a:solidFill>
              </a:defRPr>
            </a:lvl1pPr>
            <a:lvl2pPr>
              <a:defRPr sz="2000">
                <a:solidFill>
                  <a:srgbClr val="EE8E00"/>
                </a:solidFill>
              </a:defRPr>
            </a:lvl2pPr>
            <a:lvl3pPr>
              <a:defRPr sz="1800">
                <a:solidFill>
                  <a:srgbClr val="EE8E00"/>
                </a:solidFill>
              </a:defRPr>
            </a:lvl3pPr>
            <a:lvl4pPr>
              <a:defRPr sz="1600">
                <a:solidFill>
                  <a:srgbClr val="EE8E00"/>
                </a:solidFill>
              </a:defRPr>
            </a:lvl4pPr>
            <a:lvl5pPr>
              <a:defRPr sz="1600">
                <a:solidFill>
                  <a:srgbClr val="EE8E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EE8E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EE8E00"/>
                </a:solidFill>
              </a:defRPr>
            </a:lvl1pPr>
            <a:lvl2pPr>
              <a:defRPr sz="2800">
                <a:solidFill>
                  <a:srgbClr val="EE8E00"/>
                </a:solidFill>
              </a:defRPr>
            </a:lvl2pPr>
            <a:lvl3pPr>
              <a:defRPr sz="2400">
                <a:solidFill>
                  <a:srgbClr val="EE8E00"/>
                </a:solidFill>
              </a:defRPr>
            </a:lvl3pPr>
            <a:lvl4pPr>
              <a:defRPr sz="2000">
                <a:solidFill>
                  <a:srgbClr val="EE8E00"/>
                </a:solidFill>
              </a:defRPr>
            </a:lvl4pPr>
            <a:lvl5pPr>
              <a:defRPr sz="2000">
                <a:solidFill>
                  <a:srgbClr val="EE8E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EE8E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E8E0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8E00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8E00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EE8E00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rgbClr val="EE8E00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EE8E00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EE8E00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EE8E00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EE8E00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EE8E00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Abstract Lines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smtClean="0"/>
              <a:t>Click to add 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582220560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905504572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EE8E00"/>
                </a:solidFill>
              </a:rPr>
              <a:t>Product Features</a:t>
            </a:r>
            <a:endParaRPr lang="en-US" dirty="0">
              <a:solidFill>
                <a:srgbClr val="EE8E00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EE8E00"/>
                </a:solidFill>
              </a:rPr>
              <a:t>Feature 1</a:t>
            </a:r>
          </a:p>
          <a:p>
            <a:r>
              <a:rPr lang="en-US" dirty="0" smtClean="0">
                <a:solidFill>
                  <a:srgbClr val="EE8E00"/>
                </a:solidFill>
              </a:rPr>
              <a:t>Feature 2</a:t>
            </a:r>
          </a:p>
          <a:p>
            <a:r>
              <a:rPr lang="en-US" dirty="0" smtClean="0">
                <a:solidFill>
                  <a:srgbClr val="EE8E00"/>
                </a:solidFill>
              </a:rPr>
              <a:t>Feature 3</a:t>
            </a:r>
          </a:p>
          <a:p>
            <a:r>
              <a:rPr lang="en-US" dirty="0" smtClean="0">
                <a:solidFill>
                  <a:srgbClr val="EE8E00"/>
                </a:solidFill>
              </a:rPr>
              <a:t>Feature 4</a:t>
            </a:r>
            <a:endParaRPr lang="en-US" dirty="0">
              <a:solidFill>
                <a:srgbClr val="EE8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00-abstract-lines-6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101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10200-abstract-lines-6-fppt</vt:lpstr>
      <vt:lpstr>Abstract Lines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93</cp:revision>
  <dcterms:created xsi:type="dcterms:W3CDTF">2014-01-21T04:35:43Z</dcterms:created>
  <dcterms:modified xsi:type="dcterms:W3CDTF">2014-08-28T20:34:45Z</dcterms:modified>
</cp:coreProperties>
</file>