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52C04C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FF0000">
                    <a:lumMod val="80000"/>
                  </a:srgbClr>
                </a:gs>
                <a:gs pos="80000">
                  <a:srgbClr val="FF0000"/>
                </a:gs>
                <a:gs pos="100000">
                  <a:srgbClr val="FF0000"/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799680"/>
        <c:axId val="87801216"/>
      </c:barChart>
      <c:catAx>
        <c:axId val="87799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01216"/>
        <c:crosses val="autoZero"/>
        <c:auto val="1"/>
        <c:lblAlgn val="ctr"/>
        <c:lblOffset val="100"/>
        <c:noMultiLvlLbl val="0"/>
      </c:catAx>
      <c:valAx>
        <c:axId val="8780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79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FF0000">
                    <a:lumMod val="80000"/>
                  </a:srgbClr>
                </a:gs>
                <a:gs pos="80000">
                  <a:srgbClr val="FF0000"/>
                </a:gs>
                <a:gs pos="100000">
                  <a:srgbClr val="FF0000"/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8/11/2014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500" y="49784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7381" y="60706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5343525"/>
            <a:ext cx="55245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800" y="4889500"/>
            <a:ext cx="55245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Bubble </a:t>
            </a:r>
            <a:r>
              <a:rPr lang="en-US" smtClean="0"/>
              <a:t>Red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err="1" smtClean="0"/>
              <a:t>Click</a:t>
            </a:r>
            <a:r>
              <a:rPr lang="es-UY" dirty="0" smtClean="0"/>
              <a:t> to </a:t>
            </a:r>
            <a:r>
              <a:rPr lang="es-UY" dirty="0" err="1" smtClean="0"/>
              <a:t>add</a:t>
            </a:r>
            <a:r>
              <a:rPr lang="es-UY" dirty="0" smtClean="0"/>
              <a:t> </a:t>
            </a:r>
            <a:r>
              <a:rPr lang="es-UY" dirty="0" err="1" smtClean="0"/>
              <a:t>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01741211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27653408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68-bubble-red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</TotalTime>
  <Words>101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10268-bubble-red-fppt</vt:lpstr>
      <vt:lpstr>Bubble Red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118</cp:revision>
  <dcterms:created xsi:type="dcterms:W3CDTF">2014-01-21T04:35:43Z</dcterms:created>
  <dcterms:modified xsi:type="dcterms:W3CDTF">2014-08-11T09:29:27Z</dcterms:modified>
</cp:coreProperties>
</file>