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5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69F61A"/>
    <a:srgbClr val="6BA42C"/>
    <a:srgbClr val="4E86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82" autoAdjust="0"/>
  </p:normalViewPr>
  <p:slideViewPr>
    <p:cSldViewPr>
      <p:cViewPr varScale="1">
        <p:scale>
          <a:sx n="88" d="100"/>
          <a:sy n="88" d="100"/>
        </p:scale>
        <p:origin x="106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1000">
                  <a:schemeClr val="bg1"/>
                </a:gs>
                <a:gs pos="80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50800" dist="25400" dir="7800000" sx="110000" sy="110000" algn="t" rotWithShape="0">
                <a:prstClr val="black">
                  <a:alpha val="33000"/>
                </a:prst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66918336"/>
        <c:axId val="266915536"/>
      </c:barChart>
      <c:catAx>
        <c:axId val="2669183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6915536"/>
        <c:crosses val="autoZero"/>
        <c:auto val="1"/>
        <c:lblAlgn val="ctr"/>
        <c:lblOffset val="100"/>
        <c:noMultiLvlLbl val="0"/>
      </c:catAx>
      <c:valAx>
        <c:axId val="266915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6918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1000">
                  <a:schemeClr val="bg1"/>
                </a:gs>
                <a:gs pos="80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effectLst>
              <a:outerShdw blurRad="50800" dist="38100" dir="8100000" sx="101000" sy="101000" algn="tr" rotWithShape="0">
                <a:prstClr val="black">
                  <a:alpha val="33000"/>
                </a:prstClr>
              </a:outerShdw>
            </a:effectLst>
          </c:spP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the last slide. You</a:t>
            </a:r>
            <a:r>
              <a:rPr lang="en-US" baseline="0" dirty="0" smtClean="0"/>
              <a:t> can remove this slide or download more free templates from http://freepowerpointtemplates.com/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AC6CA-E053-4EC7-B801-A64BBB9841B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80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997200" y="4927600"/>
            <a:ext cx="5257800" cy="6985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63081" y="5638800"/>
            <a:ext cx="4326038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55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52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7800" y="4775200"/>
            <a:ext cx="5791200" cy="990600"/>
          </a:xfrm>
        </p:spPr>
        <p:txBody>
          <a:bodyPr anchor="t"/>
          <a:lstStyle>
            <a:lvl1pPr algn="ctr">
              <a:defRPr sz="3600" b="1" cap="all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17800" y="5778500"/>
            <a:ext cx="5791200" cy="368300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effectLst/>
              </a:defRPr>
            </a:lvl1pPr>
          </a:lstStyle>
          <a:p>
            <a:fld id="{53074F12-AA26-4AC8-9962-C36BB8F32554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Rainbow Abstract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UY" dirty="0" err="1" smtClean="0"/>
              <a:t>Click</a:t>
            </a:r>
            <a:r>
              <a:rPr lang="es-UY" dirty="0" smtClean="0"/>
              <a:t> </a:t>
            </a:r>
            <a:r>
              <a:rPr lang="es-UY" dirty="0" err="1" smtClean="0"/>
              <a:t>to</a:t>
            </a:r>
            <a:r>
              <a:rPr lang="es-UY" dirty="0" smtClean="0"/>
              <a:t> </a:t>
            </a:r>
            <a:r>
              <a:rPr lang="es-UY" dirty="0" err="1" smtClean="0"/>
              <a:t>add</a:t>
            </a:r>
            <a:r>
              <a:rPr lang="es-UY" dirty="0" smtClean="0"/>
              <a:t> </a:t>
            </a:r>
            <a:r>
              <a:rPr lang="es-UY" dirty="0" err="1" smtClean="0"/>
              <a:t>subtitle</a:t>
            </a:r>
            <a:endParaRPr lang="es-UY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</a:p>
          <a:p>
            <a:endParaRPr lang="en-US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4173414906"/>
              </p:ext>
            </p:extLst>
          </p:nvPr>
        </p:nvGraphicFramePr>
        <p:xfrm>
          <a:off x="609600" y="1803400"/>
          <a:ext cx="77723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4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491744318"/>
              </p:ext>
            </p:extLst>
          </p:nvPr>
        </p:nvGraphicFramePr>
        <p:xfrm>
          <a:off x="3962400" y="1778000"/>
          <a:ext cx="4648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6"/>
          <p:cNvSpPr txBox="1">
            <a:spLocks/>
          </p:cNvSpPr>
          <p:nvPr/>
        </p:nvSpPr>
        <p:spPr>
          <a:xfrm>
            <a:off x="835025" y="1972355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Product Features</a:t>
            </a:r>
            <a:endParaRPr lang="en-US" dirty="0"/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5025" y="2602217"/>
            <a:ext cx="4041775" cy="37985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</a:p>
          <a:p>
            <a:r>
              <a:rPr lang="en-US" dirty="0" smtClean="0"/>
              <a:t>Feature 4</a:t>
            </a:r>
            <a:endParaRPr lang="en-US" dirty="0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3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819955"/>
            <a:ext cx="4040188" cy="639762"/>
          </a:xfrm>
        </p:spPr>
        <p:txBody>
          <a:bodyPr/>
          <a:lstStyle/>
          <a:p>
            <a:r>
              <a:rPr lang="en-US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449817"/>
            <a:ext cx="4040188" cy="3798583"/>
          </a:xfrm>
        </p:spPr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5" y="1819955"/>
            <a:ext cx="4041775" cy="639762"/>
          </a:xfrm>
        </p:spPr>
        <p:txBody>
          <a:bodyPr/>
          <a:lstStyle/>
          <a:p>
            <a:r>
              <a:rPr lang="en-US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449817"/>
            <a:ext cx="4041775" cy="3798583"/>
          </a:xfrm>
        </p:spPr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/>
              <a:t>Download free slides and templates</a:t>
            </a:r>
            <a:endParaRPr lang="en-US" sz="1800"/>
          </a:p>
        </p:txBody>
      </p:sp>
      <p:sp>
        <p:nvSpPr>
          <p:cNvPr id="38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337-rainbow-abstract-magenta-f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978</TotalTime>
  <Words>101</Words>
  <Application>Microsoft Office PowerPoint</Application>
  <PresentationFormat>On-screen Show (4:3)</PresentationFormat>
  <Paragraphs>31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Gulim</vt:lpstr>
      <vt:lpstr>Arial</vt:lpstr>
      <vt:lpstr>Calibri</vt:lpstr>
      <vt:lpstr>Microsoft Himalaya</vt:lpstr>
      <vt:lpstr>Microsoft New Tai Lue</vt:lpstr>
      <vt:lpstr>10337-rainbow-abstract-magenta-fppt</vt:lpstr>
      <vt:lpstr>Rainbow Abstract</vt:lpstr>
      <vt:lpstr>Click to add title</vt:lpstr>
      <vt:lpstr>Bar Chart</vt:lpstr>
      <vt:lpstr>Pie Chart</vt:lpstr>
      <vt:lpstr>Click to add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Julian</cp:lastModifiedBy>
  <cp:revision>162</cp:revision>
  <dcterms:created xsi:type="dcterms:W3CDTF">2014-01-21T04:35:43Z</dcterms:created>
  <dcterms:modified xsi:type="dcterms:W3CDTF">2014-09-02T20:54:31Z</dcterms:modified>
</cp:coreProperties>
</file>