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69F61A"/>
    <a:srgbClr val="6BA42C"/>
    <a:srgbClr val="4E8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82" autoAdjust="0"/>
  </p:normalViewPr>
  <p:slideViewPr>
    <p:cSldViewPr>
      <p:cViewPr varScale="1">
        <p:scale>
          <a:sx n="88" d="100"/>
          <a:sy n="88" d="100"/>
        </p:scale>
        <p:origin x="106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1000">
                  <a:schemeClr val="bg1"/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66918336"/>
        <c:axId val="266915536"/>
      </c:barChart>
      <c:catAx>
        <c:axId val="2669183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6915536"/>
        <c:crosses val="autoZero"/>
        <c:auto val="1"/>
        <c:lblAlgn val="ctr"/>
        <c:lblOffset val="100"/>
        <c:noMultiLvlLbl val="0"/>
      </c:catAx>
      <c:valAx>
        <c:axId val="26691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6918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1000">
                  <a:schemeClr val="bg1"/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effectLst>
              <a:outerShdw blurRad="50800" dist="38100" dir="8100000" sx="101000" sy="101000" algn="tr" rotWithShape="0">
                <a:prstClr val="black">
                  <a:alpha val="33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97200" y="4927600"/>
            <a:ext cx="5257800" cy="6985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63081" y="56388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52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7800" y="4775200"/>
            <a:ext cx="5791200" cy="990600"/>
          </a:xfrm>
        </p:spPr>
        <p:txBody>
          <a:bodyPr anchor="t"/>
          <a:lstStyle>
            <a:lvl1pPr algn="ctr">
              <a:defRPr sz="3600" b="1" cap="all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17800" y="5778500"/>
            <a:ext cx="5791200" cy="3683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Rainbow Abstract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UY" dirty="0" err="1" smtClean="0"/>
              <a:t>Click</a:t>
            </a:r>
            <a:r>
              <a:rPr lang="es-UY" dirty="0" smtClean="0"/>
              <a:t> </a:t>
            </a:r>
            <a:r>
              <a:rPr lang="es-UY" dirty="0" err="1" smtClean="0"/>
              <a:t>to</a:t>
            </a:r>
            <a:r>
              <a:rPr lang="es-UY" dirty="0" smtClean="0"/>
              <a:t> </a:t>
            </a:r>
            <a:r>
              <a:rPr lang="es-UY" dirty="0" err="1" smtClean="0"/>
              <a:t>add</a:t>
            </a:r>
            <a:r>
              <a:rPr lang="es-UY" dirty="0" smtClean="0"/>
              <a:t> </a:t>
            </a:r>
            <a:r>
              <a:rPr lang="es-UY" dirty="0" err="1" smtClean="0"/>
              <a:t>subtitle</a:t>
            </a:r>
            <a:endParaRPr lang="es-UY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173414906"/>
              </p:ext>
            </p:extLst>
          </p:nvPr>
        </p:nvGraphicFramePr>
        <p:xfrm>
          <a:off x="609600" y="18034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91744318"/>
              </p:ext>
            </p:extLst>
          </p:nvPr>
        </p:nvGraphicFramePr>
        <p:xfrm>
          <a:off x="3962400" y="1778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972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Product Features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602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</a:p>
          <a:p>
            <a:r>
              <a:rPr lang="en-US" dirty="0" smtClean="0"/>
              <a:t>Feature 4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819955"/>
            <a:ext cx="4040188" cy="639762"/>
          </a:xfrm>
        </p:spPr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449817"/>
            <a:ext cx="4040188" cy="3798583"/>
          </a:xfrm>
        </p:spPr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819955"/>
            <a:ext cx="4041775" cy="639762"/>
          </a:xfrm>
        </p:spPr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449817"/>
            <a:ext cx="4041775" cy="3798583"/>
          </a:xfrm>
        </p:spPr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337-rainbow-abstract-magenta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978</TotalTime>
  <Words>101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10337-rainbow-abstract-magenta-fppt</vt:lpstr>
      <vt:lpstr>Rainbow Abstract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162</cp:revision>
  <dcterms:created xsi:type="dcterms:W3CDTF">2014-01-21T04:35:43Z</dcterms:created>
  <dcterms:modified xsi:type="dcterms:W3CDTF">2014-09-02T20:54:31Z</dcterms:modified>
</cp:coreProperties>
</file>