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9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3244568"/>
        <c:axId val="193244176"/>
      </c:barChart>
      <c:catAx>
        <c:axId val="193244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93244176"/>
        <c:crosses val="autoZero"/>
        <c:auto val="1"/>
        <c:lblAlgn val="ctr"/>
        <c:lblOffset val="100"/>
        <c:noMultiLvlLbl val="0"/>
      </c:catAx>
      <c:valAx>
        <c:axId val="1932441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3244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93245744"/>
        <c:axId val="193246136"/>
      </c:areaChart>
      <c:catAx>
        <c:axId val="19324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93246136"/>
        <c:crosses val="autoZero"/>
        <c:auto val="1"/>
        <c:lblAlgn val="ctr"/>
        <c:lblOffset val="100"/>
        <c:noMultiLvlLbl val="0"/>
      </c:catAx>
      <c:valAx>
        <c:axId val="19324613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32457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245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43100" y="5969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3000" y="16637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31A0DD4-BDA7-40A4-A634-31DAE7257BF7}" type="datetime1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86125AF-64CB-4A6D-96EB-03E08499BE6A}" type="datetime1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62668D-0900-48F4-B34D-4F7382AF2B2B}" type="datetime1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61A36A-4756-4C9F-8590-2D83CAD7BE17}" type="datetime1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 defTabSz="1218987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B04E-B739-40CE-831D-575FDD7406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75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9721-FA04-4789-A67C-04E093CEF6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555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2AE8-7DC5-4440-8100-203ADA4146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274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C47F-14E1-4BE7-9159-3A5305A430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818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4BC7-9468-4D23-80F5-345F242B0E7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806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A2902-5DFC-42E1-ADFA-81B0CA9D79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5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6B191-568D-4186-B883-D76D12ABE4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63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3CFCAC-7DE9-46BE-A2F1-180AF929EBDD}" type="datetime1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EB88-3F4A-432C-A0F4-CA419EFB3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01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B900-B548-4B34-8B1A-E7C9E5A2768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673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9FCE-9A39-457A-A5DB-B3A08D9CB0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2052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C921-DC06-4140-B58D-27D82B3228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7589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3BB5-67D6-43FC-B004-59E2FF674F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1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1C35B2-E2DE-45DD-B68B-2E52BC6BBFDA}" type="datetime1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48130"/>
            <a:ext cx="7772398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443835"/>
            <a:ext cx="7764164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100" y="911225"/>
            <a:ext cx="65151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8100" y="457200"/>
            <a:ext cx="65151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BB848D-7FB1-4692-81F9-5B42A9125533}" type="datetime1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27552A-4E19-4F5E-BEEA-58F83E8E9D3C}" type="datetime1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779138-A026-45E4-8A55-9E22F0D9CF7F}" type="datetime1">
              <a:rPr lang="en-US" smtClean="0"/>
              <a:t>6/16/2014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B0B49BC-5908-4B67-9F6B-FDED1BF82E86}" type="datetime1">
              <a:rPr lang="en-US" smtClean="0"/>
              <a:t>6/16/2014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00272F-4410-4B11-88C7-FCCC3EA5CB2C}" type="datetime1">
              <a:rPr lang="en-US" smtClean="0"/>
              <a:t>6/16/2014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7B5EEE-D173-41B6-9E51-E54DE47ABC1A}" type="datetime1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8B72410-32B4-486D-A987-82F915BBBCE5}" type="datetime1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987"/>
            <a:fld id="{380C05C7-7395-4A09-9607-8DF1C16EB5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987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987"/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98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49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Free PowerPoint Templates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442656">
            <a:off x="6987435" y="4428466"/>
            <a:ext cx="2625709" cy="176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/>
          <a:p>
            <a:r>
              <a:rPr lang="en-US" dirty="0" smtClean="0"/>
              <a:t>You can move the hand illustration</a:t>
            </a:r>
          </a:p>
          <a:p>
            <a:r>
              <a:rPr lang="en-US" dirty="0" smtClean="0"/>
              <a:t>Make awesome background designs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180268" flipH="1">
            <a:off x="-752191" y="3149365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442656">
            <a:off x="6987435" y="4428466"/>
            <a:ext cx="2625709" cy="176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awesome effects</a:t>
            </a:r>
          </a:p>
          <a:p>
            <a:r>
              <a:rPr lang="en-US" dirty="0" smtClean="0"/>
              <a:t>Present your data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458988398"/>
              </p:ext>
            </p:extLst>
          </p:nvPr>
        </p:nvGraphicFramePr>
        <p:xfrm>
          <a:off x="990600" y="2763427"/>
          <a:ext cx="7239000" cy="2494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773769" flipH="1">
            <a:off x="-908634" y="1920414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Wengchucon\Desktop\ahnd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7906" flipH="1">
            <a:off x="7394277" y="3851353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220639355"/>
              </p:ext>
            </p:extLst>
          </p:nvPr>
        </p:nvGraphicFramePr>
        <p:xfrm>
          <a:off x="990600" y="1371600"/>
          <a:ext cx="7239000" cy="3886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C:\Users\Wengchucon\Desktop\ahnd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2094">
            <a:off x="-727971" y="3882947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53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987"/>
            <a:r>
              <a:rPr lang="en-US" sz="2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sz="24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87"/>
            <a:r>
              <a:rPr lang="en-US" sz="105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US" sz="24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US" sz="2400" smtClean="0">
                <a:solidFill>
                  <a:prstClr val="white"/>
                </a:solidFill>
              </a:rPr>
              <a:t>FreePowerPointTemplates.com</a:t>
            </a: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US" smtClean="0">
                <a:solidFill>
                  <a:prstClr val="black"/>
                </a:solidFill>
              </a:rPr>
              <a:t>Download free slides and templates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 sz="12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408-empty-graph-chalkhand-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61</Words>
  <Application>Microsoft Office PowerPoint</Application>
  <PresentationFormat>On-screen Show (4:3)</PresentationFormat>
  <Paragraphs>20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20408-empty-graph-chalkhand-white</vt:lpstr>
      <vt:lpstr>1_Office Theme</vt:lpstr>
      <vt:lpstr>Presentation Title</vt:lpstr>
      <vt:lpstr>Presentation Title</vt:lpstr>
      <vt:lpstr>Presentation Title</vt:lpstr>
      <vt:lpstr>Presentation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FPPT</dc:creator>
  <cp:lastModifiedBy>Julian Magnone</cp:lastModifiedBy>
  <cp:revision>2</cp:revision>
  <dcterms:created xsi:type="dcterms:W3CDTF">2014-06-16T19:19:03Z</dcterms:created>
  <dcterms:modified xsi:type="dcterms:W3CDTF">2014-06-16T19:19:30Z</dcterms:modified>
</cp:coreProperties>
</file>