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8"/>
  </p:notesMasterIdLst>
  <p:handoutMasterIdLst>
    <p:handoutMasterId r:id="rId9"/>
  </p:handoutMasterIdLst>
  <p:sldIdLst>
    <p:sldId id="256" r:id="rId3"/>
    <p:sldId id="257" r:id="rId4"/>
    <p:sldId id="259" r:id="rId5"/>
    <p:sldId id="265" r:id="rId6"/>
    <p:sldId id="264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8E00"/>
    <a:srgbClr val="DE7400"/>
    <a:srgbClr val="4E863A"/>
    <a:srgbClr val="6BA4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113" d="100"/>
          <a:sy n="113" d="100"/>
        </p:scale>
        <p:origin x="155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56" d="100"/>
          <a:sy n="56" d="100"/>
        </p:scale>
        <p:origin x="-2886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UY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UY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UY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193244568"/>
        <c:axId val="193244176"/>
      </c:barChart>
      <c:catAx>
        <c:axId val="1932445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UY"/>
          </a:p>
        </c:txPr>
        <c:crossAx val="193244176"/>
        <c:crosses val="autoZero"/>
        <c:auto val="1"/>
        <c:lblAlgn val="ctr"/>
        <c:lblOffset val="100"/>
        <c:noMultiLvlLbl val="0"/>
      </c:catAx>
      <c:valAx>
        <c:axId val="193244176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93244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s-UY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area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UY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UY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UY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axId val="193245744"/>
        <c:axId val="193246136"/>
      </c:areaChart>
      <c:catAx>
        <c:axId val="1932457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UY"/>
          </a:p>
        </c:txPr>
        <c:crossAx val="193246136"/>
        <c:crosses val="autoZero"/>
        <c:auto val="1"/>
        <c:lblAlgn val="ctr"/>
        <c:lblOffset val="100"/>
        <c:noMultiLvlLbl val="0"/>
      </c:catAx>
      <c:valAx>
        <c:axId val="193246136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93245744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s-UY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A990B0-5BEE-466B-853C-9608DB6BC8FB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C188CF-D49B-46CE-9D2C-173C289C5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5293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5B8DFF-3B96-41A0-9B28-6E55A2E48E01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DAC6CA-E053-4EC7-B801-A64BBB984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71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freepowerpointtemplates.com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You can download more awesome PowerPoint templates for free from </a:t>
            </a:r>
            <a:r>
              <a:rPr lang="en-US" smtClean="0">
                <a:hlinkClick r:id="rId3"/>
              </a:rPr>
              <a:t>http://freepowerpointtemplates.com/</a:t>
            </a:r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D21D1-52E2-420B-B491-CFF6D7BB79FB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12452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943100" y="596900"/>
            <a:ext cx="5257800" cy="1066800"/>
          </a:xfrm>
        </p:spPr>
        <p:txBody>
          <a:bodyPr>
            <a:noAutofit/>
          </a:bodyPr>
          <a:lstStyle>
            <a:lvl1pPr algn="ctr">
              <a:defRPr sz="480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 smtClean="0"/>
              <a:t>Your Master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3000" y="1663700"/>
            <a:ext cx="4326038" cy="3810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31A0DD4-BDA7-40A4-A634-31DAE7257BF7}" type="datetime1">
              <a:rPr lang="en-US" smtClean="0"/>
              <a:t>6/16/2014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86125AF-64CB-4A6D-96EB-03E08499BE6A}" type="datetime1">
              <a:rPr lang="en-US" smtClean="0"/>
              <a:t>6/16/2014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662668D-0900-48F4-B34D-4F7382AF2B2B}" type="datetime1">
              <a:rPr lang="en-US" smtClean="0"/>
              <a:t>6/16/2014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161A36A-4756-4C9F-8590-2D83CAD7BE17}" type="datetime1">
              <a:rPr lang="en-US" smtClean="0"/>
              <a:t>6/16/2014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86200"/>
            <a:ext cx="9144000" cy="2971800"/>
          </a:xfrm>
          <a:prstGeom prst="rect">
            <a:avLst/>
          </a:prstGeom>
          <a:gradFill flip="none" rotWithShape="1">
            <a:gsLst>
              <a:gs pos="100000">
                <a:schemeClr val="bg1">
                  <a:lumMod val="65000"/>
                  <a:alpha val="53000"/>
                </a:schemeClr>
              </a:gs>
              <a:gs pos="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9" rIns="91436" bIns="45719" rtlCol="0" anchor="ctr"/>
          <a:lstStyle/>
          <a:p>
            <a:pPr algn="ctr" defTabSz="1218987"/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87117"/>
            <a:ext cx="7772400" cy="610820"/>
          </a:xfrm>
        </p:spPr>
        <p:txBody>
          <a:bodyPr/>
          <a:lstStyle>
            <a:lvl1pPr algn="ctr">
              <a:defRPr lang="en-US" sz="40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399020"/>
            <a:ext cx="6400800" cy="764440"/>
          </a:xfrm>
        </p:spPr>
        <p:txBody>
          <a:bodyPr>
            <a:normAutofit/>
          </a:bodyPr>
          <a:lstStyle>
            <a:lvl1pPr marL="0" indent="0" algn="ctr">
              <a:buNone/>
              <a:defRPr lang="en-US" sz="2400" kern="120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6094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8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3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2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7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6B04E-B739-40CE-831D-575FDD740609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6/16/2014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freepowerpointtemplates.com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DE275-BE14-4364-AEA2-5F5667C0FD4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47754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9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4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4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9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A9721-FA04-4789-A67C-04E093CEF68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6/16/2014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freepowerpointtemplates.com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95552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92AE8-7DC5-4440-8100-203ADA41469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6/16/2014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freepowerpointtemplates.com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92740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6"/>
            <a:ext cx="7772400" cy="1500187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09493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898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848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797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746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696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645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594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EC47F-14E1-4BE7-9159-3A5305A4301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6/16/2014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freepowerpointtemplates.com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38181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E4BC7-9468-4D23-80F5-345F242B0E7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6/16/2014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freepowerpointtemplates.com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080662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6"/>
            <a:ext cx="4040188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6"/>
            <a:ext cx="4041775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A2902-5DFC-42E1-ADFA-81B0CA9D7935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6/16/2014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freepowerpointtemplates.com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7558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6B191-568D-4186-B883-D76D12ABE4C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6/16/2014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freepowerpointtemplates.com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0631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29600" cy="526176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33CFCAC-7DE9-46BE-A2F1-180AF929EBDD}" type="datetime1">
              <a:rPr lang="en-US" smtClean="0"/>
              <a:t>6/16/2014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CEB88-3F4A-432C-A0F4-CA419EFB3C3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6/16/2014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freepowerpointtemplates.com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570122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73052"/>
            <a:ext cx="3008313" cy="1162051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5"/>
            <a:ext cx="5111750" cy="5853113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435105"/>
            <a:ext cx="3008313" cy="4691063"/>
          </a:xfrm>
        </p:spPr>
        <p:txBody>
          <a:bodyPr/>
          <a:lstStyle>
            <a:lvl1pPr marL="0" indent="0">
              <a:buNone/>
              <a:defRPr sz="1900"/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0B900-B548-4B34-8B1A-E7C9E5A2768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6/16/2014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freepowerpointtemplates.com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567315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3"/>
            <a:ext cx="5486400" cy="566739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4300"/>
            </a:lvl1pPr>
            <a:lvl2pPr marL="609493" indent="0">
              <a:buNone/>
              <a:defRPr sz="3700"/>
            </a:lvl2pPr>
            <a:lvl3pPr marL="1218987" indent="0">
              <a:buNone/>
              <a:defRPr sz="3200"/>
            </a:lvl3pPr>
            <a:lvl4pPr marL="1828480" indent="0">
              <a:buNone/>
              <a:defRPr sz="2700"/>
            </a:lvl4pPr>
            <a:lvl5pPr marL="2437973" indent="0">
              <a:buNone/>
              <a:defRPr sz="2700"/>
            </a:lvl5pPr>
            <a:lvl6pPr marL="3047467" indent="0">
              <a:buNone/>
              <a:defRPr sz="2700"/>
            </a:lvl6pPr>
            <a:lvl7pPr marL="3656960" indent="0">
              <a:buNone/>
              <a:defRPr sz="2700"/>
            </a:lvl7pPr>
            <a:lvl8pPr marL="4266453" indent="0">
              <a:buNone/>
              <a:defRPr sz="2700"/>
            </a:lvl8pPr>
            <a:lvl9pPr marL="4875947" indent="0">
              <a:buNone/>
              <a:defRPr sz="27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41"/>
            <a:ext cx="5486400" cy="804863"/>
          </a:xfrm>
        </p:spPr>
        <p:txBody>
          <a:bodyPr/>
          <a:lstStyle>
            <a:lvl1pPr marL="0" indent="0">
              <a:buNone/>
              <a:defRPr sz="1900"/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A9FCE-9A39-457A-A5DB-B3A08D9CB0A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6/16/2014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freepowerpointtemplates.com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020529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1C921-DC06-4140-B58D-27D82B3228D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6/16/2014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freepowerpointtemplates.com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975891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F3BB5-67D6-43FC-B004-59E2FF674F45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6/16/2014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freepowerpointtemplates.com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3916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31C35B2-E2DE-45DD-B68B-2E52BC6BBFDA}" type="datetime1">
              <a:rPr lang="en-US" smtClean="0"/>
              <a:t>6/16/2014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914400" y="148130"/>
            <a:ext cx="7772398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914400" y="1443835"/>
            <a:ext cx="7764164" cy="526176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8100" y="911225"/>
            <a:ext cx="6515100" cy="1133475"/>
          </a:xfrm>
        </p:spPr>
        <p:txBody>
          <a:bodyPr anchor="t"/>
          <a:lstStyle>
            <a:lvl1pPr algn="l">
              <a:defRPr sz="3600" b="1" cap="all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08100" y="457200"/>
            <a:ext cx="6515100" cy="444500"/>
          </a:xfrm>
        </p:spPr>
        <p:txBody>
          <a:bodyPr anchor="b"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ABB848D-7FB1-4692-81F9-5B42A9125533}" type="datetime1">
              <a:rPr lang="en-US" smtClean="0"/>
              <a:t>6/16/2014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B27552A-4E19-4F5E-BEEA-58F83E8E9D3C}" type="datetime1">
              <a:rPr lang="en-US" smtClean="0"/>
              <a:t>6/16/2014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91355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21217"/>
            <a:ext cx="4040188" cy="379858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91355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21217"/>
            <a:ext cx="4041775" cy="379858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A779138-A026-45E4-8A55-9E22F0D9CF7F}" type="datetime1">
              <a:rPr lang="en-US" smtClean="0"/>
              <a:t>6/16/2014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B0B49BC-5908-4B67-9F6B-FDED1BF82E86}" type="datetime1">
              <a:rPr lang="en-US" smtClean="0"/>
              <a:t>6/16/2014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500272F-4410-4B11-88C7-FCCC3EA5CB2C}" type="datetime1">
              <a:rPr lang="en-US" smtClean="0"/>
              <a:t>6/16/2014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17B5EEE-D173-41B6-9E51-E54DE47ABC1A}" type="datetime1">
              <a:rPr lang="en-US" smtClean="0"/>
              <a:t>6/16/2014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F8B72410-32B4-486D-A987-82F915BBBCE5}" type="datetime1">
              <a:rPr lang="en-US" smtClean="0"/>
              <a:t>6/16/2014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Microsoft New Tai Lue" pitchFamily="34" charset="0"/>
          <a:ea typeface="Microsoft Himalaya" pitchFamily="2" charset="0"/>
          <a:cs typeface="Microsoft New Tai Lue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1000">
              <a:srgbClr val="EEEEEE"/>
            </a:gs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42"/>
            <a:ext cx="8229600" cy="711081"/>
          </a:xfrm>
          <a:prstGeom prst="rect">
            <a:avLst/>
          </a:prstGeom>
        </p:spPr>
        <p:txBody>
          <a:bodyPr vert="horz" lIns="121899" tIns="60949" rIns="121899" bIns="60949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38428"/>
            <a:ext cx="8229600" cy="4987739"/>
          </a:xfrm>
          <a:prstGeom prst="rect">
            <a:avLst/>
          </a:prstGeom>
        </p:spPr>
        <p:txBody>
          <a:bodyPr vert="horz" lIns="121899" tIns="60949" rIns="121899" bIns="6094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218987"/>
            <a:fld id="{380C05C7-7395-4A09-9607-8DF1C16EB52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6/16/2014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218987"/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freepowerpointtemplates.com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1" y="6356354"/>
            <a:ext cx="2133600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218987"/>
            <a:fld id="{96E69268-9C8B-4EBF-A9EE-DC5DC2D48D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8987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949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hf sldNum="0" hdr="0" dt="0"/>
  <p:txStyles>
    <p:titleStyle>
      <a:lvl1pPr algn="l" defTabSz="1218987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20" indent="-457120" algn="l" defTabSz="1218987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j-lt"/>
          <a:ea typeface="+mn-ea"/>
          <a:cs typeface="+mn-cs"/>
        </a:defRPr>
      </a:lvl1pPr>
      <a:lvl2pPr marL="990427" indent="-380933" algn="l" defTabSz="1218987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j-lt"/>
          <a:ea typeface="+mn-ea"/>
          <a:cs typeface="+mn-cs"/>
        </a:defRPr>
      </a:lvl2pPr>
      <a:lvl3pPr marL="152373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3pPr>
      <a:lvl4pPr marL="2133227" indent="-304747" algn="l" defTabSz="1218987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2742720" indent="-304747" algn="l" defTabSz="1218987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j-lt"/>
          <a:ea typeface="+mn-ea"/>
          <a:cs typeface="+mn-cs"/>
        </a:defRPr>
      </a:lvl5pPr>
      <a:lvl6pPr marL="335221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1707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200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069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9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98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48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97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46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96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45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94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Presentation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Free PowerPoint Templates</a:t>
            </a:r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rot="442656">
            <a:off x="6987435" y="4428466"/>
            <a:ext cx="2625709" cy="1767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29600" cy="5261765"/>
          </a:xfrm>
        </p:spPr>
        <p:txBody>
          <a:bodyPr/>
          <a:lstStyle/>
          <a:p>
            <a:r>
              <a:rPr lang="en-US" dirty="0" smtClean="0"/>
              <a:t>You can move the hand illustration</a:t>
            </a:r>
          </a:p>
          <a:p>
            <a:r>
              <a:rPr lang="en-US" dirty="0" smtClean="0"/>
              <a:t>Make awesome background designs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rot="20180268" flipH="1">
            <a:off x="-752191" y="3149365"/>
            <a:ext cx="2377207" cy="16860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rot="442656">
            <a:off x="6987435" y="4428466"/>
            <a:ext cx="2625709" cy="1767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Create awesome effects</a:t>
            </a:r>
          </a:p>
          <a:p>
            <a:r>
              <a:rPr lang="en-US" dirty="0" smtClean="0"/>
              <a:t>Present your data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2458988398"/>
              </p:ext>
            </p:extLst>
          </p:nvPr>
        </p:nvGraphicFramePr>
        <p:xfrm>
          <a:off x="990600" y="2763427"/>
          <a:ext cx="7239000" cy="24943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rot="773769" flipH="1">
            <a:off x="-908634" y="1920414"/>
            <a:ext cx="2377207" cy="16860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:\Users\Wengchucon\Desktop\ahnds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27906" flipH="1">
            <a:off x="7394277" y="3851353"/>
            <a:ext cx="2568576" cy="2095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3220639355"/>
              </p:ext>
            </p:extLst>
          </p:nvPr>
        </p:nvGraphicFramePr>
        <p:xfrm>
          <a:off x="990600" y="1371600"/>
          <a:ext cx="7239000" cy="38862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7" name="Picture 2" descr="C:\Users\Wengchucon\Desktop\ahnds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272094">
            <a:off x="-727971" y="3882947"/>
            <a:ext cx="2568576" cy="2095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3539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Oval 24"/>
          <p:cNvSpPr/>
          <p:nvPr/>
        </p:nvSpPr>
        <p:spPr>
          <a:xfrm>
            <a:off x="1222696" y="2296181"/>
            <a:ext cx="6625904" cy="1586188"/>
          </a:xfrm>
          <a:prstGeom prst="ellipse">
            <a:avLst/>
          </a:prstGeom>
          <a:solidFill>
            <a:srgbClr val="0779B7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en-US" kern="0">
              <a:solidFill>
                <a:sysClr val="window" lastClr="FFFFFF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629400" y="5371355"/>
            <a:ext cx="19744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8987"/>
            <a:r>
              <a:rPr lang="en-US" sz="24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ea typeface="Gulim" pitchFamily="34" charset="-127"/>
                <a:cs typeface="Arial" panose="020B0604020202020204" pitchFamily="34" charset="0"/>
              </a:rPr>
              <a:t>THANK YOU</a:t>
            </a:r>
            <a:endParaRPr lang="en-US" sz="2400" dirty="0">
              <a:solidFill>
                <a:prstClr val="black">
                  <a:lumMod val="85000"/>
                  <a:lumOff val="15000"/>
                </a:prstClr>
              </a:solidFill>
              <a:latin typeface="Arial" panose="020B0604020202020204" pitchFamily="34" charset="0"/>
              <a:ea typeface="Gulim" pitchFamily="34" charset="-127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646331" y="5852970"/>
            <a:ext cx="2057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8987"/>
            <a:r>
              <a:rPr lang="en-US" sz="1050" smtClean="0">
                <a:solidFill>
                  <a:prstClr val="black">
                    <a:lumMod val="85000"/>
                    <a:lumOff val="15000"/>
                  </a:prstClr>
                </a:solidFill>
                <a:latin typeface="Arial" pitchFamily="34" charset="0"/>
                <a:cs typeface="Arial" pitchFamily="34" charset="0"/>
              </a:rPr>
              <a:t>You can change this text.</a:t>
            </a:r>
            <a:endParaRPr lang="en-US" sz="1050" dirty="0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553200" y="5435887"/>
            <a:ext cx="45719" cy="6096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8987"/>
            <a:endParaRPr lang="en-US" sz="2400" dirty="0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4956308" y="2163490"/>
            <a:ext cx="2739892" cy="655910"/>
          </a:xfrm>
          <a:prstGeom prst="ellipse">
            <a:avLst/>
          </a:prstGeom>
          <a:solidFill>
            <a:srgbClr val="0779B7">
              <a:alpha val="1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en-US" kern="0">
              <a:solidFill>
                <a:sysClr val="window" lastClr="FFFFFF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1905000" y="2970940"/>
            <a:ext cx="6053346" cy="1449125"/>
          </a:xfrm>
          <a:prstGeom prst="ellipse">
            <a:avLst/>
          </a:prstGeom>
          <a:solidFill>
            <a:srgbClr val="0779B7">
              <a:alpha val="54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en-US" kern="0">
              <a:solidFill>
                <a:sysClr val="window" lastClr="FFFFFF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838200" y="3156265"/>
            <a:ext cx="4251525" cy="1017782"/>
          </a:xfrm>
          <a:prstGeom prst="ellipse">
            <a:avLst/>
          </a:prstGeom>
          <a:solidFill>
            <a:srgbClr val="0779B7">
              <a:alpha val="4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en-US" kern="0">
              <a:solidFill>
                <a:sysClr val="window" lastClr="FFFFFF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508975" y="2814935"/>
            <a:ext cx="6053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8987"/>
            <a:r>
              <a:rPr lang="en-US" sz="2400" smtClean="0">
                <a:solidFill>
                  <a:prstClr val="white"/>
                </a:solidFill>
              </a:rPr>
              <a:t>FreePowerPointTemplates.com</a:t>
            </a: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097248" y="1371600"/>
            <a:ext cx="487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8987"/>
            <a:r>
              <a:rPr lang="en-US" smtClean="0">
                <a:solidFill>
                  <a:prstClr val="black"/>
                </a:solidFill>
              </a:rPr>
              <a:t>Download free slides and templates</a:t>
            </a:r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200" dirty="0" smtClean="0">
                <a:solidFill>
                  <a:prstClr val="black">
                    <a:tint val="75000"/>
                  </a:prstClr>
                </a:solidFill>
              </a:rPr>
              <a:t>freepowerpointtemplates.com</a:t>
            </a:r>
            <a:endParaRPr lang="en-US" sz="1200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2774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0408-empty-graph-chalkhand-whi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61</Words>
  <Application>Microsoft Office PowerPoint</Application>
  <PresentationFormat>On-screen Show (4:3)</PresentationFormat>
  <Paragraphs>20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Gulim</vt:lpstr>
      <vt:lpstr>Arial</vt:lpstr>
      <vt:lpstr>Calibri</vt:lpstr>
      <vt:lpstr>Microsoft Himalaya</vt:lpstr>
      <vt:lpstr>Microsoft New Tai Lue</vt:lpstr>
      <vt:lpstr>20408-empty-graph-chalkhand-white</vt:lpstr>
      <vt:lpstr>1_Office Theme</vt:lpstr>
      <vt:lpstr>Presentation Title</vt:lpstr>
      <vt:lpstr>Presentation Title</vt:lpstr>
      <vt:lpstr>Presentation Title</vt:lpstr>
      <vt:lpstr>Presentation Title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FPPT</dc:creator>
  <cp:lastModifiedBy>Julian Magnone</cp:lastModifiedBy>
  <cp:revision>2</cp:revision>
  <dcterms:created xsi:type="dcterms:W3CDTF">2014-06-16T19:19:03Z</dcterms:created>
  <dcterms:modified xsi:type="dcterms:W3CDTF">2014-06-16T19:19:30Z</dcterms:modified>
</cp:coreProperties>
</file>