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4" r:id="rId2"/>
    <p:sldId id="286" r:id="rId3"/>
    <p:sldId id="285" r:id="rId4"/>
    <p:sldId id="287" r:id="rId5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F060-CAAC-45F5-AFAF-580ED85DF038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8752D-D7CC-45D4-B67F-2B022E0FA4AB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1117C-D10C-46C2-8B72-5A4418CD6003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C31E3-9EE3-4AC1-8AD2-AB92F880447D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5CE24-2785-4B88-B27A-ED7FB3DD3AC4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4382-C98A-422C-ADA8-9E251EA91B32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09104-9DD0-45A9-9FA2-334F72A5106A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5508F-A893-4842-83CC-7831CB302D59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437A-A3F7-4BAD-B610-399DF50B38B8}" type="datetime1">
              <a:rPr lang="en-US" smtClean="0"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E1939-6610-4CB1-9CF3-E35A108F590E}" type="datetime1">
              <a:rPr lang="en-US" smtClean="0"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A2B9-6BD6-461C-A3A6-FA33C406816E}" type="datetime1">
              <a:rPr lang="en-US" smtClean="0"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1CEBB-47F5-4FBE-9FE9-640C31313D26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CFAD4-3905-4725-A36C-4C44EE5C5C0D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Human Resources Slides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876300" y="1676400"/>
            <a:ext cx="7391400" cy="3922931"/>
            <a:chOff x="914400" y="1676400"/>
            <a:chExt cx="7391400" cy="3922931"/>
          </a:xfrm>
        </p:grpSpPr>
        <p:sp>
          <p:nvSpPr>
            <p:cNvPr id="54" name="TextBox 53"/>
            <p:cNvSpPr txBox="1"/>
            <p:nvPr/>
          </p:nvSpPr>
          <p:spPr>
            <a:xfrm>
              <a:off x="914400" y="1676400"/>
              <a:ext cx="289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kern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replace this text. This is a placeholder.</a:t>
              </a:r>
              <a:endPara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10200" y="4953000"/>
              <a:ext cx="289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kern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replace this text. This is a placeholder.</a:t>
              </a:r>
              <a:endParaRPr lang="en-US" sz="1800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042498" y="3610219"/>
            <a:ext cx="1209421" cy="1477252"/>
            <a:chOff x="2971800" y="3505200"/>
            <a:chExt cx="1295400" cy="1582271"/>
          </a:xfrm>
          <a:solidFill>
            <a:schemeClr val="bg1">
              <a:lumMod val="65000"/>
            </a:schemeClr>
          </a:solidFill>
        </p:grpSpPr>
        <p:grpSp>
          <p:nvGrpSpPr>
            <p:cNvPr id="66" name="Group 60"/>
            <p:cNvGrpSpPr/>
            <p:nvPr/>
          </p:nvGrpSpPr>
          <p:grpSpPr>
            <a:xfrm>
              <a:off x="2971800" y="3505200"/>
              <a:ext cx="1295400" cy="1301458"/>
              <a:chOff x="3057526" y="693738"/>
              <a:chExt cx="2036763" cy="2046288"/>
            </a:xfrm>
            <a:grpFill/>
          </p:grpSpPr>
          <p:sp>
            <p:nvSpPr>
              <p:cNvPr id="68" name="Freeform 8"/>
              <p:cNvSpPr>
                <a:spLocks/>
              </p:cNvSpPr>
              <p:nvPr/>
            </p:nvSpPr>
            <p:spPr bwMode="auto">
              <a:xfrm>
                <a:off x="3570288" y="693738"/>
                <a:ext cx="1033463" cy="1165225"/>
              </a:xfrm>
              <a:custGeom>
                <a:avLst/>
                <a:gdLst/>
                <a:ahLst/>
                <a:cxnLst>
                  <a:cxn ang="0">
                    <a:pos x="365" y="4"/>
                  </a:cxn>
                  <a:cxn ang="0">
                    <a:pos x="445" y="37"/>
                  </a:cxn>
                  <a:cxn ang="0">
                    <a:pos x="513" y="96"/>
                  </a:cxn>
                  <a:cxn ang="0">
                    <a:pos x="566" y="177"/>
                  </a:cxn>
                  <a:cxn ang="0">
                    <a:pos x="598" y="275"/>
                  </a:cxn>
                  <a:cxn ang="0">
                    <a:pos x="619" y="334"/>
                  </a:cxn>
                  <a:cxn ang="0">
                    <a:pos x="642" y="362"/>
                  </a:cxn>
                  <a:cxn ang="0">
                    <a:pos x="651" y="406"/>
                  </a:cxn>
                  <a:cxn ang="0">
                    <a:pos x="642" y="451"/>
                  </a:cxn>
                  <a:cxn ang="0">
                    <a:pos x="619" y="478"/>
                  </a:cxn>
                  <a:cxn ang="0">
                    <a:pos x="598" y="481"/>
                  </a:cxn>
                  <a:cxn ang="0">
                    <a:pos x="579" y="526"/>
                  </a:cxn>
                  <a:cxn ang="0">
                    <a:pos x="536" y="611"/>
                  </a:cxn>
                  <a:cxn ang="0">
                    <a:pos x="477" y="676"/>
                  </a:cxn>
                  <a:cxn ang="0">
                    <a:pos x="405" y="718"/>
                  </a:cxn>
                  <a:cxn ang="0">
                    <a:pos x="325" y="734"/>
                  </a:cxn>
                  <a:cxn ang="0">
                    <a:pos x="245" y="719"/>
                  </a:cxn>
                  <a:cxn ang="0">
                    <a:pos x="174" y="679"/>
                  </a:cxn>
                  <a:cxn ang="0">
                    <a:pos x="115" y="616"/>
                  </a:cxn>
                  <a:cxn ang="0">
                    <a:pos x="72" y="536"/>
                  </a:cxn>
                  <a:cxn ang="0">
                    <a:pos x="53" y="491"/>
                  </a:cxn>
                  <a:cxn ang="0">
                    <a:pos x="32" y="488"/>
                  </a:cxn>
                  <a:cxn ang="0">
                    <a:pos x="9" y="460"/>
                  </a:cxn>
                  <a:cxn ang="0">
                    <a:pos x="0" y="416"/>
                  </a:cxn>
                  <a:cxn ang="0">
                    <a:pos x="8" y="374"/>
                  </a:cxn>
                  <a:cxn ang="0">
                    <a:pos x="28" y="346"/>
                  </a:cxn>
                  <a:cxn ang="0">
                    <a:pos x="46" y="290"/>
                  </a:cxn>
                  <a:cxn ang="0">
                    <a:pos x="72" y="197"/>
                  </a:cxn>
                  <a:cxn ang="0">
                    <a:pos x="117" y="117"/>
                  </a:cxn>
                  <a:cxn ang="0">
                    <a:pos x="174" y="55"/>
                  </a:cxn>
                  <a:cxn ang="0">
                    <a:pos x="244" y="15"/>
                  </a:cxn>
                  <a:cxn ang="0">
                    <a:pos x="322" y="0"/>
                  </a:cxn>
                </a:cxnLst>
                <a:rect l="0" t="0" r="r" b="b"/>
                <a:pathLst>
                  <a:path w="651" h="734">
                    <a:moveTo>
                      <a:pt x="322" y="0"/>
                    </a:moveTo>
                    <a:lnTo>
                      <a:pt x="365" y="4"/>
                    </a:lnTo>
                    <a:lnTo>
                      <a:pt x="407" y="17"/>
                    </a:lnTo>
                    <a:lnTo>
                      <a:pt x="445" y="37"/>
                    </a:lnTo>
                    <a:lnTo>
                      <a:pt x="482" y="63"/>
                    </a:lnTo>
                    <a:lnTo>
                      <a:pt x="513" y="96"/>
                    </a:lnTo>
                    <a:lnTo>
                      <a:pt x="542" y="134"/>
                    </a:lnTo>
                    <a:lnTo>
                      <a:pt x="566" y="177"/>
                    </a:lnTo>
                    <a:lnTo>
                      <a:pt x="585" y="224"/>
                    </a:lnTo>
                    <a:lnTo>
                      <a:pt x="598" y="275"/>
                    </a:lnTo>
                    <a:lnTo>
                      <a:pt x="606" y="330"/>
                    </a:lnTo>
                    <a:lnTo>
                      <a:pt x="619" y="334"/>
                    </a:lnTo>
                    <a:lnTo>
                      <a:pt x="632" y="345"/>
                    </a:lnTo>
                    <a:lnTo>
                      <a:pt x="642" y="362"/>
                    </a:lnTo>
                    <a:lnTo>
                      <a:pt x="648" y="383"/>
                    </a:lnTo>
                    <a:lnTo>
                      <a:pt x="651" y="406"/>
                    </a:lnTo>
                    <a:lnTo>
                      <a:pt x="648" y="430"/>
                    </a:lnTo>
                    <a:lnTo>
                      <a:pt x="642" y="451"/>
                    </a:lnTo>
                    <a:lnTo>
                      <a:pt x="632" y="467"/>
                    </a:lnTo>
                    <a:lnTo>
                      <a:pt x="619" y="478"/>
                    </a:lnTo>
                    <a:lnTo>
                      <a:pt x="605" y="482"/>
                    </a:lnTo>
                    <a:lnTo>
                      <a:pt x="598" y="481"/>
                    </a:lnTo>
                    <a:lnTo>
                      <a:pt x="593" y="478"/>
                    </a:lnTo>
                    <a:lnTo>
                      <a:pt x="579" y="526"/>
                    </a:lnTo>
                    <a:lnTo>
                      <a:pt x="559" y="570"/>
                    </a:lnTo>
                    <a:lnTo>
                      <a:pt x="536" y="611"/>
                    </a:lnTo>
                    <a:lnTo>
                      <a:pt x="508" y="646"/>
                    </a:lnTo>
                    <a:lnTo>
                      <a:pt x="477" y="676"/>
                    </a:lnTo>
                    <a:lnTo>
                      <a:pt x="443" y="701"/>
                    </a:lnTo>
                    <a:lnTo>
                      <a:pt x="405" y="718"/>
                    </a:lnTo>
                    <a:lnTo>
                      <a:pt x="365" y="730"/>
                    </a:lnTo>
                    <a:lnTo>
                      <a:pt x="325" y="734"/>
                    </a:lnTo>
                    <a:lnTo>
                      <a:pt x="284" y="730"/>
                    </a:lnTo>
                    <a:lnTo>
                      <a:pt x="245" y="719"/>
                    </a:lnTo>
                    <a:lnTo>
                      <a:pt x="208" y="702"/>
                    </a:lnTo>
                    <a:lnTo>
                      <a:pt x="174" y="679"/>
                    </a:lnTo>
                    <a:lnTo>
                      <a:pt x="144" y="650"/>
                    </a:lnTo>
                    <a:lnTo>
                      <a:pt x="115" y="616"/>
                    </a:lnTo>
                    <a:lnTo>
                      <a:pt x="92" y="578"/>
                    </a:lnTo>
                    <a:lnTo>
                      <a:pt x="72" y="536"/>
                    </a:lnTo>
                    <a:lnTo>
                      <a:pt x="57" y="490"/>
                    </a:lnTo>
                    <a:lnTo>
                      <a:pt x="53" y="491"/>
                    </a:lnTo>
                    <a:lnTo>
                      <a:pt x="46" y="491"/>
                    </a:lnTo>
                    <a:lnTo>
                      <a:pt x="32" y="488"/>
                    </a:lnTo>
                    <a:lnTo>
                      <a:pt x="19" y="477"/>
                    </a:lnTo>
                    <a:lnTo>
                      <a:pt x="9" y="460"/>
                    </a:lnTo>
                    <a:lnTo>
                      <a:pt x="3" y="439"/>
                    </a:lnTo>
                    <a:lnTo>
                      <a:pt x="0" y="416"/>
                    </a:lnTo>
                    <a:lnTo>
                      <a:pt x="3" y="393"/>
                    </a:lnTo>
                    <a:lnTo>
                      <a:pt x="8" y="374"/>
                    </a:lnTo>
                    <a:lnTo>
                      <a:pt x="17" y="358"/>
                    </a:lnTo>
                    <a:lnTo>
                      <a:pt x="28" y="346"/>
                    </a:lnTo>
                    <a:lnTo>
                      <a:pt x="41" y="341"/>
                    </a:lnTo>
                    <a:lnTo>
                      <a:pt x="46" y="290"/>
                    </a:lnTo>
                    <a:lnTo>
                      <a:pt x="57" y="241"/>
                    </a:lnTo>
                    <a:lnTo>
                      <a:pt x="72" y="197"/>
                    </a:lnTo>
                    <a:lnTo>
                      <a:pt x="92" y="155"/>
                    </a:lnTo>
                    <a:lnTo>
                      <a:pt x="117" y="117"/>
                    </a:lnTo>
                    <a:lnTo>
                      <a:pt x="144" y="84"/>
                    </a:lnTo>
                    <a:lnTo>
                      <a:pt x="174" y="55"/>
                    </a:lnTo>
                    <a:lnTo>
                      <a:pt x="208" y="32"/>
                    </a:lnTo>
                    <a:lnTo>
                      <a:pt x="244" y="15"/>
                    </a:lnTo>
                    <a:lnTo>
                      <a:pt x="282" y="4"/>
                    </a:lnTo>
                    <a:lnTo>
                      <a:pt x="3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9"/>
              <p:cNvSpPr>
                <a:spLocks/>
              </p:cNvSpPr>
              <p:nvPr/>
            </p:nvSpPr>
            <p:spPr bwMode="auto">
              <a:xfrm>
                <a:off x="3057526" y="1852613"/>
                <a:ext cx="2036763" cy="887413"/>
              </a:xfrm>
              <a:custGeom>
                <a:avLst/>
                <a:gdLst/>
                <a:ahLst/>
                <a:cxnLst>
                  <a:cxn ang="0">
                    <a:pos x="857" y="0"/>
                  </a:cxn>
                  <a:cxn ang="0">
                    <a:pos x="906" y="2"/>
                  </a:cxn>
                  <a:cxn ang="0">
                    <a:pos x="955" y="10"/>
                  </a:cxn>
                  <a:cxn ang="0">
                    <a:pos x="1004" y="21"/>
                  </a:cxn>
                  <a:cxn ang="0">
                    <a:pos x="1051" y="36"/>
                  </a:cxn>
                  <a:cxn ang="0">
                    <a:pos x="1095" y="56"/>
                  </a:cxn>
                  <a:cxn ang="0">
                    <a:pos x="1136" y="80"/>
                  </a:cxn>
                  <a:cxn ang="0">
                    <a:pos x="1173" y="106"/>
                  </a:cxn>
                  <a:cxn ang="0">
                    <a:pos x="1204" y="136"/>
                  </a:cxn>
                  <a:cxn ang="0">
                    <a:pos x="1230" y="170"/>
                  </a:cxn>
                  <a:cxn ang="0">
                    <a:pos x="1245" y="200"/>
                  </a:cxn>
                  <a:cxn ang="0">
                    <a:pos x="1256" y="234"/>
                  </a:cxn>
                  <a:cxn ang="0">
                    <a:pos x="1266" y="271"/>
                  </a:cxn>
                  <a:cxn ang="0">
                    <a:pos x="1272" y="310"/>
                  </a:cxn>
                  <a:cxn ang="0">
                    <a:pos x="1277" y="349"/>
                  </a:cxn>
                  <a:cxn ang="0">
                    <a:pos x="1280" y="389"/>
                  </a:cxn>
                  <a:cxn ang="0">
                    <a:pos x="1281" y="427"/>
                  </a:cxn>
                  <a:cxn ang="0">
                    <a:pos x="1283" y="461"/>
                  </a:cxn>
                  <a:cxn ang="0">
                    <a:pos x="1283" y="492"/>
                  </a:cxn>
                  <a:cxn ang="0">
                    <a:pos x="1281" y="518"/>
                  </a:cxn>
                  <a:cxn ang="0">
                    <a:pos x="1281" y="538"/>
                  </a:cxn>
                  <a:cxn ang="0">
                    <a:pos x="1280" y="551"/>
                  </a:cxn>
                  <a:cxn ang="0">
                    <a:pos x="1280" y="555"/>
                  </a:cxn>
                  <a:cxn ang="0">
                    <a:pos x="643" y="558"/>
                  </a:cxn>
                  <a:cxn ang="0">
                    <a:pos x="641" y="558"/>
                  </a:cxn>
                  <a:cxn ang="0">
                    <a:pos x="4" y="559"/>
                  </a:cxn>
                  <a:cxn ang="0">
                    <a:pos x="4" y="555"/>
                  </a:cxn>
                  <a:cxn ang="0">
                    <a:pos x="3" y="542"/>
                  </a:cxn>
                  <a:cxn ang="0">
                    <a:pos x="1" y="522"/>
                  </a:cxn>
                  <a:cxn ang="0">
                    <a:pos x="1" y="496"/>
                  </a:cxn>
                  <a:cxn ang="0">
                    <a:pos x="0" y="465"/>
                  </a:cxn>
                  <a:cxn ang="0">
                    <a:pos x="1" y="429"/>
                  </a:cxn>
                  <a:cxn ang="0">
                    <a:pos x="3" y="393"/>
                  </a:cxn>
                  <a:cxn ang="0">
                    <a:pos x="5" y="353"/>
                  </a:cxn>
                  <a:cxn ang="0">
                    <a:pos x="9" y="314"/>
                  </a:cxn>
                  <a:cxn ang="0">
                    <a:pos x="16" y="275"/>
                  </a:cxn>
                  <a:cxn ang="0">
                    <a:pos x="25" y="238"/>
                  </a:cxn>
                  <a:cxn ang="0">
                    <a:pos x="37" y="203"/>
                  </a:cxn>
                  <a:cxn ang="0">
                    <a:pos x="51" y="173"/>
                  </a:cxn>
                  <a:cxn ang="0">
                    <a:pos x="76" y="139"/>
                  </a:cxn>
                  <a:cxn ang="0">
                    <a:pos x="107" y="108"/>
                  </a:cxn>
                  <a:cxn ang="0">
                    <a:pos x="144" y="82"/>
                  </a:cxn>
                  <a:cxn ang="0">
                    <a:pos x="186" y="59"/>
                  </a:cxn>
                  <a:cxn ang="0">
                    <a:pos x="229" y="39"/>
                  </a:cxn>
                  <a:cxn ang="0">
                    <a:pos x="276" y="23"/>
                  </a:cxn>
                  <a:cxn ang="0">
                    <a:pos x="325" y="12"/>
                  </a:cxn>
                  <a:cxn ang="0">
                    <a:pos x="374" y="5"/>
                  </a:cxn>
                  <a:cxn ang="0">
                    <a:pos x="423" y="1"/>
                  </a:cxn>
                  <a:cxn ang="0">
                    <a:pos x="471" y="2"/>
                  </a:cxn>
                  <a:cxn ang="0">
                    <a:pos x="641" y="328"/>
                  </a:cxn>
                  <a:cxn ang="0">
                    <a:pos x="809" y="2"/>
                  </a:cxn>
                  <a:cxn ang="0">
                    <a:pos x="857" y="0"/>
                  </a:cxn>
                </a:cxnLst>
                <a:rect l="0" t="0" r="r" b="b"/>
                <a:pathLst>
                  <a:path w="1283" h="559">
                    <a:moveTo>
                      <a:pt x="857" y="0"/>
                    </a:moveTo>
                    <a:lnTo>
                      <a:pt x="906" y="2"/>
                    </a:lnTo>
                    <a:lnTo>
                      <a:pt x="955" y="10"/>
                    </a:lnTo>
                    <a:lnTo>
                      <a:pt x="1004" y="21"/>
                    </a:lnTo>
                    <a:lnTo>
                      <a:pt x="1051" y="36"/>
                    </a:lnTo>
                    <a:lnTo>
                      <a:pt x="1095" y="56"/>
                    </a:lnTo>
                    <a:lnTo>
                      <a:pt x="1136" y="80"/>
                    </a:lnTo>
                    <a:lnTo>
                      <a:pt x="1173" y="106"/>
                    </a:lnTo>
                    <a:lnTo>
                      <a:pt x="1204" y="136"/>
                    </a:lnTo>
                    <a:lnTo>
                      <a:pt x="1230" y="170"/>
                    </a:lnTo>
                    <a:lnTo>
                      <a:pt x="1245" y="200"/>
                    </a:lnTo>
                    <a:lnTo>
                      <a:pt x="1256" y="234"/>
                    </a:lnTo>
                    <a:lnTo>
                      <a:pt x="1266" y="271"/>
                    </a:lnTo>
                    <a:lnTo>
                      <a:pt x="1272" y="310"/>
                    </a:lnTo>
                    <a:lnTo>
                      <a:pt x="1277" y="349"/>
                    </a:lnTo>
                    <a:lnTo>
                      <a:pt x="1280" y="389"/>
                    </a:lnTo>
                    <a:lnTo>
                      <a:pt x="1281" y="427"/>
                    </a:lnTo>
                    <a:lnTo>
                      <a:pt x="1283" y="461"/>
                    </a:lnTo>
                    <a:lnTo>
                      <a:pt x="1283" y="492"/>
                    </a:lnTo>
                    <a:lnTo>
                      <a:pt x="1281" y="518"/>
                    </a:lnTo>
                    <a:lnTo>
                      <a:pt x="1281" y="538"/>
                    </a:lnTo>
                    <a:lnTo>
                      <a:pt x="1280" y="551"/>
                    </a:lnTo>
                    <a:lnTo>
                      <a:pt x="1280" y="555"/>
                    </a:lnTo>
                    <a:lnTo>
                      <a:pt x="643" y="558"/>
                    </a:lnTo>
                    <a:lnTo>
                      <a:pt x="641" y="558"/>
                    </a:lnTo>
                    <a:lnTo>
                      <a:pt x="4" y="559"/>
                    </a:lnTo>
                    <a:lnTo>
                      <a:pt x="4" y="555"/>
                    </a:lnTo>
                    <a:lnTo>
                      <a:pt x="3" y="542"/>
                    </a:lnTo>
                    <a:lnTo>
                      <a:pt x="1" y="522"/>
                    </a:lnTo>
                    <a:lnTo>
                      <a:pt x="1" y="496"/>
                    </a:lnTo>
                    <a:lnTo>
                      <a:pt x="0" y="465"/>
                    </a:lnTo>
                    <a:lnTo>
                      <a:pt x="1" y="429"/>
                    </a:lnTo>
                    <a:lnTo>
                      <a:pt x="3" y="393"/>
                    </a:lnTo>
                    <a:lnTo>
                      <a:pt x="5" y="353"/>
                    </a:lnTo>
                    <a:lnTo>
                      <a:pt x="9" y="314"/>
                    </a:lnTo>
                    <a:lnTo>
                      <a:pt x="16" y="275"/>
                    </a:lnTo>
                    <a:lnTo>
                      <a:pt x="25" y="238"/>
                    </a:lnTo>
                    <a:lnTo>
                      <a:pt x="37" y="203"/>
                    </a:lnTo>
                    <a:lnTo>
                      <a:pt x="51" y="173"/>
                    </a:lnTo>
                    <a:lnTo>
                      <a:pt x="76" y="139"/>
                    </a:lnTo>
                    <a:lnTo>
                      <a:pt x="107" y="108"/>
                    </a:lnTo>
                    <a:lnTo>
                      <a:pt x="144" y="82"/>
                    </a:lnTo>
                    <a:lnTo>
                      <a:pt x="186" y="59"/>
                    </a:lnTo>
                    <a:lnTo>
                      <a:pt x="229" y="39"/>
                    </a:lnTo>
                    <a:lnTo>
                      <a:pt x="276" y="23"/>
                    </a:lnTo>
                    <a:lnTo>
                      <a:pt x="325" y="12"/>
                    </a:lnTo>
                    <a:lnTo>
                      <a:pt x="374" y="5"/>
                    </a:lnTo>
                    <a:lnTo>
                      <a:pt x="423" y="1"/>
                    </a:lnTo>
                    <a:lnTo>
                      <a:pt x="471" y="2"/>
                    </a:lnTo>
                    <a:lnTo>
                      <a:pt x="641" y="328"/>
                    </a:lnTo>
                    <a:lnTo>
                      <a:pt x="809" y="2"/>
                    </a:lnTo>
                    <a:lnTo>
                      <a:pt x="8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7" name="Freeform 66"/>
            <p:cNvSpPr/>
            <p:nvPr/>
          </p:nvSpPr>
          <p:spPr>
            <a:xfrm>
              <a:off x="3106271" y="4621306"/>
              <a:ext cx="1013012" cy="466165"/>
            </a:xfrm>
            <a:custGeom>
              <a:avLst/>
              <a:gdLst>
                <a:gd name="connsiteX0" fmla="*/ 0 w 1013012"/>
                <a:gd name="connsiteY0" fmla="*/ 58270 h 466165"/>
                <a:gd name="connsiteX1" fmla="*/ 295835 w 1013012"/>
                <a:gd name="connsiteY1" fmla="*/ 421341 h 466165"/>
                <a:gd name="connsiteX2" fmla="*/ 887505 w 1013012"/>
                <a:gd name="connsiteY2" fmla="*/ 327212 h 466165"/>
                <a:gd name="connsiteX3" fmla="*/ 941294 w 1013012"/>
                <a:gd name="connsiteY3" fmla="*/ 71718 h 466165"/>
                <a:gd name="connsiteX4" fmla="*/ 457200 w 1013012"/>
                <a:gd name="connsiteY4" fmla="*/ 4482 h 466165"/>
                <a:gd name="connsiteX5" fmla="*/ 53788 w 1013012"/>
                <a:gd name="connsiteY5" fmla="*/ 98612 h 4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13012" h="466165">
                  <a:moveTo>
                    <a:pt x="0" y="58270"/>
                  </a:moveTo>
                  <a:cubicBezTo>
                    <a:pt x="73959" y="217393"/>
                    <a:pt x="147918" y="376517"/>
                    <a:pt x="295835" y="421341"/>
                  </a:cubicBezTo>
                  <a:cubicBezTo>
                    <a:pt x="443752" y="466165"/>
                    <a:pt x="779929" y="385482"/>
                    <a:pt x="887505" y="327212"/>
                  </a:cubicBezTo>
                  <a:cubicBezTo>
                    <a:pt x="995081" y="268942"/>
                    <a:pt x="1013012" y="125506"/>
                    <a:pt x="941294" y="71718"/>
                  </a:cubicBezTo>
                  <a:cubicBezTo>
                    <a:pt x="869576" y="17930"/>
                    <a:pt x="605118" y="0"/>
                    <a:pt x="457200" y="4482"/>
                  </a:cubicBezTo>
                  <a:cubicBezTo>
                    <a:pt x="309282" y="8964"/>
                    <a:pt x="181535" y="53788"/>
                    <a:pt x="53788" y="98612"/>
                  </a:cubicBezTo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Freeform 69"/>
          <p:cNvSpPr>
            <a:spLocks noEditPoints="1"/>
          </p:cNvSpPr>
          <p:nvPr/>
        </p:nvSpPr>
        <p:spPr bwMode="auto">
          <a:xfrm>
            <a:off x="2362200" y="2841812"/>
            <a:ext cx="2570016" cy="2579689"/>
          </a:xfrm>
          <a:custGeom>
            <a:avLst/>
            <a:gdLst/>
            <a:ahLst/>
            <a:cxnLst>
              <a:cxn ang="0">
                <a:pos x="1142" y="532"/>
              </a:cxn>
              <a:cxn ang="0">
                <a:pos x="894" y="639"/>
              </a:cxn>
              <a:cxn ang="0">
                <a:pos x="695" y="818"/>
              </a:cxn>
              <a:cxn ang="0">
                <a:pos x="564" y="1054"/>
              </a:cxn>
              <a:cxn ang="0">
                <a:pos x="517" y="1330"/>
              </a:cxn>
              <a:cxn ang="0">
                <a:pos x="564" y="1607"/>
              </a:cxn>
              <a:cxn ang="0">
                <a:pos x="695" y="1843"/>
              </a:cxn>
              <a:cxn ang="0">
                <a:pos x="894" y="2022"/>
              </a:cxn>
              <a:cxn ang="0">
                <a:pos x="1142" y="2128"/>
              </a:cxn>
              <a:cxn ang="0">
                <a:pos x="1423" y="2144"/>
              </a:cxn>
              <a:cxn ang="0">
                <a:pos x="1684" y="2065"/>
              </a:cxn>
              <a:cxn ang="0">
                <a:pos x="1901" y="1910"/>
              </a:cxn>
              <a:cxn ang="0">
                <a:pos x="2056" y="1691"/>
              </a:cxn>
              <a:cxn ang="0">
                <a:pos x="2133" y="1425"/>
              </a:cxn>
              <a:cxn ang="0">
                <a:pos x="2117" y="1143"/>
              </a:cxn>
              <a:cxn ang="0">
                <a:pos x="2013" y="891"/>
              </a:cxn>
              <a:cxn ang="0">
                <a:pos x="1835" y="692"/>
              </a:cxn>
              <a:cxn ang="0">
                <a:pos x="1601" y="559"/>
              </a:cxn>
              <a:cxn ang="0">
                <a:pos x="1328" y="511"/>
              </a:cxn>
              <a:cxn ang="0">
                <a:pos x="1302" y="249"/>
              </a:cxn>
              <a:cxn ang="0">
                <a:pos x="1503" y="261"/>
              </a:cxn>
              <a:cxn ang="0">
                <a:pos x="1749" y="333"/>
              </a:cxn>
              <a:cxn ang="0">
                <a:pos x="1948" y="153"/>
              </a:cxn>
              <a:cxn ang="0">
                <a:pos x="2159" y="294"/>
              </a:cxn>
              <a:cxn ang="0">
                <a:pos x="2131" y="604"/>
              </a:cxn>
              <a:cxn ang="0">
                <a:pos x="2264" y="788"/>
              </a:cxn>
              <a:cxn ang="0">
                <a:pos x="2571" y="861"/>
              </a:cxn>
              <a:cxn ang="0">
                <a:pos x="2639" y="1108"/>
              </a:cxn>
              <a:cxn ang="0">
                <a:pos x="2411" y="1311"/>
              </a:cxn>
              <a:cxn ang="0">
                <a:pos x="2397" y="1511"/>
              </a:cxn>
              <a:cxn ang="0">
                <a:pos x="2327" y="1757"/>
              </a:cxn>
              <a:cxn ang="0">
                <a:pos x="2463" y="2029"/>
              </a:cxn>
              <a:cxn ang="0">
                <a:pos x="2311" y="2235"/>
              </a:cxn>
              <a:cxn ang="0">
                <a:pos x="2000" y="2188"/>
              </a:cxn>
              <a:cxn ang="0">
                <a:pos x="1807" y="2312"/>
              </a:cxn>
              <a:cxn ang="0">
                <a:pos x="1700" y="2617"/>
              </a:cxn>
              <a:cxn ang="0">
                <a:pos x="1389" y="2667"/>
              </a:cxn>
              <a:cxn ang="0">
                <a:pos x="1239" y="2417"/>
              </a:cxn>
              <a:cxn ang="0">
                <a:pos x="988" y="2368"/>
              </a:cxn>
              <a:cxn ang="0">
                <a:pos x="710" y="2519"/>
              </a:cxn>
              <a:cxn ang="0">
                <a:pos x="497" y="2379"/>
              </a:cxn>
              <a:cxn ang="0">
                <a:pos x="529" y="2069"/>
              </a:cxn>
              <a:cxn ang="0">
                <a:pos x="393" y="1885"/>
              </a:cxn>
              <a:cxn ang="0">
                <a:pos x="87" y="1815"/>
              </a:cxn>
              <a:cxn ang="0">
                <a:pos x="17" y="1565"/>
              </a:cxn>
              <a:cxn ang="0">
                <a:pos x="244" y="1364"/>
              </a:cxn>
              <a:cxn ang="0">
                <a:pos x="258" y="1161"/>
              </a:cxn>
              <a:cxn ang="0">
                <a:pos x="328" y="914"/>
              </a:cxn>
              <a:cxn ang="0">
                <a:pos x="150" y="714"/>
              </a:cxn>
              <a:cxn ang="0">
                <a:pos x="290" y="503"/>
              </a:cxn>
              <a:cxn ang="0">
                <a:pos x="543" y="585"/>
              </a:cxn>
              <a:cxn ang="0">
                <a:pos x="716" y="438"/>
              </a:cxn>
              <a:cxn ang="0">
                <a:pos x="920" y="328"/>
              </a:cxn>
              <a:cxn ang="0">
                <a:pos x="953" y="55"/>
              </a:cxn>
              <a:cxn ang="0">
                <a:pos x="1269" y="0"/>
              </a:cxn>
            </a:cxnLst>
            <a:rect l="0" t="0" r="r" b="b"/>
            <a:pathLst>
              <a:path w="2657" h="2667">
                <a:moveTo>
                  <a:pt x="1328" y="511"/>
                </a:moveTo>
                <a:lnTo>
                  <a:pt x="1234" y="517"/>
                </a:lnTo>
                <a:lnTo>
                  <a:pt x="1142" y="532"/>
                </a:lnTo>
                <a:lnTo>
                  <a:pt x="1054" y="559"/>
                </a:lnTo>
                <a:lnTo>
                  <a:pt x="971" y="594"/>
                </a:lnTo>
                <a:lnTo>
                  <a:pt x="894" y="639"/>
                </a:lnTo>
                <a:lnTo>
                  <a:pt x="820" y="692"/>
                </a:lnTo>
                <a:lnTo>
                  <a:pt x="754" y="751"/>
                </a:lnTo>
                <a:lnTo>
                  <a:pt x="695" y="818"/>
                </a:lnTo>
                <a:lnTo>
                  <a:pt x="642" y="891"/>
                </a:lnTo>
                <a:lnTo>
                  <a:pt x="599" y="970"/>
                </a:lnTo>
                <a:lnTo>
                  <a:pt x="564" y="1054"/>
                </a:lnTo>
                <a:lnTo>
                  <a:pt x="538" y="1143"/>
                </a:lnTo>
                <a:lnTo>
                  <a:pt x="522" y="1234"/>
                </a:lnTo>
                <a:lnTo>
                  <a:pt x="517" y="1330"/>
                </a:lnTo>
                <a:lnTo>
                  <a:pt x="522" y="1425"/>
                </a:lnTo>
                <a:lnTo>
                  <a:pt x="538" y="1518"/>
                </a:lnTo>
                <a:lnTo>
                  <a:pt x="564" y="1607"/>
                </a:lnTo>
                <a:lnTo>
                  <a:pt x="599" y="1691"/>
                </a:lnTo>
                <a:lnTo>
                  <a:pt x="642" y="1770"/>
                </a:lnTo>
                <a:lnTo>
                  <a:pt x="695" y="1843"/>
                </a:lnTo>
                <a:lnTo>
                  <a:pt x="754" y="1910"/>
                </a:lnTo>
                <a:lnTo>
                  <a:pt x="820" y="1969"/>
                </a:lnTo>
                <a:lnTo>
                  <a:pt x="894" y="2022"/>
                </a:lnTo>
                <a:lnTo>
                  <a:pt x="971" y="2065"/>
                </a:lnTo>
                <a:lnTo>
                  <a:pt x="1054" y="2102"/>
                </a:lnTo>
                <a:lnTo>
                  <a:pt x="1142" y="2128"/>
                </a:lnTo>
                <a:lnTo>
                  <a:pt x="1234" y="2144"/>
                </a:lnTo>
                <a:lnTo>
                  <a:pt x="1328" y="2149"/>
                </a:lnTo>
                <a:lnTo>
                  <a:pt x="1423" y="2144"/>
                </a:lnTo>
                <a:lnTo>
                  <a:pt x="1513" y="2128"/>
                </a:lnTo>
                <a:lnTo>
                  <a:pt x="1601" y="2102"/>
                </a:lnTo>
                <a:lnTo>
                  <a:pt x="1684" y="2065"/>
                </a:lnTo>
                <a:lnTo>
                  <a:pt x="1763" y="2022"/>
                </a:lnTo>
                <a:lnTo>
                  <a:pt x="1835" y="1969"/>
                </a:lnTo>
                <a:lnTo>
                  <a:pt x="1901" y="1910"/>
                </a:lnTo>
                <a:lnTo>
                  <a:pt x="1960" y="1843"/>
                </a:lnTo>
                <a:lnTo>
                  <a:pt x="2013" y="1770"/>
                </a:lnTo>
                <a:lnTo>
                  <a:pt x="2056" y="1691"/>
                </a:lnTo>
                <a:lnTo>
                  <a:pt x="2091" y="1607"/>
                </a:lnTo>
                <a:lnTo>
                  <a:pt x="2117" y="1518"/>
                </a:lnTo>
                <a:lnTo>
                  <a:pt x="2133" y="1425"/>
                </a:lnTo>
                <a:lnTo>
                  <a:pt x="2138" y="1330"/>
                </a:lnTo>
                <a:lnTo>
                  <a:pt x="2133" y="1234"/>
                </a:lnTo>
                <a:lnTo>
                  <a:pt x="2117" y="1143"/>
                </a:lnTo>
                <a:lnTo>
                  <a:pt x="2091" y="1054"/>
                </a:lnTo>
                <a:lnTo>
                  <a:pt x="2056" y="970"/>
                </a:lnTo>
                <a:lnTo>
                  <a:pt x="2013" y="891"/>
                </a:lnTo>
                <a:lnTo>
                  <a:pt x="1960" y="818"/>
                </a:lnTo>
                <a:lnTo>
                  <a:pt x="1901" y="751"/>
                </a:lnTo>
                <a:lnTo>
                  <a:pt x="1835" y="692"/>
                </a:lnTo>
                <a:lnTo>
                  <a:pt x="1763" y="639"/>
                </a:lnTo>
                <a:lnTo>
                  <a:pt x="1684" y="594"/>
                </a:lnTo>
                <a:lnTo>
                  <a:pt x="1601" y="559"/>
                </a:lnTo>
                <a:lnTo>
                  <a:pt x="1513" y="532"/>
                </a:lnTo>
                <a:lnTo>
                  <a:pt x="1423" y="517"/>
                </a:lnTo>
                <a:lnTo>
                  <a:pt x="1328" y="511"/>
                </a:lnTo>
                <a:close/>
                <a:moveTo>
                  <a:pt x="1269" y="0"/>
                </a:moveTo>
                <a:lnTo>
                  <a:pt x="1267" y="2"/>
                </a:lnTo>
                <a:lnTo>
                  <a:pt x="1302" y="249"/>
                </a:lnTo>
                <a:lnTo>
                  <a:pt x="1328" y="249"/>
                </a:lnTo>
                <a:lnTo>
                  <a:pt x="1416" y="252"/>
                </a:lnTo>
                <a:lnTo>
                  <a:pt x="1503" y="261"/>
                </a:lnTo>
                <a:lnTo>
                  <a:pt x="1588" y="279"/>
                </a:lnTo>
                <a:lnTo>
                  <a:pt x="1670" y="305"/>
                </a:lnTo>
                <a:lnTo>
                  <a:pt x="1749" y="333"/>
                </a:lnTo>
                <a:lnTo>
                  <a:pt x="1871" y="119"/>
                </a:lnTo>
                <a:lnTo>
                  <a:pt x="1871" y="118"/>
                </a:lnTo>
                <a:lnTo>
                  <a:pt x="1948" y="153"/>
                </a:lnTo>
                <a:lnTo>
                  <a:pt x="2020" y="195"/>
                </a:lnTo>
                <a:lnTo>
                  <a:pt x="2091" y="242"/>
                </a:lnTo>
                <a:lnTo>
                  <a:pt x="2159" y="294"/>
                </a:lnTo>
                <a:lnTo>
                  <a:pt x="2224" y="350"/>
                </a:lnTo>
                <a:lnTo>
                  <a:pt x="2077" y="550"/>
                </a:lnTo>
                <a:lnTo>
                  <a:pt x="2131" y="604"/>
                </a:lnTo>
                <a:lnTo>
                  <a:pt x="2178" y="662"/>
                </a:lnTo>
                <a:lnTo>
                  <a:pt x="2224" y="723"/>
                </a:lnTo>
                <a:lnTo>
                  <a:pt x="2264" y="788"/>
                </a:lnTo>
                <a:lnTo>
                  <a:pt x="2301" y="856"/>
                </a:lnTo>
                <a:lnTo>
                  <a:pt x="2332" y="926"/>
                </a:lnTo>
                <a:lnTo>
                  <a:pt x="2571" y="861"/>
                </a:lnTo>
                <a:lnTo>
                  <a:pt x="2599" y="942"/>
                </a:lnTo>
                <a:lnTo>
                  <a:pt x="2620" y="1026"/>
                </a:lnTo>
                <a:lnTo>
                  <a:pt x="2639" y="1108"/>
                </a:lnTo>
                <a:lnTo>
                  <a:pt x="2650" y="1192"/>
                </a:lnTo>
                <a:lnTo>
                  <a:pt x="2657" y="1274"/>
                </a:lnTo>
                <a:lnTo>
                  <a:pt x="2411" y="1311"/>
                </a:lnTo>
                <a:lnTo>
                  <a:pt x="2411" y="1336"/>
                </a:lnTo>
                <a:lnTo>
                  <a:pt x="2407" y="1425"/>
                </a:lnTo>
                <a:lnTo>
                  <a:pt x="2397" y="1511"/>
                </a:lnTo>
                <a:lnTo>
                  <a:pt x="2379" y="1596"/>
                </a:lnTo>
                <a:lnTo>
                  <a:pt x="2355" y="1679"/>
                </a:lnTo>
                <a:lnTo>
                  <a:pt x="2327" y="1757"/>
                </a:lnTo>
                <a:lnTo>
                  <a:pt x="2541" y="1882"/>
                </a:lnTo>
                <a:lnTo>
                  <a:pt x="2507" y="1957"/>
                </a:lnTo>
                <a:lnTo>
                  <a:pt x="2463" y="2029"/>
                </a:lnTo>
                <a:lnTo>
                  <a:pt x="2418" y="2100"/>
                </a:lnTo>
                <a:lnTo>
                  <a:pt x="2365" y="2170"/>
                </a:lnTo>
                <a:lnTo>
                  <a:pt x="2311" y="2235"/>
                </a:lnTo>
                <a:lnTo>
                  <a:pt x="2110" y="2085"/>
                </a:lnTo>
                <a:lnTo>
                  <a:pt x="2056" y="2139"/>
                </a:lnTo>
                <a:lnTo>
                  <a:pt x="2000" y="2188"/>
                </a:lnTo>
                <a:lnTo>
                  <a:pt x="1937" y="2233"/>
                </a:lnTo>
                <a:lnTo>
                  <a:pt x="1873" y="2274"/>
                </a:lnTo>
                <a:lnTo>
                  <a:pt x="1807" y="2312"/>
                </a:lnTo>
                <a:lnTo>
                  <a:pt x="1737" y="2342"/>
                </a:lnTo>
                <a:lnTo>
                  <a:pt x="1803" y="2583"/>
                </a:lnTo>
                <a:lnTo>
                  <a:pt x="1700" y="2617"/>
                </a:lnTo>
                <a:lnTo>
                  <a:pt x="1599" y="2643"/>
                </a:lnTo>
                <a:lnTo>
                  <a:pt x="1494" y="2660"/>
                </a:lnTo>
                <a:lnTo>
                  <a:pt x="1389" y="2667"/>
                </a:lnTo>
                <a:lnTo>
                  <a:pt x="1355" y="2422"/>
                </a:lnTo>
                <a:lnTo>
                  <a:pt x="1328" y="2422"/>
                </a:lnTo>
                <a:lnTo>
                  <a:pt x="1239" y="2417"/>
                </a:lnTo>
                <a:lnTo>
                  <a:pt x="1154" y="2407"/>
                </a:lnTo>
                <a:lnTo>
                  <a:pt x="1070" y="2391"/>
                </a:lnTo>
                <a:lnTo>
                  <a:pt x="988" y="2368"/>
                </a:lnTo>
                <a:lnTo>
                  <a:pt x="909" y="2338"/>
                </a:lnTo>
                <a:lnTo>
                  <a:pt x="785" y="2554"/>
                </a:lnTo>
                <a:lnTo>
                  <a:pt x="710" y="2519"/>
                </a:lnTo>
                <a:lnTo>
                  <a:pt x="637" y="2477"/>
                </a:lnTo>
                <a:lnTo>
                  <a:pt x="566" y="2429"/>
                </a:lnTo>
                <a:lnTo>
                  <a:pt x="497" y="2379"/>
                </a:lnTo>
                <a:lnTo>
                  <a:pt x="433" y="2324"/>
                </a:lnTo>
                <a:lnTo>
                  <a:pt x="581" y="2123"/>
                </a:lnTo>
                <a:lnTo>
                  <a:pt x="529" y="2069"/>
                </a:lnTo>
                <a:lnTo>
                  <a:pt x="480" y="2013"/>
                </a:lnTo>
                <a:lnTo>
                  <a:pt x="433" y="1950"/>
                </a:lnTo>
                <a:lnTo>
                  <a:pt x="393" y="1885"/>
                </a:lnTo>
                <a:lnTo>
                  <a:pt x="358" y="1819"/>
                </a:lnTo>
                <a:lnTo>
                  <a:pt x="325" y="1749"/>
                </a:lnTo>
                <a:lnTo>
                  <a:pt x="87" y="1815"/>
                </a:lnTo>
                <a:lnTo>
                  <a:pt x="58" y="1733"/>
                </a:lnTo>
                <a:lnTo>
                  <a:pt x="35" y="1651"/>
                </a:lnTo>
                <a:lnTo>
                  <a:pt x="17" y="1565"/>
                </a:lnTo>
                <a:lnTo>
                  <a:pt x="5" y="1483"/>
                </a:lnTo>
                <a:lnTo>
                  <a:pt x="0" y="1400"/>
                </a:lnTo>
                <a:lnTo>
                  <a:pt x="244" y="1364"/>
                </a:lnTo>
                <a:lnTo>
                  <a:pt x="243" y="1336"/>
                </a:lnTo>
                <a:lnTo>
                  <a:pt x="248" y="1246"/>
                </a:lnTo>
                <a:lnTo>
                  <a:pt x="258" y="1161"/>
                </a:lnTo>
                <a:lnTo>
                  <a:pt x="276" y="1077"/>
                </a:lnTo>
                <a:lnTo>
                  <a:pt x="297" y="994"/>
                </a:lnTo>
                <a:lnTo>
                  <a:pt x="328" y="914"/>
                </a:lnTo>
                <a:lnTo>
                  <a:pt x="113" y="791"/>
                </a:lnTo>
                <a:lnTo>
                  <a:pt x="112" y="791"/>
                </a:lnTo>
                <a:lnTo>
                  <a:pt x="150" y="714"/>
                </a:lnTo>
                <a:lnTo>
                  <a:pt x="190" y="643"/>
                </a:lnTo>
                <a:lnTo>
                  <a:pt x="237" y="571"/>
                </a:lnTo>
                <a:lnTo>
                  <a:pt x="290" y="503"/>
                </a:lnTo>
                <a:lnTo>
                  <a:pt x="346" y="436"/>
                </a:lnTo>
                <a:lnTo>
                  <a:pt x="347" y="438"/>
                </a:lnTo>
                <a:lnTo>
                  <a:pt x="543" y="585"/>
                </a:lnTo>
                <a:lnTo>
                  <a:pt x="597" y="532"/>
                </a:lnTo>
                <a:lnTo>
                  <a:pt x="656" y="483"/>
                </a:lnTo>
                <a:lnTo>
                  <a:pt x="716" y="438"/>
                </a:lnTo>
                <a:lnTo>
                  <a:pt x="780" y="396"/>
                </a:lnTo>
                <a:lnTo>
                  <a:pt x="850" y="361"/>
                </a:lnTo>
                <a:lnTo>
                  <a:pt x="920" y="328"/>
                </a:lnTo>
                <a:lnTo>
                  <a:pt x="855" y="90"/>
                </a:lnTo>
                <a:lnTo>
                  <a:pt x="852" y="88"/>
                </a:lnTo>
                <a:lnTo>
                  <a:pt x="953" y="55"/>
                </a:lnTo>
                <a:lnTo>
                  <a:pt x="1058" y="27"/>
                </a:lnTo>
                <a:lnTo>
                  <a:pt x="1161" y="11"/>
                </a:lnTo>
                <a:lnTo>
                  <a:pt x="1269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648200" y="2057400"/>
            <a:ext cx="2236694" cy="2245112"/>
            <a:chOff x="6678706" y="918883"/>
            <a:chExt cx="2570016" cy="2579689"/>
          </a:xfrm>
        </p:grpSpPr>
        <p:grpSp>
          <p:nvGrpSpPr>
            <p:cNvPr id="71" name="Group 70"/>
            <p:cNvGrpSpPr/>
            <p:nvPr/>
          </p:nvGrpSpPr>
          <p:grpSpPr>
            <a:xfrm>
              <a:off x="7359004" y="1687290"/>
              <a:ext cx="1209421" cy="1477252"/>
              <a:chOff x="2971800" y="3505200"/>
              <a:chExt cx="1295400" cy="1582271"/>
            </a:xfrm>
            <a:solidFill>
              <a:schemeClr val="bg1">
                <a:lumMod val="65000"/>
              </a:schemeClr>
            </a:solidFill>
          </p:grpSpPr>
          <p:grpSp>
            <p:nvGrpSpPr>
              <p:cNvPr id="72" name="Group 60"/>
              <p:cNvGrpSpPr/>
              <p:nvPr/>
            </p:nvGrpSpPr>
            <p:grpSpPr>
              <a:xfrm>
                <a:off x="2971800" y="3505200"/>
                <a:ext cx="1295400" cy="1301458"/>
                <a:chOff x="3057526" y="693738"/>
                <a:chExt cx="2036763" cy="2046288"/>
              </a:xfrm>
              <a:grpFill/>
            </p:grpSpPr>
            <p:sp>
              <p:nvSpPr>
                <p:cNvPr id="74" name="Freeform 8"/>
                <p:cNvSpPr>
                  <a:spLocks/>
                </p:cNvSpPr>
                <p:nvPr/>
              </p:nvSpPr>
              <p:spPr bwMode="auto">
                <a:xfrm>
                  <a:off x="3570288" y="693738"/>
                  <a:ext cx="1033463" cy="1165225"/>
                </a:xfrm>
                <a:custGeom>
                  <a:avLst/>
                  <a:gdLst/>
                  <a:ahLst/>
                  <a:cxnLst>
                    <a:cxn ang="0">
                      <a:pos x="365" y="4"/>
                    </a:cxn>
                    <a:cxn ang="0">
                      <a:pos x="445" y="37"/>
                    </a:cxn>
                    <a:cxn ang="0">
                      <a:pos x="513" y="96"/>
                    </a:cxn>
                    <a:cxn ang="0">
                      <a:pos x="566" y="177"/>
                    </a:cxn>
                    <a:cxn ang="0">
                      <a:pos x="598" y="275"/>
                    </a:cxn>
                    <a:cxn ang="0">
                      <a:pos x="619" y="334"/>
                    </a:cxn>
                    <a:cxn ang="0">
                      <a:pos x="642" y="362"/>
                    </a:cxn>
                    <a:cxn ang="0">
                      <a:pos x="651" y="406"/>
                    </a:cxn>
                    <a:cxn ang="0">
                      <a:pos x="642" y="451"/>
                    </a:cxn>
                    <a:cxn ang="0">
                      <a:pos x="619" y="478"/>
                    </a:cxn>
                    <a:cxn ang="0">
                      <a:pos x="598" y="481"/>
                    </a:cxn>
                    <a:cxn ang="0">
                      <a:pos x="579" y="526"/>
                    </a:cxn>
                    <a:cxn ang="0">
                      <a:pos x="536" y="611"/>
                    </a:cxn>
                    <a:cxn ang="0">
                      <a:pos x="477" y="676"/>
                    </a:cxn>
                    <a:cxn ang="0">
                      <a:pos x="405" y="718"/>
                    </a:cxn>
                    <a:cxn ang="0">
                      <a:pos x="325" y="734"/>
                    </a:cxn>
                    <a:cxn ang="0">
                      <a:pos x="245" y="719"/>
                    </a:cxn>
                    <a:cxn ang="0">
                      <a:pos x="174" y="679"/>
                    </a:cxn>
                    <a:cxn ang="0">
                      <a:pos x="115" y="616"/>
                    </a:cxn>
                    <a:cxn ang="0">
                      <a:pos x="72" y="536"/>
                    </a:cxn>
                    <a:cxn ang="0">
                      <a:pos x="53" y="491"/>
                    </a:cxn>
                    <a:cxn ang="0">
                      <a:pos x="32" y="488"/>
                    </a:cxn>
                    <a:cxn ang="0">
                      <a:pos x="9" y="460"/>
                    </a:cxn>
                    <a:cxn ang="0">
                      <a:pos x="0" y="416"/>
                    </a:cxn>
                    <a:cxn ang="0">
                      <a:pos x="8" y="374"/>
                    </a:cxn>
                    <a:cxn ang="0">
                      <a:pos x="28" y="346"/>
                    </a:cxn>
                    <a:cxn ang="0">
                      <a:pos x="46" y="290"/>
                    </a:cxn>
                    <a:cxn ang="0">
                      <a:pos x="72" y="197"/>
                    </a:cxn>
                    <a:cxn ang="0">
                      <a:pos x="117" y="117"/>
                    </a:cxn>
                    <a:cxn ang="0">
                      <a:pos x="174" y="55"/>
                    </a:cxn>
                    <a:cxn ang="0">
                      <a:pos x="244" y="15"/>
                    </a:cxn>
                    <a:cxn ang="0">
                      <a:pos x="322" y="0"/>
                    </a:cxn>
                  </a:cxnLst>
                  <a:rect l="0" t="0" r="r" b="b"/>
                  <a:pathLst>
                    <a:path w="651" h="734">
                      <a:moveTo>
                        <a:pt x="322" y="0"/>
                      </a:moveTo>
                      <a:lnTo>
                        <a:pt x="365" y="4"/>
                      </a:lnTo>
                      <a:lnTo>
                        <a:pt x="407" y="17"/>
                      </a:lnTo>
                      <a:lnTo>
                        <a:pt x="445" y="37"/>
                      </a:lnTo>
                      <a:lnTo>
                        <a:pt x="482" y="63"/>
                      </a:lnTo>
                      <a:lnTo>
                        <a:pt x="513" y="96"/>
                      </a:lnTo>
                      <a:lnTo>
                        <a:pt x="542" y="134"/>
                      </a:lnTo>
                      <a:lnTo>
                        <a:pt x="566" y="177"/>
                      </a:lnTo>
                      <a:lnTo>
                        <a:pt x="585" y="224"/>
                      </a:lnTo>
                      <a:lnTo>
                        <a:pt x="598" y="275"/>
                      </a:lnTo>
                      <a:lnTo>
                        <a:pt x="606" y="330"/>
                      </a:lnTo>
                      <a:lnTo>
                        <a:pt x="619" y="334"/>
                      </a:lnTo>
                      <a:lnTo>
                        <a:pt x="632" y="345"/>
                      </a:lnTo>
                      <a:lnTo>
                        <a:pt x="642" y="362"/>
                      </a:lnTo>
                      <a:lnTo>
                        <a:pt x="648" y="383"/>
                      </a:lnTo>
                      <a:lnTo>
                        <a:pt x="651" y="406"/>
                      </a:lnTo>
                      <a:lnTo>
                        <a:pt x="648" y="430"/>
                      </a:lnTo>
                      <a:lnTo>
                        <a:pt x="642" y="451"/>
                      </a:lnTo>
                      <a:lnTo>
                        <a:pt x="632" y="467"/>
                      </a:lnTo>
                      <a:lnTo>
                        <a:pt x="619" y="478"/>
                      </a:lnTo>
                      <a:lnTo>
                        <a:pt x="605" y="482"/>
                      </a:lnTo>
                      <a:lnTo>
                        <a:pt x="598" y="481"/>
                      </a:lnTo>
                      <a:lnTo>
                        <a:pt x="593" y="478"/>
                      </a:lnTo>
                      <a:lnTo>
                        <a:pt x="579" y="526"/>
                      </a:lnTo>
                      <a:lnTo>
                        <a:pt x="559" y="570"/>
                      </a:lnTo>
                      <a:lnTo>
                        <a:pt x="536" y="611"/>
                      </a:lnTo>
                      <a:lnTo>
                        <a:pt x="508" y="646"/>
                      </a:lnTo>
                      <a:lnTo>
                        <a:pt x="477" y="676"/>
                      </a:lnTo>
                      <a:lnTo>
                        <a:pt x="443" y="701"/>
                      </a:lnTo>
                      <a:lnTo>
                        <a:pt x="405" y="718"/>
                      </a:lnTo>
                      <a:lnTo>
                        <a:pt x="365" y="730"/>
                      </a:lnTo>
                      <a:lnTo>
                        <a:pt x="325" y="734"/>
                      </a:lnTo>
                      <a:lnTo>
                        <a:pt x="284" y="730"/>
                      </a:lnTo>
                      <a:lnTo>
                        <a:pt x="245" y="719"/>
                      </a:lnTo>
                      <a:lnTo>
                        <a:pt x="208" y="702"/>
                      </a:lnTo>
                      <a:lnTo>
                        <a:pt x="174" y="679"/>
                      </a:lnTo>
                      <a:lnTo>
                        <a:pt x="144" y="650"/>
                      </a:lnTo>
                      <a:lnTo>
                        <a:pt x="115" y="616"/>
                      </a:lnTo>
                      <a:lnTo>
                        <a:pt x="92" y="578"/>
                      </a:lnTo>
                      <a:lnTo>
                        <a:pt x="72" y="536"/>
                      </a:lnTo>
                      <a:lnTo>
                        <a:pt x="57" y="490"/>
                      </a:lnTo>
                      <a:lnTo>
                        <a:pt x="53" y="491"/>
                      </a:lnTo>
                      <a:lnTo>
                        <a:pt x="46" y="491"/>
                      </a:lnTo>
                      <a:lnTo>
                        <a:pt x="32" y="488"/>
                      </a:lnTo>
                      <a:lnTo>
                        <a:pt x="19" y="477"/>
                      </a:lnTo>
                      <a:lnTo>
                        <a:pt x="9" y="460"/>
                      </a:lnTo>
                      <a:lnTo>
                        <a:pt x="3" y="439"/>
                      </a:lnTo>
                      <a:lnTo>
                        <a:pt x="0" y="416"/>
                      </a:lnTo>
                      <a:lnTo>
                        <a:pt x="3" y="393"/>
                      </a:lnTo>
                      <a:lnTo>
                        <a:pt x="8" y="374"/>
                      </a:lnTo>
                      <a:lnTo>
                        <a:pt x="17" y="358"/>
                      </a:lnTo>
                      <a:lnTo>
                        <a:pt x="28" y="346"/>
                      </a:lnTo>
                      <a:lnTo>
                        <a:pt x="41" y="341"/>
                      </a:lnTo>
                      <a:lnTo>
                        <a:pt x="46" y="290"/>
                      </a:lnTo>
                      <a:lnTo>
                        <a:pt x="57" y="241"/>
                      </a:lnTo>
                      <a:lnTo>
                        <a:pt x="72" y="197"/>
                      </a:lnTo>
                      <a:lnTo>
                        <a:pt x="92" y="155"/>
                      </a:lnTo>
                      <a:lnTo>
                        <a:pt x="117" y="117"/>
                      </a:lnTo>
                      <a:lnTo>
                        <a:pt x="144" y="84"/>
                      </a:lnTo>
                      <a:lnTo>
                        <a:pt x="174" y="55"/>
                      </a:lnTo>
                      <a:lnTo>
                        <a:pt x="208" y="32"/>
                      </a:lnTo>
                      <a:lnTo>
                        <a:pt x="244" y="15"/>
                      </a:lnTo>
                      <a:lnTo>
                        <a:pt x="282" y="4"/>
                      </a:lnTo>
                      <a:lnTo>
                        <a:pt x="322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9"/>
                <p:cNvSpPr>
                  <a:spLocks/>
                </p:cNvSpPr>
                <p:nvPr/>
              </p:nvSpPr>
              <p:spPr bwMode="auto">
                <a:xfrm>
                  <a:off x="3057526" y="1852613"/>
                  <a:ext cx="2036763" cy="887413"/>
                </a:xfrm>
                <a:custGeom>
                  <a:avLst/>
                  <a:gdLst/>
                  <a:ahLst/>
                  <a:cxnLst>
                    <a:cxn ang="0">
                      <a:pos x="857" y="0"/>
                    </a:cxn>
                    <a:cxn ang="0">
                      <a:pos x="906" y="2"/>
                    </a:cxn>
                    <a:cxn ang="0">
                      <a:pos x="955" y="10"/>
                    </a:cxn>
                    <a:cxn ang="0">
                      <a:pos x="1004" y="21"/>
                    </a:cxn>
                    <a:cxn ang="0">
                      <a:pos x="1051" y="36"/>
                    </a:cxn>
                    <a:cxn ang="0">
                      <a:pos x="1095" y="56"/>
                    </a:cxn>
                    <a:cxn ang="0">
                      <a:pos x="1136" y="80"/>
                    </a:cxn>
                    <a:cxn ang="0">
                      <a:pos x="1173" y="106"/>
                    </a:cxn>
                    <a:cxn ang="0">
                      <a:pos x="1204" y="136"/>
                    </a:cxn>
                    <a:cxn ang="0">
                      <a:pos x="1230" y="170"/>
                    </a:cxn>
                    <a:cxn ang="0">
                      <a:pos x="1245" y="200"/>
                    </a:cxn>
                    <a:cxn ang="0">
                      <a:pos x="1256" y="234"/>
                    </a:cxn>
                    <a:cxn ang="0">
                      <a:pos x="1266" y="271"/>
                    </a:cxn>
                    <a:cxn ang="0">
                      <a:pos x="1272" y="310"/>
                    </a:cxn>
                    <a:cxn ang="0">
                      <a:pos x="1277" y="349"/>
                    </a:cxn>
                    <a:cxn ang="0">
                      <a:pos x="1280" y="389"/>
                    </a:cxn>
                    <a:cxn ang="0">
                      <a:pos x="1281" y="427"/>
                    </a:cxn>
                    <a:cxn ang="0">
                      <a:pos x="1283" y="461"/>
                    </a:cxn>
                    <a:cxn ang="0">
                      <a:pos x="1283" y="492"/>
                    </a:cxn>
                    <a:cxn ang="0">
                      <a:pos x="1281" y="518"/>
                    </a:cxn>
                    <a:cxn ang="0">
                      <a:pos x="1281" y="538"/>
                    </a:cxn>
                    <a:cxn ang="0">
                      <a:pos x="1280" y="551"/>
                    </a:cxn>
                    <a:cxn ang="0">
                      <a:pos x="1280" y="555"/>
                    </a:cxn>
                    <a:cxn ang="0">
                      <a:pos x="643" y="558"/>
                    </a:cxn>
                    <a:cxn ang="0">
                      <a:pos x="641" y="558"/>
                    </a:cxn>
                    <a:cxn ang="0">
                      <a:pos x="4" y="559"/>
                    </a:cxn>
                    <a:cxn ang="0">
                      <a:pos x="4" y="555"/>
                    </a:cxn>
                    <a:cxn ang="0">
                      <a:pos x="3" y="542"/>
                    </a:cxn>
                    <a:cxn ang="0">
                      <a:pos x="1" y="522"/>
                    </a:cxn>
                    <a:cxn ang="0">
                      <a:pos x="1" y="496"/>
                    </a:cxn>
                    <a:cxn ang="0">
                      <a:pos x="0" y="465"/>
                    </a:cxn>
                    <a:cxn ang="0">
                      <a:pos x="1" y="429"/>
                    </a:cxn>
                    <a:cxn ang="0">
                      <a:pos x="3" y="393"/>
                    </a:cxn>
                    <a:cxn ang="0">
                      <a:pos x="5" y="353"/>
                    </a:cxn>
                    <a:cxn ang="0">
                      <a:pos x="9" y="314"/>
                    </a:cxn>
                    <a:cxn ang="0">
                      <a:pos x="16" y="275"/>
                    </a:cxn>
                    <a:cxn ang="0">
                      <a:pos x="25" y="238"/>
                    </a:cxn>
                    <a:cxn ang="0">
                      <a:pos x="37" y="203"/>
                    </a:cxn>
                    <a:cxn ang="0">
                      <a:pos x="51" y="173"/>
                    </a:cxn>
                    <a:cxn ang="0">
                      <a:pos x="76" y="139"/>
                    </a:cxn>
                    <a:cxn ang="0">
                      <a:pos x="107" y="108"/>
                    </a:cxn>
                    <a:cxn ang="0">
                      <a:pos x="144" y="82"/>
                    </a:cxn>
                    <a:cxn ang="0">
                      <a:pos x="186" y="59"/>
                    </a:cxn>
                    <a:cxn ang="0">
                      <a:pos x="229" y="39"/>
                    </a:cxn>
                    <a:cxn ang="0">
                      <a:pos x="276" y="23"/>
                    </a:cxn>
                    <a:cxn ang="0">
                      <a:pos x="325" y="12"/>
                    </a:cxn>
                    <a:cxn ang="0">
                      <a:pos x="374" y="5"/>
                    </a:cxn>
                    <a:cxn ang="0">
                      <a:pos x="423" y="1"/>
                    </a:cxn>
                    <a:cxn ang="0">
                      <a:pos x="471" y="2"/>
                    </a:cxn>
                    <a:cxn ang="0">
                      <a:pos x="641" y="328"/>
                    </a:cxn>
                    <a:cxn ang="0">
                      <a:pos x="809" y="2"/>
                    </a:cxn>
                    <a:cxn ang="0">
                      <a:pos x="857" y="0"/>
                    </a:cxn>
                  </a:cxnLst>
                  <a:rect l="0" t="0" r="r" b="b"/>
                  <a:pathLst>
                    <a:path w="1283" h="559">
                      <a:moveTo>
                        <a:pt x="857" y="0"/>
                      </a:moveTo>
                      <a:lnTo>
                        <a:pt x="906" y="2"/>
                      </a:lnTo>
                      <a:lnTo>
                        <a:pt x="955" y="10"/>
                      </a:lnTo>
                      <a:lnTo>
                        <a:pt x="1004" y="21"/>
                      </a:lnTo>
                      <a:lnTo>
                        <a:pt x="1051" y="36"/>
                      </a:lnTo>
                      <a:lnTo>
                        <a:pt x="1095" y="56"/>
                      </a:lnTo>
                      <a:lnTo>
                        <a:pt x="1136" y="80"/>
                      </a:lnTo>
                      <a:lnTo>
                        <a:pt x="1173" y="106"/>
                      </a:lnTo>
                      <a:lnTo>
                        <a:pt x="1204" y="136"/>
                      </a:lnTo>
                      <a:lnTo>
                        <a:pt x="1230" y="170"/>
                      </a:lnTo>
                      <a:lnTo>
                        <a:pt x="1245" y="200"/>
                      </a:lnTo>
                      <a:lnTo>
                        <a:pt x="1256" y="234"/>
                      </a:lnTo>
                      <a:lnTo>
                        <a:pt x="1266" y="271"/>
                      </a:lnTo>
                      <a:lnTo>
                        <a:pt x="1272" y="310"/>
                      </a:lnTo>
                      <a:lnTo>
                        <a:pt x="1277" y="349"/>
                      </a:lnTo>
                      <a:lnTo>
                        <a:pt x="1280" y="389"/>
                      </a:lnTo>
                      <a:lnTo>
                        <a:pt x="1281" y="427"/>
                      </a:lnTo>
                      <a:lnTo>
                        <a:pt x="1283" y="461"/>
                      </a:lnTo>
                      <a:lnTo>
                        <a:pt x="1283" y="492"/>
                      </a:lnTo>
                      <a:lnTo>
                        <a:pt x="1281" y="518"/>
                      </a:lnTo>
                      <a:lnTo>
                        <a:pt x="1281" y="538"/>
                      </a:lnTo>
                      <a:lnTo>
                        <a:pt x="1280" y="551"/>
                      </a:lnTo>
                      <a:lnTo>
                        <a:pt x="1280" y="555"/>
                      </a:lnTo>
                      <a:lnTo>
                        <a:pt x="643" y="558"/>
                      </a:lnTo>
                      <a:lnTo>
                        <a:pt x="641" y="558"/>
                      </a:lnTo>
                      <a:lnTo>
                        <a:pt x="4" y="559"/>
                      </a:lnTo>
                      <a:lnTo>
                        <a:pt x="4" y="555"/>
                      </a:lnTo>
                      <a:lnTo>
                        <a:pt x="3" y="542"/>
                      </a:lnTo>
                      <a:lnTo>
                        <a:pt x="1" y="522"/>
                      </a:lnTo>
                      <a:lnTo>
                        <a:pt x="1" y="496"/>
                      </a:lnTo>
                      <a:lnTo>
                        <a:pt x="0" y="465"/>
                      </a:lnTo>
                      <a:lnTo>
                        <a:pt x="1" y="429"/>
                      </a:lnTo>
                      <a:lnTo>
                        <a:pt x="3" y="393"/>
                      </a:lnTo>
                      <a:lnTo>
                        <a:pt x="5" y="353"/>
                      </a:lnTo>
                      <a:lnTo>
                        <a:pt x="9" y="314"/>
                      </a:lnTo>
                      <a:lnTo>
                        <a:pt x="16" y="275"/>
                      </a:lnTo>
                      <a:lnTo>
                        <a:pt x="25" y="238"/>
                      </a:lnTo>
                      <a:lnTo>
                        <a:pt x="37" y="203"/>
                      </a:lnTo>
                      <a:lnTo>
                        <a:pt x="51" y="173"/>
                      </a:lnTo>
                      <a:lnTo>
                        <a:pt x="76" y="139"/>
                      </a:lnTo>
                      <a:lnTo>
                        <a:pt x="107" y="108"/>
                      </a:lnTo>
                      <a:lnTo>
                        <a:pt x="144" y="82"/>
                      </a:lnTo>
                      <a:lnTo>
                        <a:pt x="186" y="59"/>
                      </a:lnTo>
                      <a:lnTo>
                        <a:pt x="229" y="39"/>
                      </a:lnTo>
                      <a:lnTo>
                        <a:pt x="276" y="23"/>
                      </a:lnTo>
                      <a:lnTo>
                        <a:pt x="325" y="12"/>
                      </a:lnTo>
                      <a:lnTo>
                        <a:pt x="374" y="5"/>
                      </a:lnTo>
                      <a:lnTo>
                        <a:pt x="423" y="1"/>
                      </a:lnTo>
                      <a:lnTo>
                        <a:pt x="471" y="2"/>
                      </a:lnTo>
                      <a:lnTo>
                        <a:pt x="641" y="328"/>
                      </a:lnTo>
                      <a:lnTo>
                        <a:pt x="809" y="2"/>
                      </a:lnTo>
                      <a:lnTo>
                        <a:pt x="857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3" name="Freeform 72"/>
              <p:cNvSpPr/>
              <p:nvPr/>
            </p:nvSpPr>
            <p:spPr>
              <a:xfrm>
                <a:off x="3106271" y="4621306"/>
                <a:ext cx="1013012" cy="466165"/>
              </a:xfrm>
              <a:custGeom>
                <a:avLst/>
                <a:gdLst>
                  <a:gd name="connsiteX0" fmla="*/ 0 w 1013012"/>
                  <a:gd name="connsiteY0" fmla="*/ 58270 h 466165"/>
                  <a:gd name="connsiteX1" fmla="*/ 295835 w 1013012"/>
                  <a:gd name="connsiteY1" fmla="*/ 421341 h 466165"/>
                  <a:gd name="connsiteX2" fmla="*/ 887505 w 1013012"/>
                  <a:gd name="connsiteY2" fmla="*/ 327212 h 466165"/>
                  <a:gd name="connsiteX3" fmla="*/ 941294 w 1013012"/>
                  <a:gd name="connsiteY3" fmla="*/ 71718 h 466165"/>
                  <a:gd name="connsiteX4" fmla="*/ 457200 w 1013012"/>
                  <a:gd name="connsiteY4" fmla="*/ 4482 h 466165"/>
                  <a:gd name="connsiteX5" fmla="*/ 53788 w 1013012"/>
                  <a:gd name="connsiteY5" fmla="*/ 98612 h 4661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3012" h="466165">
                    <a:moveTo>
                      <a:pt x="0" y="58270"/>
                    </a:moveTo>
                    <a:cubicBezTo>
                      <a:pt x="73959" y="217393"/>
                      <a:pt x="147918" y="376517"/>
                      <a:pt x="295835" y="421341"/>
                    </a:cubicBezTo>
                    <a:cubicBezTo>
                      <a:pt x="443752" y="466165"/>
                      <a:pt x="779929" y="385482"/>
                      <a:pt x="887505" y="327212"/>
                    </a:cubicBezTo>
                    <a:cubicBezTo>
                      <a:pt x="995081" y="268942"/>
                      <a:pt x="1013012" y="125506"/>
                      <a:pt x="941294" y="71718"/>
                    </a:cubicBezTo>
                    <a:cubicBezTo>
                      <a:pt x="869576" y="17930"/>
                      <a:pt x="605118" y="0"/>
                      <a:pt x="457200" y="4482"/>
                    </a:cubicBezTo>
                    <a:cubicBezTo>
                      <a:pt x="309282" y="8964"/>
                      <a:pt x="181535" y="53788"/>
                      <a:pt x="53788" y="98612"/>
                    </a:cubicBezTo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6" name="Freeform 75"/>
            <p:cNvSpPr>
              <a:spLocks noEditPoints="1"/>
            </p:cNvSpPr>
            <p:nvPr/>
          </p:nvSpPr>
          <p:spPr bwMode="auto">
            <a:xfrm>
              <a:off x="6678706" y="918883"/>
              <a:ext cx="2570016" cy="2579689"/>
            </a:xfrm>
            <a:custGeom>
              <a:avLst/>
              <a:gdLst/>
              <a:ahLst/>
              <a:cxnLst>
                <a:cxn ang="0">
                  <a:pos x="1142" y="532"/>
                </a:cxn>
                <a:cxn ang="0">
                  <a:pos x="894" y="639"/>
                </a:cxn>
                <a:cxn ang="0">
                  <a:pos x="695" y="818"/>
                </a:cxn>
                <a:cxn ang="0">
                  <a:pos x="564" y="1054"/>
                </a:cxn>
                <a:cxn ang="0">
                  <a:pos x="517" y="1330"/>
                </a:cxn>
                <a:cxn ang="0">
                  <a:pos x="564" y="1607"/>
                </a:cxn>
                <a:cxn ang="0">
                  <a:pos x="695" y="1843"/>
                </a:cxn>
                <a:cxn ang="0">
                  <a:pos x="894" y="2022"/>
                </a:cxn>
                <a:cxn ang="0">
                  <a:pos x="1142" y="2128"/>
                </a:cxn>
                <a:cxn ang="0">
                  <a:pos x="1423" y="2144"/>
                </a:cxn>
                <a:cxn ang="0">
                  <a:pos x="1684" y="2065"/>
                </a:cxn>
                <a:cxn ang="0">
                  <a:pos x="1901" y="1910"/>
                </a:cxn>
                <a:cxn ang="0">
                  <a:pos x="2056" y="1691"/>
                </a:cxn>
                <a:cxn ang="0">
                  <a:pos x="2133" y="1425"/>
                </a:cxn>
                <a:cxn ang="0">
                  <a:pos x="2117" y="1143"/>
                </a:cxn>
                <a:cxn ang="0">
                  <a:pos x="2013" y="891"/>
                </a:cxn>
                <a:cxn ang="0">
                  <a:pos x="1835" y="692"/>
                </a:cxn>
                <a:cxn ang="0">
                  <a:pos x="1601" y="559"/>
                </a:cxn>
                <a:cxn ang="0">
                  <a:pos x="1328" y="511"/>
                </a:cxn>
                <a:cxn ang="0">
                  <a:pos x="1302" y="249"/>
                </a:cxn>
                <a:cxn ang="0">
                  <a:pos x="1503" y="261"/>
                </a:cxn>
                <a:cxn ang="0">
                  <a:pos x="1749" y="333"/>
                </a:cxn>
                <a:cxn ang="0">
                  <a:pos x="1948" y="153"/>
                </a:cxn>
                <a:cxn ang="0">
                  <a:pos x="2159" y="294"/>
                </a:cxn>
                <a:cxn ang="0">
                  <a:pos x="2131" y="604"/>
                </a:cxn>
                <a:cxn ang="0">
                  <a:pos x="2264" y="788"/>
                </a:cxn>
                <a:cxn ang="0">
                  <a:pos x="2571" y="861"/>
                </a:cxn>
                <a:cxn ang="0">
                  <a:pos x="2639" y="1108"/>
                </a:cxn>
                <a:cxn ang="0">
                  <a:pos x="2411" y="1311"/>
                </a:cxn>
                <a:cxn ang="0">
                  <a:pos x="2397" y="1511"/>
                </a:cxn>
                <a:cxn ang="0">
                  <a:pos x="2327" y="1757"/>
                </a:cxn>
                <a:cxn ang="0">
                  <a:pos x="2463" y="2029"/>
                </a:cxn>
                <a:cxn ang="0">
                  <a:pos x="2311" y="2235"/>
                </a:cxn>
                <a:cxn ang="0">
                  <a:pos x="2000" y="2188"/>
                </a:cxn>
                <a:cxn ang="0">
                  <a:pos x="1807" y="2312"/>
                </a:cxn>
                <a:cxn ang="0">
                  <a:pos x="1700" y="2617"/>
                </a:cxn>
                <a:cxn ang="0">
                  <a:pos x="1389" y="2667"/>
                </a:cxn>
                <a:cxn ang="0">
                  <a:pos x="1239" y="2417"/>
                </a:cxn>
                <a:cxn ang="0">
                  <a:pos x="988" y="2368"/>
                </a:cxn>
                <a:cxn ang="0">
                  <a:pos x="710" y="2519"/>
                </a:cxn>
                <a:cxn ang="0">
                  <a:pos x="497" y="2379"/>
                </a:cxn>
                <a:cxn ang="0">
                  <a:pos x="529" y="2069"/>
                </a:cxn>
                <a:cxn ang="0">
                  <a:pos x="393" y="1885"/>
                </a:cxn>
                <a:cxn ang="0">
                  <a:pos x="87" y="1815"/>
                </a:cxn>
                <a:cxn ang="0">
                  <a:pos x="17" y="1565"/>
                </a:cxn>
                <a:cxn ang="0">
                  <a:pos x="244" y="1364"/>
                </a:cxn>
                <a:cxn ang="0">
                  <a:pos x="258" y="1161"/>
                </a:cxn>
                <a:cxn ang="0">
                  <a:pos x="328" y="914"/>
                </a:cxn>
                <a:cxn ang="0">
                  <a:pos x="150" y="714"/>
                </a:cxn>
                <a:cxn ang="0">
                  <a:pos x="290" y="503"/>
                </a:cxn>
                <a:cxn ang="0">
                  <a:pos x="543" y="585"/>
                </a:cxn>
                <a:cxn ang="0">
                  <a:pos x="716" y="438"/>
                </a:cxn>
                <a:cxn ang="0">
                  <a:pos x="920" y="328"/>
                </a:cxn>
                <a:cxn ang="0">
                  <a:pos x="953" y="55"/>
                </a:cxn>
                <a:cxn ang="0">
                  <a:pos x="1269" y="0"/>
                </a:cxn>
              </a:cxnLst>
              <a:rect l="0" t="0" r="r" b="b"/>
              <a:pathLst>
                <a:path w="2657" h="2667">
                  <a:moveTo>
                    <a:pt x="1328" y="511"/>
                  </a:moveTo>
                  <a:lnTo>
                    <a:pt x="1234" y="517"/>
                  </a:lnTo>
                  <a:lnTo>
                    <a:pt x="1142" y="532"/>
                  </a:lnTo>
                  <a:lnTo>
                    <a:pt x="1054" y="559"/>
                  </a:lnTo>
                  <a:lnTo>
                    <a:pt x="971" y="594"/>
                  </a:lnTo>
                  <a:lnTo>
                    <a:pt x="894" y="639"/>
                  </a:lnTo>
                  <a:lnTo>
                    <a:pt x="820" y="692"/>
                  </a:lnTo>
                  <a:lnTo>
                    <a:pt x="754" y="751"/>
                  </a:lnTo>
                  <a:lnTo>
                    <a:pt x="695" y="818"/>
                  </a:lnTo>
                  <a:lnTo>
                    <a:pt x="642" y="891"/>
                  </a:lnTo>
                  <a:lnTo>
                    <a:pt x="599" y="970"/>
                  </a:lnTo>
                  <a:lnTo>
                    <a:pt x="564" y="1054"/>
                  </a:lnTo>
                  <a:lnTo>
                    <a:pt x="538" y="1143"/>
                  </a:lnTo>
                  <a:lnTo>
                    <a:pt x="522" y="1234"/>
                  </a:lnTo>
                  <a:lnTo>
                    <a:pt x="517" y="1330"/>
                  </a:lnTo>
                  <a:lnTo>
                    <a:pt x="522" y="1425"/>
                  </a:lnTo>
                  <a:lnTo>
                    <a:pt x="538" y="1518"/>
                  </a:lnTo>
                  <a:lnTo>
                    <a:pt x="564" y="1607"/>
                  </a:lnTo>
                  <a:lnTo>
                    <a:pt x="599" y="1691"/>
                  </a:lnTo>
                  <a:lnTo>
                    <a:pt x="642" y="1770"/>
                  </a:lnTo>
                  <a:lnTo>
                    <a:pt x="695" y="1843"/>
                  </a:lnTo>
                  <a:lnTo>
                    <a:pt x="754" y="1910"/>
                  </a:lnTo>
                  <a:lnTo>
                    <a:pt x="820" y="1969"/>
                  </a:lnTo>
                  <a:lnTo>
                    <a:pt x="894" y="2022"/>
                  </a:lnTo>
                  <a:lnTo>
                    <a:pt x="971" y="2065"/>
                  </a:lnTo>
                  <a:lnTo>
                    <a:pt x="1054" y="2102"/>
                  </a:lnTo>
                  <a:lnTo>
                    <a:pt x="1142" y="2128"/>
                  </a:lnTo>
                  <a:lnTo>
                    <a:pt x="1234" y="2144"/>
                  </a:lnTo>
                  <a:lnTo>
                    <a:pt x="1328" y="2149"/>
                  </a:lnTo>
                  <a:lnTo>
                    <a:pt x="1423" y="2144"/>
                  </a:lnTo>
                  <a:lnTo>
                    <a:pt x="1513" y="2128"/>
                  </a:lnTo>
                  <a:lnTo>
                    <a:pt x="1601" y="2102"/>
                  </a:lnTo>
                  <a:lnTo>
                    <a:pt x="1684" y="2065"/>
                  </a:lnTo>
                  <a:lnTo>
                    <a:pt x="1763" y="2022"/>
                  </a:lnTo>
                  <a:lnTo>
                    <a:pt x="1835" y="1969"/>
                  </a:lnTo>
                  <a:lnTo>
                    <a:pt x="1901" y="1910"/>
                  </a:lnTo>
                  <a:lnTo>
                    <a:pt x="1960" y="1843"/>
                  </a:lnTo>
                  <a:lnTo>
                    <a:pt x="2013" y="1770"/>
                  </a:lnTo>
                  <a:lnTo>
                    <a:pt x="2056" y="1691"/>
                  </a:lnTo>
                  <a:lnTo>
                    <a:pt x="2091" y="1607"/>
                  </a:lnTo>
                  <a:lnTo>
                    <a:pt x="2117" y="1518"/>
                  </a:lnTo>
                  <a:lnTo>
                    <a:pt x="2133" y="1425"/>
                  </a:lnTo>
                  <a:lnTo>
                    <a:pt x="2138" y="1330"/>
                  </a:lnTo>
                  <a:lnTo>
                    <a:pt x="2133" y="1234"/>
                  </a:lnTo>
                  <a:lnTo>
                    <a:pt x="2117" y="1143"/>
                  </a:lnTo>
                  <a:lnTo>
                    <a:pt x="2091" y="1054"/>
                  </a:lnTo>
                  <a:lnTo>
                    <a:pt x="2056" y="970"/>
                  </a:lnTo>
                  <a:lnTo>
                    <a:pt x="2013" y="891"/>
                  </a:lnTo>
                  <a:lnTo>
                    <a:pt x="1960" y="818"/>
                  </a:lnTo>
                  <a:lnTo>
                    <a:pt x="1901" y="751"/>
                  </a:lnTo>
                  <a:lnTo>
                    <a:pt x="1835" y="692"/>
                  </a:lnTo>
                  <a:lnTo>
                    <a:pt x="1763" y="639"/>
                  </a:lnTo>
                  <a:lnTo>
                    <a:pt x="1684" y="594"/>
                  </a:lnTo>
                  <a:lnTo>
                    <a:pt x="1601" y="559"/>
                  </a:lnTo>
                  <a:lnTo>
                    <a:pt x="1513" y="532"/>
                  </a:lnTo>
                  <a:lnTo>
                    <a:pt x="1423" y="517"/>
                  </a:lnTo>
                  <a:lnTo>
                    <a:pt x="1328" y="511"/>
                  </a:lnTo>
                  <a:close/>
                  <a:moveTo>
                    <a:pt x="1269" y="0"/>
                  </a:moveTo>
                  <a:lnTo>
                    <a:pt x="1267" y="2"/>
                  </a:lnTo>
                  <a:lnTo>
                    <a:pt x="1302" y="249"/>
                  </a:lnTo>
                  <a:lnTo>
                    <a:pt x="1328" y="249"/>
                  </a:lnTo>
                  <a:lnTo>
                    <a:pt x="1416" y="252"/>
                  </a:lnTo>
                  <a:lnTo>
                    <a:pt x="1503" y="261"/>
                  </a:lnTo>
                  <a:lnTo>
                    <a:pt x="1588" y="279"/>
                  </a:lnTo>
                  <a:lnTo>
                    <a:pt x="1670" y="305"/>
                  </a:lnTo>
                  <a:lnTo>
                    <a:pt x="1749" y="333"/>
                  </a:lnTo>
                  <a:lnTo>
                    <a:pt x="1871" y="119"/>
                  </a:lnTo>
                  <a:lnTo>
                    <a:pt x="1871" y="118"/>
                  </a:lnTo>
                  <a:lnTo>
                    <a:pt x="1948" y="153"/>
                  </a:lnTo>
                  <a:lnTo>
                    <a:pt x="2020" y="195"/>
                  </a:lnTo>
                  <a:lnTo>
                    <a:pt x="2091" y="242"/>
                  </a:lnTo>
                  <a:lnTo>
                    <a:pt x="2159" y="294"/>
                  </a:lnTo>
                  <a:lnTo>
                    <a:pt x="2224" y="350"/>
                  </a:lnTo>
                  <a:lnTo>
                    <a:pt x="2077" y="550"/>
                  </a:lnTo>
                  <a:lnTo>
                    <a:pt x="2131" y="604"/>
                  </a:lnTo>
                  <a:lnTo>
                    <a:pt x="2178" y="662"/>
                  </a:lnTo>
                  <a:lnTo>
                    <a:pt x="2224" y="723"/>
                  </a:lnTo>
                  <a:lnTo>
                    <a:pt x="2264" y="788"/>
                  </a:lnTo>
                  <a:lnTo>
                    <a:pt x="2301" y="856"/>
                  </a:lnTo>
                  <a:lnTo>
                    <a:pt x="2332" y="926"/>
                  </a:lnTo>
                  <a:lnTo>
                    <a:pt x="2571" y="861"/>
                  </a:lnTo>
                  <a:lnTo>
                    <a:pt x="2599" y="942"/>
                  </a:lnTo>
                  <a:lnTo>
                    <a:pt x="2620" y="1026"/>
                  </a:lnTo>
                  <a:lnTo>
                    <a:pt x="2639" y="1108"/>
                  </a:lnTo>
                  <a:lnTo>
                    <a:pt x="2650" y="1192"/>
                  </a:lnTo>
                  <a:lnTo>
                    <a:pt x="2657" y="1274"/>
                  </a:lnTo>
                  <a:lnTo>
                    <a:pt x="2411" y="1311"/>
                  </a:lnTo>
                  <a:lnTo>
                    <a:pt x="2411" y="1336"/>
                  </a:lnTo>
                  <a:lnTo>
                    <a:pt x="2407" y="1425"/>
                  </a:lnTo>
                  <a:lnTo>
                    <a:pt x="2397" y="1511"/>
                  </a:lnTo>
                  <a:lnTo>
                    <a:pt x="2379" y="1596"/>
                  </a:lnTo>
                  <a:lnTo>
                    <a:pt x="2355" y="1679"/>
                  </a:lnTo>
                  <a:lnTo>
                    <a:pt x="2327" y="1757"/>
                  </a:lnTo>
                  <a:lnTo>
                    <a:pt x="2541" y="1882"/>
                  </a:lnTo>
                  <a:lnTo>
                    <a:pt x="2507" y="1957"/>
                  </a:lnTo>
                  <a:lnTo>
                    <a:pt x="2463" y="2029"/>
                  </a:lnTo>
                  <a:lnTo>
                    <a:pt x="2418" y="2100"/>
                  </a:lnTo>
                  <a:lnTo>
                    <a:pt x="2365" y="2170"/>
                  </a:lnTo>
                  <a:lnTo>
                    <a:pt x="2311" y="2235"/>
                  </a:lnTo>
                  <a:lnTo>
                    <a:pt x="2110" y="2085"/>
                  </a:lnTo>
                  <a:lnTo>
                    <a:pt x="2056" y="2139"/>
                  </a:lnTo>
                  <a:lnTo>
                    <a:pt x="2000" y="2188"/>
                  </a:lnTo>
                  <a:lnTo>
                    <a:pt x="1937" y="2233"/>
                  </a:lnTo>
                  <a:lnTo>
                    <a:pt x="1873" y="2274"/>
                  </a:lnTo>
                  <a:lnTo>
                    <a:pt x="1807" y="2312"/>
                  </a:lnTo>
                  <a:lnTo>
                    <a:pt x="1737" y="2342"/>
                  </a:lnTo>
                  <a:lnTo>
                    <a:pt x="1803" y="2583"/>
                  </a:lnTo>
                  <a:lnTo>
                    <a:pt x="1700" y="2617"/>
                  </a:lnTo>
                  <a:lnTo>
                    <a:pt x="1599" y="2643"/>
                  </a:lnTo>
                  <a:lnTo>
                    <a:pt x="1494" y="2660"/>
                  </a:lnTo>
                  <a:lnTo>
                    <a:pt x="1389" y="2667"/>
                  </a:lnTo>
                  <a:lnTo>
                    <a:pt x="1355" y="2422"/>
                  </a:lnTo>
                  <a:lnTo>
                    <a:pt x="1328" y="2422"/>
                  </a:lnTo>
                  <a:lnTo>
                    <a:pt x="1239" y="2417"/>
                  </a:lnTo>
                  <a:lnTo>
                    <a:pt x="1154" y="2407"/>
                  </a:lnTo>
                  <a:lnTo>
                    <a:pt x="1070" y="2391"/>
                  </a:lnTo>
                  <a:lnTo>
                    <a:pt x="988" y="2368"/>
                  </a:lnTo>
                  <a:lnTo>
                    <a:pt x="909" y="2338"/>
                  </a:lnTo>
                  <a:lnTo>
                    <a:pt x="785" y="2554"/>
                  </a:lnTo>
                  <a:lnTo>
                    <a:pt x="710" y="2519"/>
                  </a:lnTo>
                  <a:lnTo>
                    <a:pt x="637" y="2477"/>
                  </a:lnTo>
                  <a:lnTo>
                    <a:pt x="566" y="2429"/>
                  </a:lnTo>
                  <a:lnTo>
                    <a:pt x="497" y="2379"/>
                  </a:lnTo>
                  <a:lnTo>
                    <a:pt x="433" y="2324"/>
                  </a:lnTo>
                  <a:lnTo>
                    <a:pt x="581" y="2123"/>
                  </a:lnTo>
                  <a:lnTo>
                    <a:pt x="529" y="2069"/>
                  </a:lnTo>
                  <a:lnTo>
                    <a:pt x="480" y="2013"/>
                  </a:lnTo>
                  <a:lnTo>
                    <a:pt x="433" y="1950"/>
                  </a:lnTo>
                  <a:lnTo>
                    <a:pt x="393" y="1885"/>
                  </a:lnTo>
                  <a:lnTo>
                    <a:pt x="358" y="1819"/>
                  </a:lnTo>
                  <a:lnTo>
                    <a:pt x="325" y="1749"/>
                  </a:lnTo>
                  <a:lnTo>
                    <a:pt x="87" y="1815"/>
                  </a:lnTo>
                  <a:lnTo>
                    <a:pt x="58" y="1733"/>
                  </a:lnTo>
                  <a:lnTo>
                    <a:pt x="35" y="1651"/>
                  </a:lnTo>
                  <a:lnTo>
                    <a:pt x="17" y="1565"/>
                  </a:lnTo>
                  <a:lnTo>
                    <a:pt x="5" y="1483"/>
                  </a:lnTo>
                  <a:lnTo>
                    <a:pt x="0" y="1400"/>
                  </a:lnTo>
                  <a:lnTo>
                    <a:pt x="244" y="1364"/>
                  </a:lnTo>
                  <a:lnTo>
                    <a:pt x="243" y="1336"/>
                  </a:lnTo>
                  <a:lnTo>
                    <a:pt x="248" y="1246"/>
                  </a:lnTo>
                  <a:lnTo>
                    <a:pt x="258" y="1161"/>
                  </a:lnTo>
                  <a:lnTo>
                    <a:pt x="276" y="1077"/>
                  </a:lnTo>
                  <a:lnTo>
                    <a:pt x="297" y="994"/>
                  </a:lnTo>
                  <a:lnTo>
                    <a:pt x="328" y="914"/>
                  </a:lnTo>
                  <a:lnTo>
                    <a:pt x="113" y="791"/>
                  </a:lnTo>
                  <a:lnTo>
                    <a:pt x="112" y="791"/>
                  </a:lnTo>
                  <a:lnTo>
                    <a:pt x="150" y="714"/>
                  </a:lnTo>
                  <a:lnTo>
                    <a:pt x="190" y="643"/>
                  </a:lnTo>
                  <a:lnTo>
                    <a:pt x="237" y="571"/>
                  </a:lnTo>
                  <a:lnTo>
                    <a:pt x="290" y="503"/>
                  </a:lnTo>
                  <a:lnTo>
                    <a:pt x="346" y="436"/>
                  </a:lnTo>
                  <a:lnTo>
                    <a:pt x="347" y="438"/>
                  </a:lnTo>
                  <a:lnTo>
                    <a:pt x="543" y="585"/>
                  </a:lnTo>
                  <a:lnTo>
                    <a:pt x="597" y="532"/>
                  </a:lnTo>
                  <a:lnTo>
                    <a:pt x="656" y="483"/>
                  </a:lnTo>
                  <a:lnTo>
                    <a:pt x="716" y="438"/>
                  </a:lnTo>
                  <a:lnTo>
                    <a:pt x="780" y="396"/>
                  </a:lnTo>
                  <a:lnTo>
                    <a:pt x="850" y="361"/>
                  </a:lnTo>
                  <a:lnTo>
                    <a:pt x="920" y="328"/>
                  </a:lnTo>
                  <a:lnTo>
                    <a:pt x="855" y="90"/>
                  </a:lnTo>
                  <a:lnTo>
                    <a:pt x="852" y="88"/>
                  </a:lnTo>
                  <a:lnTo>
                    <a:pt x="953" y="55"/>
                  </a:lnTo>
                  <a:lnTo>
                    <a:pt x="1058" y="27"/>
                  </a:lnTo>
                  <a:lnTo>
                    <a:pt x="1161" y="11"/>
                  </a:lnTo>
                  <a:lnTo>
                    <a:pt x="1269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Human Resources Slides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1143000" y="2209800"/>
            <a:ext cx="3119438" cy="2900363"/>
            <a:chOff x="1143000" y="2667000"/>
            <a:chExt cx="3119438" cy="2900363"/>
          </a:xfrm>
        </p:grpSpPr>
        <p:grpSp>
          <p:nvGrpSpPr>
            <p:cNvPr id="22" name="Group 21"/>
            <p:cNvGrpSpPr/>
            <p:nvPr/>
          </p:nvGrpSpPr>
          <p:grpSpPr>
            <a:xfrm>
              <a:off x="1143000" y="2667000"/>
              <a:ext cx="1897063" cy="2455862"/>
              <a:chOff x="1143000" y="2667000"/>
              <a:chExt cx="1897063" cy="2455862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17" name="Freeform 6"/>
              <p:cNvSpPr>
                <a:spLocks/>
              </p:cNvSpPr>
              <p:nvPr/>
            </p:nvSpPr>
            <p:spPr bwMode="auto">
              <a:xfrm>
                <a:off x="1795463" y="2667000"/>
                <a:ext cx="1244600" cy="1401763"/>
              </a:xfrm>
              <a:custGeom>
                <a:avLst/>
                <a:gdLst/>
                <a:ahLst/>
                <a:cxnLst>
                  <a:cxn ang="0">
                    <a:pos x="436" y="4"/>
                  </a:cxn>
                  <a:cxn ang="0">
                    <a:pos x="525" y="37"/>
                  </a:cxn>
                  <a:cxn ang="0">
                    <a:pos x="602" y="96"/>
                  </a:cxn>
                  <a:cxn ang="0">
                    <a:pos x="665" y="180"/>
                  </a:cxn>
                  <a:cxn ang="0">
                    <a:pos x="708" y="282"/>
                  </a:cxn>
                  <a:cxn ang="0">
                    <a:pos x="730" y="397"/>
                  </a:cxn>
                  <a:cxn ang="0">
                    <a:pos x="762" y="415"/>
                  </a:cxn>
                  <a:cxn ang="0">
                    <a:pos x="781" y="460"/>
                  </a:cxn>
                  <a:cxn ang="0">
                    <a:pos x="781" y="514"/>
                  </a:cxn>
                  <a:cxn ang="0">
                    <a:pos x="768" y="554"/>
                  </a:cxn>
                  <a:cxn ang="0">
                    <a:pos x="743" y="578"/>
                  </a:cxn>
                  <a:cxn ang="0">
                    <a:pos x="724" y="581"/>
                  </a:cxn>
                  <a:cxn ang="0">
                    <a:pos x="715" y="577"/>
                  </a:cxn>
                  <a:cxn ang="0">
                    <a:pos x="679" y="677"/>
                  </a:cxn>
                  <a:cxn ang="0">
                    <a:pos x="626" y="761"/>
                  </a:cxn>
                  <a:cxn ang="0">
                    <a:pos x="558" y="827"/>
                  </a:cxn>
                  <a:cxn ang="0">
                    <a:pos x="478" y="869"/>
                  </a:cxn>
                  <a:cxn ang="0">
                    <a:pos x="389" y="883"/>
                  </a:cxn>
                  <a:cxn ang="0">
                    <a:pos x="302" y="869"/>
                  </a:cxn>
                  <a:cxn ang="0">
                    <a:pos x="225" y="829"/>
                  </a:cxn>
                  <a:cxn ang="0">
                    <a:pos x="158" y="766"/>
                  </a:cxn>
                  <a:cxn ang="0">
                    <a:pos x="105" y="685"/>
                  </a:cxn>
                  <a:cxn ang="0">
                    <a:pos x="67" y="588"/>
                  </a:cxn>
                  <a:cxn ang="0">
                    <a:pos x="55" y="591"/>
                  </a:cxn>
                  <a:cxn ang="0">
                    <a:pos x="27" y="578"/>
                  </a:cxn>
                  <a:cxn ang="0">
                    <a:pos x="8" y="545"/>
                  </a:cxn>
                  <a:cxn ang="0">
                    <a:pos x="0" y="499"/>
                  </a:cxn>
                  <a:cxn ang="0">
                    <a:pos x="9" y="448"/>
                  </a:cxn>
                  <a:cxn ang="0">
                    <a:pos x="33" y="415"/>
                  </a:cxn>
                  <a:cxn ang="0">
                    <a:pos x="55" y="347"/>
                  </a:cxn>
                  <a:cxn ang="0">
                    <a:pos x="88" y="235"/>
                  </a:cxn>
                  <a:cxn ang="0">
                    <a:pos x="140" y="139"/>
                  </a:cxn>
                  <a:cxn ang="0">
                    <a:pos x="211" y="66"/>
                  </a:cxn>
                  <a:cxn ang="0">
                    <a:pos x="294" y="17"/>
                  </a:cxn>
                  <a:cxn ang="0">
                    <a:pos x="389" y="0"/>
                  </a:cxn>
                </a:cxnLst>
                <a:rect l="0" t="0" r="r" b="b"/>
                <a:pathLst>
                  <a:path w="784" h="883">
                    <a:moveTo>
                      <a:pt x="389" y="0"/>
                    </a:moveTo>
                    <a:lnTo>
                      <a:pt x="436" y="4"/>
                    </a:lnTo>
                    <a:lnTo>
                      <a:pt x="482" y="17"/>
                    </a:lnTo>
                    <a:lnTo>
                      <a:pt x="525" y="37"/>
                    </a:lnTo>
                    <a:lnTo>
                      <a:pt x="565" y="63"/>
                    </a:lnTo>
                    <a:lnTo>
                      <a:pt x="602" y="96"/>
                    </a:lnTo>
                    <a:lnTo>
                      <a:pt x="636" y="135"/>
                    </a:lnTo>
                    <a:lnTo>
                      <a:pt x="665" y="180"/>
                    </a:lnTo>
                    <a:lnTo>
                      <a:pt x="688" y="228"/>
                    </a:lnTo>
                    <a:lnTo>
                      <a:pt x="708" y="282"/>
                    </a:lnTo>
                    <a:lnTo>
                      <a:pt x="722" y="338"/>
                    </a:lnTo>
                    <a:lnTo>
                      <a:pt x="730" y="397"/>
                    </a:lnTo>
                    <a:lnTo>
                      <a:pt x="747" y="402"/>
                    </a:lnTo>
                    <a:lnTo>
                      <a:pt x="762" y="415"/>
                    </a:lnTo>
                    <a:lnTo>
                      <a:pt x="774" y="435"/>
                    </a:lnTo>
                    <a:lnTo>
                      <a:pt x="781" y="460"/>
                    </a:lnTo>
                    <a:lnTo>
                      <a:pt x="784" y="489"/>
                    </a:lnTo>
                    <a:lnTo>
                      <a:pt x="781" y="514"/>
                    </a:lnTo>
                    <a:lnTo>
                      <a:pt x="776" y="535"/>
                    </a:lnTo>
                    <a:lnTo>
                      <a:pt x="768" y="554"/>
                    </a:lnTo>
                    <a:lnTo>
                      <a:pt x="757" y="569"/>
                    </a:lnTo>
                    <a:lnTo>
                      <a:pt x="743" y="578"/>
                    </a:lnTo>
                    <a:lnTo>
                      <a:pt x="729" y="581"/>
                    </a:lnTo>
                    <a:lnTo>
                      <a:pt x="724" y="581"/>
                    </a:lnTo>
                    <a:lnTo>
                      <a:pt x="720" y="579"/>
                    </a:lnTo>
                    <a:lnTo>
                      <a:pt x="715" y="577"/>
                    </a:lnTo>
                    <a:lnTo>
                      <a:pt x="699" y="629"/>
                    </a:lnTo>
                    <a:lnTo>
                      <a:pt x="679" y="677"/>
                    </a:lnTo>
                    <a:lnTo>
                      <a:pt x="654" y="722"/>
                    </a:lnTo>
                    <a:lnTo>
                      <a:pt x="626" y="761"/>
                    </a:lnTo>
                    <a:lnTo>
                      <a:pt x="593" y="797"/>
                    </a:lnTo>
                    <a:lnTo>
                      <a:pt x="558" y="827"/>
                    </a:lnTo>
                    <a:lnTo>
                      <a:pt x="518" y="850"/>
                    </a:lnTo>
                    <a:lnTo>
                      <a:pt x="478" y="869"/>
                    </a:lnTo>
                    <a:lnTo>
                      <a:pt x="435" y="879"/>
                    </a:lnTo>
                    <a:lnTo>
                      <a:pt x="389" y="883"/>
                    </a:lnTo>
                    <a:lnTo>
                      <a:pt x="346" y="879"/>
                    </a:lnTo>
                    <a:lnTo>
                      <a:pt x="302" y="869"/>
                    </a:lnTo>
                    <a:lnTo>
                      <a:pt x="263" y="852"/>
                    </a:lnTo>
                    <a:lnTo>
                      <a:pt x="225" y="829"/>
                    </a:lnTo>
                    <a:lnTo>
                      <a:pt x="190" y="801"/>
                    </a:lnTo>
                    <a:lnTo>
                      <a:pt x="158" y="766"/>
                    </a:lnTo>
                    <a:lnTo>
                      <a:pt x="130" y="727"/>
                    </a:lnTo>
                    <a:lnTo>
                      <a:pt x="105" y="685"/>
                    </a:lnTo>
                    <a:lnTo>
                      <a:pt x="84" y="638"/>
                    </a:lnTo>
                    <a:lnTo>
                      <a:pt x="67" y="588"/>
                    </a:lnTo>
                    <a:lnTo>
                      <a:pt x="60" y="590"/>
                    </a:lnTo>
                    <a:lnTo>
                      <a:pt x="55" y="591"/>
                    </a:lnTo>
                    <a:lnTo>
                      <a:pt x="41" y="587"/>
                    </a:lnTo>
                    <a:lnTo>
                      <a:pt x="27" y="578"/>
                    </a:lnTo>
                    <a:lnTo>
                      <a:pt x="16" y="563"/>
                    </a:lnTo>
                    <a:lnTo>
                      <a:pt x="8" y="545"/>
                    </a:lnTo>
                    <a:lnTo>
                      <a:pt x="3" y="523"/>
                    </a:lnTo>
                    <a:lnTo>
                      <a:pt x="0" y="499"/>
                    </a:lnTo>
                    <a:lnTo>
                      <a:pt x="3" y="472"/>
                    </a:lnTo>
                    <a:lnTo>
                      <a:pt x="9" y="448"/>
                    </a:lnTo>
                    <a:lnTo>
                      <a:pt x="20" y="430"/>
                    </a:lnTo>
                    <a:lnTo>
                      <a:pt x="33" y="415"/>
                    </a:lnTo>
                    <a:lnTo>
                      <a:pt x="48" y="409"/>
                    </a:lnTo>
                    <a:lnTo>
                      <a:pt x="55" y="347"/>
                    </a:lnTo>
                    <a:lnTo>
                      <a:pt x="68" y="290"/>
                    </a:lnTo>
                    <a:lnTo>
                      <a:pt x="88" y="235"/>
                    </a:lnTo>
                    <a:lnTo>
                      <a:pt x="111" y="185"/>
                    </a:lnTo>
                    <a:lnTo>
                      <a:pt x="140" y="139"/>
                    </a:lnTo>
                    <a:lnTo>
                      <a:pt x="173" y="100"/>
                    </a:lnTo>
                    <a:lnTo>
                      <a:pt x="211" y="66"/>
                    </a:lnTo>
                    <a:lnTo>
                      <a:pt x="251" y="38"/>
                    </a:lnTo>
                    <a:lnTo>
                      <a:pt x="294" y="17"/>
                    </a:lnTo>
                    <a:lnTo>
                      <a:pt x="340" y="4"/>
                    </a:lnTo>
                    <a:lnTo>
                      <a:pt x="389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7"/>
              <p:cNvSpPr>
                <a:spLocks/>
              </p:cNvSpPr>
              <p:nvPr/>
            </p:nvSpPr>
            <p:spPr bwMode="auto">
              <a:xfrm>
                <a:off x="1143000" y="4056062"/>
                <a:ext cx="1673225" cy="1066800"/>
              </a:xfrm>
              <a:custGeom>
                <a:avLst/>
                <a:gdLst/>
                <a:ahLst/>
                <a:cxnLst>
                  <a:cxn ang="0">
                    <a:pos x="516" y="0"/>
                  </a:cxn>
                  <a:cxn ang="0">
                    <a:pos x="568" y="3"/>
                  </a:cxn>
                  <a:cxn ang="0">
                    <a:pos x="818" y="485"/>
                  </a:cxn>
                  <a:cxn ang="0">
                    <a:pos x="1012" y="29"/>
                  </a:cxn>
                  <a:cxn ang="0">
                    <a:pos x="1012" y="33"/>
                  </a:cxn>
                  <a:cxn ang="0">
                    <a:pos x="1010" y="45"/>
                  </a:cxn>
                  <a:cxn ang="0">
                    <a:pos x="1008" y="64"/>
                  </a:cxn>
                  <a:cxn ang="0">
                    <a:pos x="1007" y="88"/>
                  </a:cxn>
                  <a:cxn ang="0">
                    <a:pos x="1004" y="117"/>
                  </a:cxn>
                  <a:cxn ang="0">
                    <a:pos x="1003" y="149"/>
                  </a:cxn>
                  <a:cxn ang="0">
                    <a:pos x="1001" y="185"/>
                  </a:cxn>
                  <a:cxn ang="0">
                    <a:pos x="1001" y="221"/>
                  </a:cxn>
                  <a:cxn ang="0">
                    <a:pos x="1003" y="258"/>
                  </a:cxn>
                  <a:cxn ang="0">
                    <a:pos x="1005" y="295"/>
                  </a:cxn>
                  <a:cxn ang="0">
                    <a:pos x="1010" y="330"/>
                  </a:cxn>
                  <a:cxn ang="0">
                    <a:pos x="1017" y="362"/>
                  </a:cxn>
                  <a:cxn ang="0">
                    <a:pos x="1026" y="390"/>
                  </a:cxn>
                  <a:cxn ang="0">
                    <a:pos x="1038" y="414"/>
                  </a:cxn>
                  <a:cxn ang="0">
                    <a:pos x="1054" y="432"/>
                  </a:cxn>
                  <a:cxn ang="0">
                    <a:pos x="771" y="672"/>
                  </a:cxn>
                  <a:cxn ang="0">
                    <a:pos x="4" y="672"/>
                  </a:cxn>
                  <a:cxn ang="0">
                    <a:pos x="4" y="668"/>
                  </a:cxn>
                  <a:cxn ang="0">
                    <a:pos x="3" y="656"/>
                  </a:cxn>
                  <a:cxn ang="0">
                    <a:pos x="1" y="638"/>
                  </a:cxn>
                  <a:cxn ang="0">
                    <a:pos x="1" y="613"/>
                  </a:cxn>
                  <a:cxn ang="0">
                    <a:pos x="0" y="584"/>
                  </a:cxn>
                  <a:cxn ang="0">
                    <a:pos x="0" y="550"/>
                  </a:cxn>
                  <a:cxn ang="0">
                    <a:pos x="1" y="513"/>
                  </a:cxn>
                  <a:cxn ang="0">
                    <a:pos x="3" y="474"/>
                  </a:cxn>
                  <a:cxn ang="0">
                    <a:pos x="5" y="434"/>
                  </a:cxn>
                  <a:cxn ang="0">
                    <a:pos x="9" y="393"/>
                  </a:cxn>
                  <a:cxn ang="0">
                    <a:pos x="16" y="351"/>
                  </a:cxn>
                  <a:cxn ang="0">
                    <a:pos x="24" y="312"/>
                  </a:cxn>
                  <a:cxn ang="0">
                    <a:pos x="34" y="274"/>
                  </a:cxn>
                  <a:cxn ang="0">
                    <a:pos x="46" y="238"/>
                  </a:cxn>
                  <a:cxn ang="0">
                    <a:pos x="62" y="207"/>
                  </a:cxn>
                  <a:cxn ang="0">
                    <a:pos x="89" y="170"/>
                  </a:cxn>
                  <a:cxn ang="0">
                    <a:pos x="123" y="136"/>
                  </a:cxn>
                  <a:cxn ang="0">
                    <a:pos x="161" y="106"/>
                  </a:cxn>
                  <a:cxn ang="0">
                    <a:pos x="206" y="79"/>
                  </a:cxn>
                  <a:cxn ang="0">
                    <a:pos x="253" y="56"/>
                  </a:cxn>
                  <a:cxn ang="0">
                    <a:pos x="302" y="37"/>
                  </a:cxn>
                  <a:cxn ang="0">
                    <a:pos x="355" y="21"/>
                  </a:cxn>
                  <a:cxn ang="0">
                    <a:pos x="408" y="11"/>
                  </a:cxn>
                  <a:cxn ang="0">
                    <a:pos x="462" y="3"/>
                  </a:cxn>
                  <a:cxn ang="0">
                    <a:pos x="516" y="0"/>
                  </a:cxn>
                </a:cxnLst>
                <a:rect l="0" t="0" r="r" b="b"/>
                <a:pathLst>
                  <a:path w="1054" h="672">
                    <a:moveTo>
                      <a:pt x="516" y="0"/>
                    </a:moveTo>
                    <a:lnTo>
                      <a:pt x="568" y="3"/>
                    </a:lnTo>
                    <a:lnTo>
                      <a:pt x="818" y="485"/>
                    </a:lnTo>
                    <a:lnTo>
                      <a:pt x="1012" y="29"/>
                    </a:lnTo>
                    <a:lnTo>
                      <a:pt x="1012" y="33"/>
                    </a:lnTo>
                    <a:lnTo>
                      <a:pt x="1010" y="45"/>
                    </a:lnTo>
                    <a:lnTo>
                      <a:pt x="1008" y="64"/>
                    </a:lnTo>
                    <a:lnTo>
                      <a:pt x="1007" y="88"/>
                    </a:lnTo>
                    <a:lnTo>
                      <a:pt x="1004" y="117"/>
                    </a:lnTo>
                    <a:lnTo>
                      <a:pt x="1003" y="149"/>
                    </a:lnTo>
                    <a:lnTo>
                      <a:pt x="1001" y="185"/>
                    </a:lnTo>
                    <a:lnTo>
                      <a:pt x="1001" y="221"/>
                    </a:lnTo>
                    <a:lnTo>
                      <a:pt x="1003" y="258"/>
                    </a:lnTo>
                    <a:lnTo>
                      <a:pt x="1005" y="295"/>
                    </a:lnTo>
                    <a:lnTo>
                      <a:pt x="1010" y="330"/>
                    </a:lnTo>
                    <a:lnTo>
                      <a:pt x="1017" y="362"/>
                    </a:lnTo>
                    <a:lnTo>
                      <a:pt x="1026" y="390"/>
                    </a:lnTo>
                    <a:lnTo>
                      <a:pt x="1038" y="414"/>
                    </a:lnTo>
                    <a:lnTo>
                      <a:pt x="1054" y="432"/>
                    </a:lnTo>
                    <a:lnTo>
                      <a:pt x="771" y="672"/>
                    </a:lnTo>
                    <a:lnTo>
                      <a:pt x="4" y="672"/>
                    </a:lnTo>
                    <a:lnTo>
                      <a:pt x="4" y="668"/>
                    </a:lnTo>
                    <a:lnTo>
                      <a:pt x="3" y="656"/>
                    </a:lnTo>
                    <a:lnTo>
                      <a:pt x="1" y="638"/>
                    </a:lnTo>
                    <a:lnTo>
                      <a:pt x="1" y="613"/>
                    </a:lnTo>
                    <a:lnTo>
                      <a:pt x="0" y="584"/>
                    </a:lnTo>
                    <a:lnTo>
                      <a:pt x="0" y="550"/>
                    </a:lnTo>
                    <a:lnTo>
                      <a:pt x="1" y="513"/>
                    </a:lnTo>
                    <a:lnTo>
                      <a:pt x="3" y="474"/>
                    </a:lnTo>
                    <a:lnTo>
                      <a:pt x="5" y="434"/>
                    </a:lnTo>
                    <a:lnTo>
                      <a:pt x="9" y="393"/>
                    </a:lnTo>
                    <a:lnTo>
                      <a:pt x="16" y="351"/>
                    </a:lnTo>
                    <a:lnTo>
                      <a:pt x="24" y="312"/>
                    </a:lnTo>
                    <a:lnTo>
                      <a:pt x="34" y="274"/>
                    </a:lnTo>
                    <a:lnTo>
                      <a:pt x="46" y="238"/>
                    </a:lnTo>
                    <a:lnTo>
                      <a:pt x="62" y="207"/>
                    </a:lnTo>
                    <a:lnTo>
                      <a:pt x="89" y="170"/>
                    </a:lnTo>
                    <a:lnTo>
                      <a:pt x="123" y="136"/>
                    </a:lnTo>
                    <a:lnTo>
                      <a:pt x="161" y="106"/>
                    </a:lnTo>
                    <a:lnTo>
                      <a:pt x="206" y="79"/>
                    </a:lnTo>
                    <a:lnTo>
                      <a:pt x="253" y="56"/>
                    </a:lnTo>
                    <a:lnTo>
                      <a:pt x="302" y="37"/>
                    </a:lnTo>
                    <a:lnTo>
                      <a:pt x="355" y="21"/>
                    </a:lnTo>
                    <a:lnTo>
                      <a:pt x="408" y="11"/>
                    </a:lnTo>
                    <a:lnTo>
                      <a:pt x="462" y="3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9" name="Freeform 13"/>
            <p:cNvSpPr>
              <a:spLocks noEditPoints="1"/>
            </p:cNvSpPr>
            <p:nvPr/>
          </p:nvSpPr>
          <p:spPr bwMode="auto">
            <a:xfrm>
              <a:off x="2362200" y="3746500"/>
              <a:ext cx="1900238" cy="1820863"/>
            </a:xfrm>
            <a:custGeom>
              <a:avLst/>
              <a:gdLst/>
              <a:ahLst/>
              <a:cxnLst>
                <a:cxn ang="0">
                  <a:pos x="725" y="96"/>
                </a:cxn>
                <a:cxn ang="0">
                  <a:pos x="634" y="123"/>
                </a:cxn>
                <a:cxn ang="0">
                  <a:pos x="555" y="173"/>
                </a:cxn>
                <a:cxn ang="0">
                  <a:pos x="495" y="244"/>
                </a:cxn>
                <a:cxn ang="0">
                  <a:pos x="456" y="329"/>
                </a:cxn>
                <a:cxn ang="0">
                  <a:pos x="441" y="424"/>
                </a:cxn>
                <a:cxn ang="0">
                  <a:pos x="456" y="520"/>
                </a:cxn>
                <a:cxn ang="0">
                  <a:pos x="495" y="605"/>
                </a:cxn>
                <a:cxn ang="0">
                  <a:pos x="555" y="674"/>
                </a:cxn>
                <a:cxn ang="0">
                  <a:pos x="634" y="726"/>
                </a:cxn>
                <a:cxn ang="0">
                  <a:pos x="725" y="752"/>
                </a:cxn>
                <a:cxn ang="0">
                  <a:pos x="822" y="752"/>
                </a:cxn>
                <a:cxn ang="0">
                  <a:pos x="914" y="726"/>
                </a:cxn>
                <a:cxn ang="0">
                  <a:pos x="991" y="674"/>
                </a:cxn>
                <a:cxn ang="0">
                  <a:pos x="1051" y="605"/>
                </a:cxn>
                <a:cxn ang="0">
                  <a:pos x="1091" y="520"/>
                </a:cxn>
                <a:cxn ang="0">
                  <a:pos x="1105" y="424"/>
                </a:cxn>
                <a:cxn ang="0">
                  <a:pos x="1091" y="329"/>
                </a:cxn>
                <a:cxn ang="0">
                  <a:pos x="1051" y="244"/>
                </a:cxn>
                <a:cxn ang="0">
                  <a:pos x="991" y="173"/>
                </a:cxn>
                <a:cxn ang="0">
                  <a:pos x="914" y="123"/>
                </a:cxn>
                <a:cxn ang="0">
                  <a:pos x="822" y="96"/>
                </a:cxn>
                <a:cxn ang="0">
                  <a:pos x="774" y="0"/>
                </a:cxn>
                <a:cxn ang="0">
                  <a:pos x="886" y="16"/>
                </a:cxn>
                <a:cxn ang="0">
                  <a:pos x="987" y="58"/>
                </a:cxn>
                <a:cxn ang="0">
                  <a:pos x="1074" y="124"/>
                </a:cxn>
                <a:cxn ang="0">
                  <a:pos x="1139" y="210"/>
                </a:cxn>
                <a:cxn ang="0">
                  <a:pos x="1182" y="312"/>
                </a:cxn>
                <a:cxn ang="0">
                  <a:pos x="1197" y="424"/>
                </a:cxn>
                <a:cxn ang="0">
                  <a:pos x="1182" y="537"/>
                </a:cxn>
                <a:cxn ang="0">
                  <a:pos x="1139" y="638"/>
                </a:cxn>
                <a:cxn ang="0">
                  <a:pos x="1074" y="723"/>
                </a:cxn>
                <a:cxn ang="0">
                  <a:pos x="987" y="790"/>
                </a:cxn>
                <a:cxn ang="0">
                  <a:pos x="886" y="832"/>
                </a:cxn>
                <a:cxn ang="0">
                  <a:pos x="774" y="847"/>
                </a:cxn>
                <a:cxn ang="0">
                  <a:pos x="669" y="834"/>
                </a:cxn>
                <a:cxn ang="0">
                  <a:pos x="575" y="798"/>
                </a:cxn>
                <a:cxn ang="0">
                  <a:pos x="173" y="1146"/>
                </a:cxn>
                <a:cxn ang="0">
                  <a:pos x="117" y="1145"/>
                </a:cxn>
                <a:cxn ang="0">
                  <a:pos x="75" y="1125"/>
                </a:cxn>
                <a:cxn ang="0">
                  <a:pos x="44" y="1095"/>
                </a:cxn>
                <a:cxn ang="0">
                  <a:pos x="23" y="1061"/>
                </a:cxn>
                <a:cxn ang="0">
                  <a:pos x="9" y="1028"/>
                </a:cxn>
                <a:cxn ang="0">
                  <a:pos x="2" y="1003"/>
                </a:cxn>
                <a:cxn ang="0">
                  <a:pos x="0" y="994"/>
                </a:cxn>
                <a:cxn ang="0">
                  <a:pos x="406" y="661"/>
                </a:cxn>
                <a:cxn ang="0">
                  <a:pos x="397" y="638"/>
                </a:cxn>
                <a:cxn ang="0">
                  <a:pos x="382" y="597"/>
                </a:cxn>
                <a:cxn ang="0">
                  <a:pos x="368" y="545"/>
                </a:cxn>
                <a:cxn ang="0">
                  <a:pos x="356" y="486"/>
                </a:cxn>
                <a:cxn ang="0">
                  <a:pos x="351" y="424"/>
                </a:cxn>
                <a:cxn ang="0">
                  <a:pos x="365" y="312"/>
                </a:cxn>
                <a:cxn ang="0">
                  <a:pos x="409" y="210"/>
                </a:cxn>
                <a:cxn ang="0">
                  <a:pos x="474" y="124"/>
                </a:cxn>
                <a:cxn ang="0">
                  <a:pos x="560" y="58"/>
                </a:cxn>
                <a:cxn ang="0">
                  <a:pos x="661" y="16"/>
                </a:cxn>
                <a:cxn ang="0">
                  <a:pos x="774" y="0"/>
                </a:cxn>
              </a:cxnLst>
              <a:rect l="0" t="0" r="r" b="b"/>
              <a:pathLst>
                <a:path w="1197" h="1147">
                  <a:moveTo>
                    <a:pt x="774" y="92"/>
                  </a:moveTo>
                  <a:lnTo>
                    <a:pt x="725" y="96"/>
                  </a:lnTo>
                  <a:lnTo>
                    <a:pt x="678" y="106"/>
                  </a:lnTo>
                  <a:lnTo>
                    <a:pt x="634" y="123"/>
                  </a:lnTo>
                  <a:lnTo>
                    <a:pt x="593" y="145"/>
                  </a:lnTo>
                  <a:lnTo>
                    <a:pt x="555" y="173"/>
                  </a:lnTo>
                  <a:lnTo>
                    <a:pt x="523" y="206"/>
                  </a:lnTo>
                  <a:lnTo>
                    <a:pt x="495" y="244"/>
                  </a:lnTo>
                  <a:lnTo>
                    <a:pt x="473" y="284"/>
                  </a:lnTo>
                  <a:lnTo>
                    <a:pt x="456" y="329"/>
                  </a:lnTo>
                  <a:lnTo>
                    <a:pt x="445" y="376"/>
                  </a:lnTo>
                  <a:lnTo>
                    <a:pt x="441" y="424"/>
                  </a:lnTo>
                  <a:lnTo>
                    <a:pt x="445" y="473"/>
                  </a:lnTo>
                  <a:lnTo>
                    <a:pt x="456" y="520"/>
                  </a:lnTo>
                  <a:lnTo>
                    <a:pt x="473" y="564"/>
                  </a:lnTo>
                  <a:lnTo>
                    <a:pt x="495" y="605"/>
                  </a:lnTo>
                  <a:lnTo>
                    <a:pt x="523" y="642"/>
                  </a:lnTo>
                  <a:lnTo>
                    <a:pt x="555" y="674"/>
                  </a:lnTo>
                  <a:lnTo>
                    <a:pt x="593" y="702"/>
                  </a:lnTo>
                  <a:lnTo>
                    <a:pt x="634" y="726"/>
                  </a:lnTo>
                  <a:lnTo>
                    <a:pt x="678" y="741"/>
                  </a:lnTo>
                  <a:lnTo>
                    <a:pt x="725" y="752"/>
                  </a:lnTo>
                  <a:lnTo>
                    <a:pt x="774" y="756"/>
                  </a:lnTo>
                  <a:lnTo>
                    <a:pt x="822" y="752"/>
                  </a:lnTo>
                  <a:lnTo>
                    <a:pt x="869" y="741"/>
                  </a:lnTo>
                  <a:lnTo>
                    <a:pt x="914" y="726"/>
                  </a:lnTo>
                  <a:lnTo>
                    <a:pt x="954" y="702"/>
                  </a:lnTo>
                  <a:lnTo>
                    <a:pt x="991" y="674"/>
                  </a:lnTo>
                  <a:lnTo>
                    <a:pt x="1024" y="642"/>
                  </a:lnTo>
                  <a:lnTo>
                    <a:pt x="1051" y="605"/>
                  </a:lnTo>
                  <a:lnTo>
                    <a:pt x="1075" y="564"/>
                  </a:lnTo>
                  <a:lnTo>
                    <a:pt x="1091" y="520"/>
                  </a:lnTo>
                  <a:lnTo>
                    <a:pt x="1101" y="473"/>
                  </a:lnTo>
                  <a:lnTo>
                    <a:pt x="1105" y="424"/>
                  </a:lnTo>
                  <a:lnTo>
                    <a:pt x="1101" y="376"/>
                  </a:lnTo>
                  <a:lnTo>
                    <a:pt x="1091" y="329"/>
                  </a:lnTo>
                  <a:lnTo>
                    <a:pt x="1075" y="284"/>
                  </a:lnTo>
                  <a:lnTo>
                    <a:pt x="1051" y="244"/>
                  </a:lnTo>
                  <a:lnTo>
                    <a:pt x="1024" y="206"/>
                  </a:lnTo>
                  <a:lnTo>
                    <a:pt x="991" y="173"/>
                  </a:lnTo>
                  <a:lnTo>
                    <a:pt x="954" y="145"/>
                  </a:lnTo>
                  <a:lnTo>
                    <a:pt x="914" y="123"/>
                  </a:lnTo>
                  <a:lnTo>
                    <a:pt x="869" y="106"/>
                  </a:lnTo>
                  <a:lnTo>
                    <a:pt x="822" y="96"/>
                  </a:lnTo>
                  <a:lnTo>
                    <a:pt x="774" y="92"/>
                  </a:lnTo>
                  <a:close/>
                  <a:moveTo>
                    <a:pt x="774" y="0"/>
                  </a:moveTo>
                  <a:lnTo>
                    <a:pt x="831" y="4"/>
                  </a:lnTo>
                  <a:lnTo>
                    <a:pt x="886" y="16"/>
                  </a:lnTo>
                  <a:lnTo>
                    <a:pt x="939" y="33"/>
                  </a:lnTo>
                  <a:lnTo>
                    <a:pt x="987" y="58"/>
                  </a:lnTo>
                  <a:lnTo>
                    <a:pt x="1033" y="88"/>
                  </a:lnTo>
                  <a:lnTo>
                    <a:pt x="1074" y="124"/>
                  </a:lnTo>
                  <a:lnTo>
                    <a:pt x="1109" y="165"/>
                  </a:lnTo>
                  <a:lnTo>
                    <a:pt x="1139" y="210"/>
                  </a:lnTo>
                  <a:lnTo>
                    <a:pt x="1164" y="259"/>
                  </a:lnTo>
                  <a:lnTo>
                    <a:pt x="1182" y="312"/>
                  </a:lnTo>
                  <a:lnTo>
                    <a:pt x="1193" y="367"/>
                  </a:lnTo>
                  <a:lnTo>
                    <a:pt x="1197" y="424"/>
                  </a:lnTo>
                  <a:lnTo>
                    <a:pt x="1193" y="482"/>
                  </a:lnTo>
                  <a:lnTo>
                    <a:pt x="1182" y="537"/>
                  </a:lnTo>
                  <a:lnTo>
                    <a:pt x="1164" y="589"/>
                  </a:lnTo>
                  <a:lnTo>
                    <a:pt x="1139" y="638"/>
                  </a:lnTo>
                  <a:lnTo>
                    <a:pt x="1109" y="682"/>
                  </a:lnTo>
                  <a:lnTo>
                    <a:pt x="1074" y="723"/>
                  </a:lnTo>
                  <a:lnTo>
                    <a:pt x="1033" y="760"/>
                  </a:lnTo>
                  <a:lnTo>
                    <a:pt x="987" y="790"/>
                  </a:lnTo>
                  <a:lnTo>
                    <a:pt x="939" y="815"/>
                  </a:lnTo>
                  <a:lnTo>
                    <a:pt x="886" y="832"/>
                  </a:lnTo>
                  <a:lnTo>
                    <a:pt x="831" y="843"/>
                  </a:lnTo>
                  <a:lnTo>
                    <a:pt x="774" y="847"/>
                  </a:lnTo>
                  <a:lnTo>
                    <a:pt x="720" y="843"/>
                  </a:lnTo>
                  <a:lnTo>
                    <a:pt x="669" y="834"/>
                  </a:lnTo>
                  <a:lnTo>
                    <a:pt x="621" y="818"/>
                  </a:lnTo>
                  <a:lnTo>
                    <a:pt x="575" y="798"/>
                  </a:lnTo>
                  <a:lnTo>
                    <a:pt x="532" y="771"/>
                  </a:lnTo>
                  <a:lnTo>
                    <a:pt x="173" y="1146"/>
                  </a:lnTo>
                  <a:lnTo>
                    <a:pt x="143" y="1147"/>
                  </a:lnTo>
                  <a:lnTo>
                    <a:pt x="117" y="1145"/>
                  </a:lnTo>
                  <a:lnTo>
                    <a:pt x="95" y="1137"/>
                  </a:lnTo>
                  <a:lnTo>
                    <a:pt x="75" y="1125"/>
                  </a:lnTo>
                  <a:lnTo>
                    <a:pt x="58" y="1111"/>
                  </a:lnTo>
                  <a:lnTo>
                    <a:pt x="44" y="1095"/>
                  </a:lnTo>
                  <a:lnTo>
                    <a:pt x="32" y="1078"/>
                  </a:lnTo>
                  <a:lnTo>
                    <a:pt x="23" y="1061"/>
                  </a:lnTo>
                  <a:lnTo>
                    <a:pt x="15" y="1044"/>
                  </a:lnTo>
                  <a:lnTo>
                    <a:pt x="9" y="1028"/>
                  </a:lnTo>
                  <a:lnTo>
                    <a:pt x="4" y="1014"/>
                  </a:lnTo>
                  <a:lnTo>
                    <a:pt x="2" y="1003"/>
                  </a:lnTo>
                  <a:lnTo>
                    <a:pt x="0" y="997"/>
                  </a:lnTo>
                  <a:lnTo>
                    <a:pt x="0" y="994"/>
                  </a:lnTo>
                  <a:lnTo>
                    <a:pt x="407" y="664"/>
                  </a:lnTo>
                  <a:lnTo>
                    <a:pt x="406" y="661"/>
                  </a:lnTo>
                  <a:lnTo>
                    <a:pt x="402" y="652"/>
                  </a:lnTo>
                  <a:lnTo>
                    <a:pt x="397" y="638"/>
                  </a:lnTo>
                  <a:lnTo>
                    <a:pt x="390" y="619"/>
                  </a:lnTo>
                  <a:lnTo>
                    <a:pt x="382" y="597"/>
                  </a:lnTo>
                  <a:lnTo>
                    <a:pt x="376" y="572"/>
                  </a:lnTo>
                  <a:lnTo>
                    <a:pt x="368" y="545"/>
                  </a:lnTo>
                  <a:lnTo>
                    <a:pt x="362" y="516"/>
                  </a:lnTo>
                  <a:lnTo>
                    <a:pt x="356" y="486"/>
                  </a:lnTo>
                  <a:lnTo>
                    <a:pt x="352" y="454"/>
                  </a:lnTo>
                  <a:lnTo>
                    <a:pt x="351" y="424"/>
                  </a:lnTo>
                  <a:lnTo>
                    <a:pt x="355" y="367"/>
                  </a:lnTo>
                  <a:lnTo>
                    <a:pt x="365" y="312"/>
                  </a:lnTo>
                  <a:lnTo>
                    <a:pt x="384" y="259"/>
                  </a:lnTo>
                  <a:lnTo>
                    <a:pt x="409" y="210"/>
                  </a:lnTo>
                  <a:lnTo>
                    <a:pt x="439" y="165"/>
                  </a:lnTo>
                  <a:lnTo>
                    <a:pt x="474" y="124"/>
                  </a:lnTo>
                  <a:lnTo>
                    <a:pt x="515" y="88"/>
                  </a:lnTo>
                  <a:lnTo>
                    <a:pt x="560" y="58"/>
                  </a:lnTo>
                  <a:lnTo>
                    <a:pt x="609" y="33"/>
                  </a:lnTo>
                  <a:lnTo>
                    <a:pt x="661" y="16"/>
                  </a:lnTo>
                  <a:lnTo>
                    <a:pt x="716" y="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  <a:effectLst>
              <a:reflection blurRad="6350" stA="52000" endA="300" endPos="35000" dir="5400000" sy="-100000" algn="bl" rotWithShape="0"/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800600" y="334387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replace this text. This is a placeholder.</a:t>
            </a:r>
            <a:endParaRPr lang="en-US" sz="1800" kern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Human Resources Slides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371600" y="2133600"/>
            <a:ext cx="3221038" cy="2733676"/>
            <a:chOff x="1384300" y="2362200"/>
            <a:chExt cx="3221038" cy="2733676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905000" y="3048000"/>
              <a:ext cx="1033463" cy="1165225"/>
            </a:xfrm>
            <a:custGeom>
              <a:avLst/>
              <a:gdLst/>
              <a:ahLst/>
              <a:cxnLst>
                <a:cxn ang="0">
                  <a:pos x="365" y="4"/>
                </a:cxn>
                <a:cxn ang="0">
                  <a:pos x="445" y="37"/>
                </a:cxn>
                <a:cxn ang="0">
                  <a:pos x="513" y="96"/>
                </a:cxn>
                <a:cxn ang="0">
                  <a:pos x="566" y="177"/>
                </a:cxn>
                <a:cxn ang="0">
                  <a:pos x="598" y="275"/>
                </a:cxn>
                <a:cxn ang="0">
                  <a:pos x="619" y="334"/>
                </a:cxn>
                <a:cxn ang="0">
                  <a:pos x="642" y="362"/>
                </a:cxn>
                <a:cxn ang="0">
                  <a:pos x="651" y="406"/>
                </a:cxn>
                <a:cxn ang="0">
                  <a:pos x="642" y="451"/>
                </a:cxn>
                <a:cxn ang="0">
                  <a:pos x="619" y="478"/>
                </a:cxn>
                <a:cxn ang="0">
                  <a:pos x="598" y="481"/>
                </a:cxn>
                <a:cxn ang="0">
                  <a:pos x="579" y="526"/>
                </a:cxn>
                <a:cxn ang="0">
                  <a:pos x="536" y="611"/>
                </a:cxn>
                <a:cxn ang="0">
                  <a:pos x="477" y="676"/>
                </a:cxn>
                <a:cxn ang="0">
                  <a:pos x="405" y="718"/>
                </a:cxn>
                <a:cxn ang="0">
                  <a:pos x="325" y="734"/>
                </a:cxn>
                <a:cxn ang="0">
                  <a:pos x="245" y="719"/>
                </a:cxn>
                <a:cxn ang="0">
                  <a:pos x="174" y="679"/>
                </a:cxn>
                <a:cxn ang="0">
                  <a:pos x="115" y="616"/>
                </a:cxn>
                <a:cxn ang="0">
                  <a:pos x="72" y="536"/>
                </a:cxn>
                <a:cxn ang="0">
                  <a:pos x="53" y="491"/>
                </a:cxn>
                <a:cxn ang="0">
                  <a:pos x="32" y="488"/>
                </a:cxn>
                <a:cxn ang="0">
                  <a:pos x="9" y="460"/>
                </a:cxn>
                <a:cxn ang="0">
                  <a:pos x="0" y="416"/>
                </a:cxn>
                <a:cxn ang="0">
                  <a:pos x="8" y="374"/>
                </a:cxn>
                <a:cxn ang="0">
                  <a:pos x="28" y="346"/>
                </a:cxn>
                <a:cxn ang="0">
                  <a:pos x="46" y="290"/>
                </a:cxn>
                <a:cxn ang="0">
                  <a:pos x="72" y="197"/>
                </a:cxn>
                <a:cxn ang="0">
                  <a:pos x="117" y="117"/>
                </a:cxn>
                <a:cxn ang="0">
                  <a:pos x="174" y="55"/>
                </a:cxn>
                <a:cxn ang="0">
                  <a:pos x="244" y="15"/>
                </a:cxn>
                <a:cxn ang="0">
                  <a:pos x="322" y="0"/>
                </a:cxn>
              </a:cxnLst>
              <a:rect l="0" t="0" r="r" b="b"/>
              <a:pathLst>
                <a:path w="651" h="734">
                  <a:moveTo>
                    <a:pt x="322" y="0"/>
                  </a:moveTo>
                  <a:lnTo>
                    <a:pt x="365" y="4"/>
                  </a:lnTo>
                  <a:lnTo>
                    <a:pt x="407" y="17"/>
                  </a:lnTo>
                  <a:lnTo>
                    <a:pt x="445" y="37"/>
                  </a:lnTo>
                  <a:lnTo>
                    <a:pt x="482" y="63"/>
                  </a:lnTo>
                  <a:lnTo>
                    <a:pt x="513" y="96"/>
                  </a:lnTo>
                  <a:lnTo>
                    <a:pt x="542" y="134"/>
                  </a:lnTo>
                  <a:lnTo>
                    <a:pt x="566" y="177"/>
                  </a:lnTo>
                  <a:lnTo>
                    <a:pt x="585" y="224"/>
                  </a:lnTo>
                  <a:lnTo>
                    <a:pt x="598" y="275"/>
                  </a:lnTo>
                  <a:lnTo>
                    <a:pt x="606" y="330"/>
                  </a:lnTo>
                  <a:lnTo>
                    <a:pt x="619" y="334"/>
                  </a:lnTo>
                  <a:lnTo>
                    <a:pt x="632" y="345"/>
                  </a:lnTo>
                  <a:lnTo>
                    <a:pt x="642" y="362"/>
                  </a:lnTo>
                  <a:lnTo>
                    <a:pt x="648" y="383"/>
                  </a:lnTo>
                  <a:lnTo>
                    <a:pt x="651" y="406"/>
                  </a:lnTo>
                  <a:lnTo>
                    <a:pt x="648" y="430"/>
                  </a:lnTo>
                  <a:lnTo>
                    <a:pt x="642" y="451"/>
                  </a:lnTo>
                  <a:lnTo>
                    <a:pt x="632" y="467"/>
                  </a:lnTo>
                  <a:lnTo>
                    <a:pt x="619" y="478"/>
                  </a:lnTo>
                  <a:lnTo>
                    <a:pt x="605" y="482"/>
                  </a:lnTo>
                  <a:lnTo>
                    <a:pt x="598" y="481"/>
                  </a:lnTo>
                  <a:lnTo>
                    <a:pt x="593" y="478"/>
                  </a:lnTo>
                  <a:lnTo>
                    <a:pt x="579" y="526"/>
                  </a:lnTo>
                  <a:lnTo>
                    <a:pt x="559" y="570"/>
                  </a:lnTo>
                  <a:lnTo>
                    <a:pt x="536" y="611"/>
                  </a:lnTo>
                  <a:lnTo>
                    <a:pt x="508" y="646"/>
                  </a:lnTo>
                  <a:lnTo>
                    <a:pt x="477" y="676"/>
                  </a:lnTo>
                  <a:lnTo>
                    <a:pt x="443" y="701"/>
                  </a:lnTo>
                  <a:lnTo>
                    <a:pt x="405" y="718"/>
                  </a:lnTo>
                  <a:lnTo>
                    <a:pt x="365" y="730"/>
                  </a:lnTo>
                  <a:lnTo>
                    <a:pt x="325" y="734"/>
                  </a:lnTo>
                  <a:lnTo>
                    <a:pt x="284" y="730"/>
                  </a:lnTo>
                  <a:lnTo>
                    <a:pt x="245" y="719"/>
                  </a:lnTo>
                  <a:lnTo>
                    <a:pt x="208" y="702"/>
                  </a:lnTo>
                  <a:lnTo>
                    <a:pt x="174" y="679"/>
                  </a:lnTo>
                  <a:lnTo>
                    <a:pt x="144" y="650"/>
                  </a:lnTo>
                  <a:lnTo>
                    <a:pt x="115" y="616"/>
                  </a:lnTo>
                  <a:lnTo>
                    <a:pt x="92" y="578"/>
                  </a:lnTo>
                  <a:lnTo>
                    <a:pt x="72" y="536"/>
                  </a:lnTo>
                  <a:lnTo>
                    <a:pt x="57" y="490"/>
                  </a:lnTo>
                  <a:lnTo>
                    <a:pt x="53" y="491"/>
                  </a:lnTo>
                  <a:lnTo>
                    <a:pt x="46" y="491"/>
                  </a:lnTo>
                  <a:lnTo>
                    <a:pt x="32" y="488"/>
                  </a:lnTo>
                  <a:lnTo>
                    <a:pt x="19" y="477"/>
                  </a:lnTo>
                  <a:lnTo>
                    <a:pt x="9" y="460"/>
                  </a:lnTo>
                  <a:lnTo>
                    <a:pt x="3" y="439"/>
                  </a:lnTo>
                  <a:lnTo>
                    <a:pt x="0" y="416"/>
                  </a:lnTo>
                  <a:lnTo>
                    <a:pt x="3" y="393"/>
                  </a:lnTo>
                  <a:lnTo>
                    <a:pt x="8" y="374"/>
                  </a:lnTo>
                  <a:lnTo>
                    <a:pt x="17" y="358"/>
                  </a:lnTo>
                  <a:lnTo>
                    <a:pt x="28" y="346"/>
                  </a:lnTo>
                  <a:lnTo>
                    <a:pt x="41" y="341"/>
                  </a:lnTo>
                  <a:lnTo>
                    <a:pt x="46" y="290"/>
                  </a:lnTo>
                  <a:lnTo>
                    <a:pt x="57" y="241"/>
                  </a:lnTo>
                  <a:lnTo>
                    <a:pt x="72" y="197"/>
                  </a:lnTo>
                  <a:lnTo>
                    <a:pt x="92" y="155"/>
                  </a:lnTo>
                  <a:lnTo>
                    <a:pt x="117" y="117"/>
                  </a:lnTo>
                  <a:lnTo>
                    <a:pt x="144" y="84"/>
                  </a:lnTo>
                  <a:lnTo>
                    <a:pt x="174" y="55"/>
                  </a:lnTo>
                  <a:lnTo>
                    <a:pt x="208" y="32"/>
                  </a:lnTo>
                  <a:lnTo>
                    <a:pt x="244" y="15"/>
                  </a:lnTo>
                  <a:lnTo>
                    <a:pt x="282" y="4"/>
                  </a:lnTo>
                  <a:lnTo>
                    <a:pt x="32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1384300" y="4208463"/>
              <a:ext cx="2036763" cy="887413"/>
            </a:xfrm>
            <a:custGeom>
              <a:avLst/>
              <a:gdLst/>
              <a:ahLst/>
              <a:cxnLst>
                <a:cxn ang="0">
                  <a:pos x="857" y="0"/>
                </a:cxn>
                <a:cxn ang="0">
                  <a:pos x="906" y="2"/>
                </a:cxn>
                <a:cxn ang="0">
                  <a:pos x="955" y="10"/>
                </a:cxn>
                <a:cxn ang="0">
                  <a:pos x="1004" y="21"/>
                </a:cxn>
                <a:cxn ang="0">
                  <a:pos x="1051" y="36"/>
                </a:cxn>
                <a:cxn ang="0">
                  <a:pos x="1095" y="56"/>
                </a:cxn>
                <a:cxn ang="0">
                  <a:pos x="1136" y="80"/>
                </a:cxn>
                <a:cxn ang="0">
                  <a:pos x="1173" y="106"/>
                </a:cxn>
                <a:cxn ang="0">
                  <a:pos x="1204" y="136"/>
                </a:cxn>
                <a:cxn ang="0">
                  <a:pos x="1230" y="170"/>
                </a:cxn>
                <a:cxn ang="0">
                  <a:pos x="1245" y="200"/>
                </a:cxn>
                <a:cxn ang="0">
                  <a:pos x="1256" y="234"/>
                </a:cxn>
                <a:cxn ang="0">
                  <a:pos x="1266" y="271"/>
                </a:cxn>
                <a:cxn ang="0">
                  <a:pos x="1272" y="310"/>
                </a:cxn>
                <a:cxn ang="0">
                  <a:pos x="1277" y="349"/>
                </a:cxn>
                <a:cxn ang="0">
                  <a:pos x="1280" y="389"/>
                </a:cxn>
                <a:cxn ang="0">
                  <a:pos x="1281" y="427"/>
                </a:cxn>
                <a:cxn ang="0">
                  <a:pos x="1283" y="461"/>
                </a:cxn>
                <a:cxn ang="0">
                  <a:pos x="1283" y="492"/>
                </a:cxn>
                <a:cxn ang="0">
                  <a:pos x="1281" y="518"/>
                </a:cxn>
                <a:cxn ang="0">
                  <a:pos x="1281" y="538"/>
                </a:cxn>
                <a:cxn ang="0">
                  <a:pos x="1280" y="551"/>
                </a:cxn>
                <a:cxn ang="0">
                  <a:pos x="1280" y="555"/>
                </a:cxn>
                <a:cxn ang="0">
                  <a:pos x="643" y="558"/>
                </a:cxn>
                <a:cxn ang="0">
                  <a:pos x="641" y="558"/>
                </a:cxn>
                <a:cxn ang="0">
                  <a:pos x="4" y="559"/>
                </a:cxn>
                <a:cxn ang="0">
                  <a:pos x="4" y="555"/>
                </a:cxn>
                <a:cxn ang="0">
                  <a:pos x="3" y="542"/>
                </a:cxn>
                <a:cxn ang="0">
                  <a:pos x="1" y="522"/>
                </a:cxn>
                <a:cxn ang="0">
                  <a:pos x="1" y="496"/>
                </a:cxn>
                <a:cxn ang="0">
                  <a:pos x="0" y="465"/>
                </a:cxn>
                <a:cxn ang="0">
                  <a:pos x="1" y="429"/>
                </a:cxn>
                <a:cxn ang="0">
                  <a:pos x="3" y="393"/>
                </a:cxn>
                <a:cxn ang="0">
                  <a:pos x="5" y="353"/>
                </a:cxn>
                <a:cxn ang="0">
                  <a:pos x="9" y="314"/>
                </a:cxn>
                <a:cxn ang="0">
                  <a:pos x="16" y="275"/>
                </a:cxn>
                <a:cxn ang="0">
                  <a:pos x="25" y="238"/>
                </a:cxn>
                <a:cxn ang="0">
                  <a:pos x="37" y="203"/>
                </a:cxn>
                <a:cxn ang="0">
                  <a:pos x="51" y="173"/>
                </a:cxn>
                <a:cxn ang="0">
                  <a:pos x="76" y="139"/>
                </a:cxn>
                <a:cxn ang="0">
                  <a:pos x="107" y="108"/>
                </a:cxn>
                <a:cxn ang="0">
                  <a:pos x="144" y="82"/>
                </a:cxn>
                <a:cxn ang="0">
                  <a:pos x="186" y="59"/>
                </a:cxn>
                <a:cxn ang="0">
                  <a:pos x="229" y="39"/>
                </a:cxn>
                <a:cxn ang="0">
                  <a:pos x="276" y="23"/>
                </a:cxn>
                <a:cxn ang="0">
                  <a:pos x="325" y="12"/>
                </a:cxn>
                <a:cxn ang="0">
                  <a:pos x="374" y="5"/>
                </a:cxn>
                <a:cxn ang="0">
                  <a:pos x="423" y="1"/>
                </a:cxn>
                <a:cxn ang="0">
                  <a:pos x="471" y="2"/>
                </a:cxn>
                <a:cxn ang="0">
                  <a:pos x="641" y="328"/>
                </a:cxn>
                <a:cxn ang="0">
                  <a:pos x="809" y="2"/>
                </a:cxn>
                <a:cxn ang="0">
                  <a:pos x="857" y="0"/>
                </a:cxn>
              </a:cxnLst>
              <a:rect l="0" t="0" r="r" b="b"/>
              <a:pathLst>
                <a:path w="1283" h="559">
                  <a:moveTo>
                    <a:pt x="857" y="0"/>
                  </a:moveTo>
                  <a:lnTo>
                    <a:pt x="906" y="2"/>
                  </a:lnTo>
                  <a:lnTo>
                    <a:pt x="955" y="10"/>
                  </a:lnTo>
                  <a:lnTo>
                    <a:pt x="1004" y="21"/>
                  </a:lnTo>
                  <a:lnTo>
                    <a:pt x="1051" y="36"/>
                  </a:lnTo>
                  <a:lnTo>
                    <a:pt x="1095" y="56"/>
                  </a:lnTo>
                  <a:lnTo>
                    <a:pt x="1136" y="80"/>
                  </a:lnTo>
                  <a:lnTo>
                    <a:pt x="1173" y="106"/>
                  </a:lnTo>
                  <a:lnTo>
                    <a:pt x="1204" y="136"/>
                  </a:lnTo>
                  <a:lnTo>
                    <a:pt x="1230" y="170"/>
                  </a:lnTo>
                  <a:lnTo>
                    <a:pt x="1245" y="200"/>
                  </a:lnTo>
                  <a:lnTo>
                    <a:pt x="1256" y="234"/>
                  </a:lnTo>
                  <a:lnTo>
                    <a:pt x="1266" y="271"/>
                  </a:lnTo>
                  <a:lnTo>
                    <a:pt x="1272" y="310"/>
                  </a:lnTo>
                  <a:lnTo>
                    <a:pt x="1277" y="349"/>
                  </a:lnTo>
                  <a:lnTo>
                    <a:pt x="1280" y="389"/>
                  </a:lnTo>
                  <a:lnTo>
                    <a:pt x="1281" y="427"/>
                  </a:lnTo>
                  <a:lnTo>
                    <a:pt x="1283" y="461"/>
                  </a:lnTo>
                  <a:lnTo>
                    <a:pt x="1283" y="492"/>
                  </a:lnTo>
                  <a:lnTo>
                    <a:pt x="1281" y="518"/>
                  </a:lnTo>
                  <a:lnTo>
                    <a:pt x="1281" y="538"/>
                  </a:lnTo>
                  <a:lnTo>
                    <a:pt x="1280" y="551"/>
                  </a:lnTo>
                  <a:lnTo>
                    <a:pt x="1280" y="555"/>
                  </a:lnTo>
                  <a:lnTo>
                    <a:pt x="643" y="558"/>
                  </a:lnTo>
                  <a:lnTo>
                    <a:pt x="641" y="558"/>
                  </a:lnTo>
                  <a:lnTo>
                    <a:pt x="4" y="559"/>
                  </a:lnTo>
                  <a:lnTo>
                    <a:pt x="4" y="555"/>
                  </a:lnTo>
                  <a:lnTo>
                    <a:pt x="3" y="542"/>
                  </a:lnTo>
                  <a:lnTo>
                    <a:pt x="1" y="522"/>
                  </a:lnTo>
                  <a:lnTo>
                    <a:pt x="1" y="496"/>
                  </a:lnTo>
                  <a:lnTo>
                    <a:pt x="0" y="465"/>
                  </a:lnTo>
                  <a:lnTo>
                    <a:pt x="1" y="429"/>
                  </a:lnTo>
                  <a:lnTo>
                    <a:pt x="3" y="393"/>
                  </a:lnTo>
                  <a:lnTo>
                    <a:pt x="5" y="353"/>
                  </a:lnTo>
                  <a:lnTo>
                    <a:pt x="9" y="314"/>
                  </a:lnTo>
                  <a:lnTo>
                    <a:pt x="16" y="275"/>
                  </a:lnTo>
                  <a:lnTo>
                    <a:pt x="25" y="238"/>
                  </a:lnTo>
                  <a:lnTo>
                    <a:pt x="37" y="203"/>
                  </a:lnTo>
                  <a:lnTo>
                    <a:pt x="51" y="173"/>
                  </a:lnTo>
                  <a:lnTo>
                    <a:pt x="76" y="139"/>
                  </a:lnTo>
                  <a:lnTo>
                    <a:pt x="107" y="108"/>
                  </a:lnTo>
                  <a:lnTo>
                    <a:pt x="144" y="82"/>
                  </a:lnTo>
                  <a:lnTo>
                    <a:pt x="186" y="59"/>
                  </a:lnTo>
                  <a:lnTo>
                    <a:pt x="229" y="39"/>
                  </a:lnTo>
                  <a:lnTo>
                    <a:pt x="276" y="23"/>
                  </a:lnTo>
                  <a:lnTo>
                    <a:pt x="325" y="12"/>
                  </a:lnTo>
                  <a:lnTo>
                    <a:pt x="374" y="5"/>
                  </a:lnTo>
                  <a:lnTo>
                    <a:pt x="423" y="1"/>
                  </a:lnTo>
                  <a:lnTo>
                    <a:pt x="471" y="2"/>
                  </a:lnTo>
                  <a:lnTo>
                    <a:pt x="641" y="328"/>
                  </a:lnTo>
                  <a:lnTo>
                    <a:pt x="809" y="2"/>
                  </a:lnTo>
                  <a:lnTo>
                    <a:pt x="85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 noEditPoints="1"/>
            </p:cNvSpPr>
            <p:nvPr/>
          </p:nvSpPr>
          <p:spPr bwMode="auto">
            <a:xfrm>
              <a:off x="2895600" y="2362200"/>
              <a:ext cx="1709738" cy="1754188"/>
            </a:xfrm>
            <a:custGeom>
              <a:avLst/>
              <a:gdLst/>
              <a:ahLst/>
              <a:cxnLst>
                <a:cxn ang="0">
                  <a:pos x="417" y="89"/>
                </a:cxn>
                <a:cxn ang="0">
                  <a:pos x="255" y="157"/>
                </a:cxn>
                <a:cxn ang="0">
                  <a:pos x="134" y="271"/>
                </a:cxn>
                <a:cxn ang="0">
                  <a:pos x="73" y="415"/>
                </a:cxn>
                <a:cxn ang="0">
                  <a:pos x="83" y="559"/>
                </a:cxn>
                <a:cxn ang="0">
                  <a:pos x="153" y="687"/>
                </a:cxn>
                <a:cxn ang="0">
                  <a:pos x="242" y="773"/>
                </a:cxn>
                <a:cxn ang="0">
                  <a:pos x="257" y="818"/>
                </a:cxn>
                <a:cxn ang="0">
                  <a:pos x="247" y="877"/>
                </a:cxn>
                <a:cxn ang="0">
                  <a:pos x="238" y="897"/>
                </a:cxn>
                <a:cxn ang="0">
                  <a:pos x="236" y="928"/>
                </a:cxn>
                <a:cxn ang="0">
                  <a:pos x="302" y="883"/>
                </a:cxn>
                <a:cxn ang="0">
                  <a:pos x="346" y="851"/>
                </a:cxn>
                <a:cxn ang="0">
                  <a:pos x="378" y="837"/>
                </a:cxn>
                <a:cxn ang="0">
                  <a:pos x="489" y="858"/>
                </a:cxn>
                <a:cxn ang="0">
                  <a:pos x="650" y="850"/>
                </a:cxn>
                <a:cxn ang="0">
                  <a:pos x="798" y="794"/>
                </a:cxn>
                <a:cxn ang="0">
                  <a:pos x="921" y="694"/>
                </a:cxn>
                <a:cxn ang="0">
                  <a:pos x="997" y="563"/>
                </a:cxn>
                <a:cxn ang="0">
                  <a:pos x="1007" y="415"/>
                </a:cxn>
                <a:cxn ang="0">
                  <a:pos x="946" y="271"/>
                </a:cxn>
                <a:cxn ang="0">
                  <a:pos x="825" y="157"/>
                </a:cxn>
                <a:cxn ang="0">
                  <a:pos x="663" y="89"/>
                </a:cxn>
                <a:cxn ang="0">
                  <a:pos x="539" y="0"/>
                </a:cxn>
                <a:cxn ang="0">
                  <a:pos x="735" y="31"/>
                </a:cxn>
                <a:cxn ang="0">
                  <a:pos x="897" y="118"/>
                </a:cxn>
                <a:cxn ang="0">
                  <a:pos x="1014" y="249"/>
                </a:cxn>
                <a:cxn ang="0">
                  <a:pos x="1073" y="412"/>
                </a:cxn>
                <a:cxn ang="0">
                  <a:pos x="1062" y="584"/>
                </a:cxn>
                <a:cxn ang="0">
                  <a:pos x="990" y="733"/>
                </a:cxn>
                <a:cxn ang="0">
                  <a:pos x="865" y="851"/>
                </a:cxn>
                <a:cxn ang="0">
                  <a:pos x="712" y="922"/>
                </a:cxn>
                <a:cxn ang="0">
                  <a:pos x="539" y="945"/>
                </a:cxn>
                <a:cxn ang="0">
                  <a:pos x="396" y="928"/>
                </a:cxn>
                <a:cxn ang="0">
                  <a:pos x="310" y="972"/>
                </a:cxn>
                <a:cxn ang="0">
                  <a:pos x="191" y="1031"/>
                </a:cxn>
                <a:cxn ang="0">
                  <a:pos x="82" y="1083"/>
                </a:cxn>
                <a:cxn ang="0">
                  <a:pos x="39" y="1104"/>
                </a:cxn>
                <a:cxn ang="0">
                  <a:pos x="40" y="1093"/>
                </a:cxn>
                <a:cxn ang="0">
                  <a:pos x="61" y="1040"/>
                </a:cxn>
                <a:cxn ang="0">
                  <a:pos x="116" y="902"/>
                </a:cxn>
                <a:cxn ang="0">
                  <a:pos x="146" y="822"/>
                </a:cxn>
                <a:cxn ang="0">
                  <a:pos x="81" y="720"/>
                </a:cxn>
                <a:cxn ang="0">
                  <a:pos x="13" y="577"/>
                </a:cxn>
                <a:cxn ang="0">
                  <a:pos x="3" y="412"/>
                </a:cxn>
                <a:cxn ang="0">
                  <a:pos x="62" y="249"/>
                </a:cxn>
                <a:cxn ang="0">
                  <a:pos x="179" y="118"/>
                </a:cxn>
                <a:cxn ang="0">
                  <a:pos x="342" y="31"/>
                </a:cxn>
                <a:cxn ang="0">
                  <a:pos x="539" y="0"/>
                </a:cxn>
              </a:cxnLst>
              <a:rect l="0" t="0" r="r" b="b"/>
              <a:pathLst>
                <a:path w="1077" h="1105">
                  <a:moveTo>
                    <a:pt x="540" y="75"/>
                  </a:moveTo>
                  <a:lnTo>
                    <a:pt x="477" y="78"/>
                  </a:lnTo>
                  <a:lnTo>
                    <a:pt x="417" y="89"/>
                  </a:lnTo>
                  <a:lnTo>
                    <a:pt x="358" y="106"/>
                  </a:lnTo>
                  <a:lnTo>
                    <a:pt x="304" y="130"/>
                  </a:lnTo>
                  <a:lnTo>
                    <a:pt x="255" y="157"/>
                  </a:lnTo>
                  <a:lnTo>
                    <a:pt x="209" y="191"/>
                  </a:lnTo>
                  <a:lnTo>
                    <a:pt x="168" y="229"/>
                  </a:lnTo>
                  <a:lnTo>
                    <a:pt x="134" y="271"/>
                  </a:lnTo>
                  <a:lnTo>
                    <a:pt x="107" y="316"/>
                  </a:lnTo>
                  <a:lnTo>
                    <a:pt x="86" y="364"/>
                  </a:lnTo>
                  <a:lnTo>
                    <a:pt x="73" y="415"/>
                  </a:lnTo>
                  <a:lnTo>
                    <a:pt x="69" y="467"/>
                  </a:lnTo>
                  <a:lnTo>
                    <a:pt x="73" y="513"/>
                  </a:lnTo>
                  <a:lnTo>
                    <a:pt x="83" y="559"/>
                  </a:lnTo>
                  <a:lnTo>
                    <a:pt x="99" y="604"/>
                  </a:lnTo>
                  <a:lnTo>
                    <a:pt x="123" y="647"/>
                  </a:lnTo>
                  <a:lnTo>
                    <a:pt x="153" y="687"/>
                  </a:lnTo>
                  <a:lnTo>
                    <a:pt x="188" y="724"/>
                  </a:lnTo>
                  <a:lnTo>
                    <a:pt x="229" y="759"/>
                  </a:lnTo>
                  <a:lnTo>
                    <a:pt x="242" y="773"/>
                  </a:lnTo>
                  <a:lnTo>
                    <a:pt x="251" y="790"/>
                  </a:lnTo>
                  <a:lnTo>
                    <a:pt x="256" y="812"/>
                  </a:lnTo>
                  <a:lnTo>
                    <a:pt x="257" y="818"/>
                  </a:lnTo>
                  <a:lnTo>
                    <a:pt x="257" y="830"/>
                  </a:lnTo>
                  <a:lnTo>
                    <a:pt x="255" y="855"/>
                  </a:lnTo>
                  <a:lnTo>
                    <a:pt x="247" y="877"/>
                  </a:lnTo>
                  <a:lnTo>
                    <a:pt x="246" y="880"/>
                  </a:lnTo>
                  <a:lnTo>
                    <a:pt x="242" y="886"/>
                  </a:lnTo>
                  <a:lnTo>
                    <a:pt x="238" y="897"/>
                  </a:lnTo>
                  <a:lnTo>
                    <a:pt x="231" y="909"/>
                  </a:lnTo>
                  <a:lnTo>
                    <a:pt x="213" y="945"/>
                  </a:lnTo>
                  <a:lnTo>
                    <a:pt x="236" y="928"/>
                  </a:lnTo>
                  <a:lnTo>
                    <a:pt x="260" y="913"/>
                  </a:lnTo>
                  <a:lnTo>
                    <a:pt x="282" y="897"/>
                  </a:lnTo>
                  <a:lnTo>
                    <a:pt x="302" y="883"/>
                  </a:lnTo>
                  <a:lnTo>
                    <a:pt x="320" y="871"/>
                  </a:lnTo>
                  <a:lnTo>
                    <a:pt x="335" y="860"/>
                  </a:lnTo>
                  <a:lnTo>
                    <a:pt x="346" y="851"/>
                  </a:lnTo>
                  <a:lnTo>
                    <a:pt x="354" y="846"/>
                  </a:lnTo>
                  <a:lnTo>
                    <a:pt x="367" y="839"/>
                  </a:lnTo>
                  <a:lnTo>
                    <a:pt x="378" y="837"/>
                  </a:lnTo>
                  <a:lnTo>
                    <a:pt x="390" y="838"/>
                  </a:lnTo>
                  <a:lnTo>
                    <a:pt x="439" y="850"/>
                  </a:lnTo>
                  <a:lnTo>
                    <a:pt x="489" y="858"/>
                  </a:lnTo>
                  <a:lnTo>
                    <a:pt x="540" y="860"/>
                  </a:lnTo>
                  <a:lnTo>
                    <a:pt x="595" y="858"/>
                  </a:lnTo>
                  <a:lnTo>
                    <a:pt x="650" y="850"/>
                  </a:lnTo>
                  <a:lnTo>
                    <a:pt x="701" y="835"/>
                  </a:lnTo>
                  <a:lnTo>
                    <a:pt x="751" y="817"/>
                  </a:lnTo>
                  <a:lnTo>
                    <a:pt x="798" y="794"/>
                  </a:lnTo>
                  <a:lnTo>
                    <a:pt x="842" y="766"/>
                  </a:lnTo>
                  <a:lnTo>
                    <a:pt x="883" y="733"/>
                  </a:lnTo>
                  <a:lnTo>
                    <a:pt x="921" y="694"/>
                  </a:lnTo>
                  <a:lnTo>
                    <a:pt x="952" y="652"/>
                  </a:lnTo>
                  <a:lnTo>
                    <a:pt x="979" y="609"/>
                  </a:lnTo>
                  <a:lnTo>
                    <a:pt x="997" y="563"/>
                  </a:lnTo>
                  <a:lnTo>
                    <a:pt x="1007" y="516"/>
                  </a:lnTo>
                  <a:lnTo>
                    <a:pt x="1011" y="467"/>
                  </a:lnTo>
                  <a:lnTo>
                    <a:pt x="1007" y="415"/>
                  </a:lnTo>
                  <a:lnTo>
                    <a:pt x="994" y="364"/>
                  </a:lnTo>
                  <a:lnTo>
                    <a:pt x="973" y="316"/>
                  </a:lnTo>
                  <a:lnTo>
                    <a:pt x="946" y="271"/>
                  </a:lnTo>
                  <a:lnTo>
                    <a:pt x="912" y="229"/>
                  </a:lnTo>
                  <a:lnTo>
                    <a:pt x="871" y="191"/>
                  </a:lnTo>
                  <a:lnTo>
                    <a:pt x="825" y="157"/>
                  </a:lnTo>
                  <a:lnTo>
                    <a:pt x="776" y="130"/>
                  </a:lnTo>
                  <a:lnTo>
                    <a:pt x="722" y="106"/>
                  </a:lnTo>
                  <a:lnTo>
                    <a:pt x="663" y="89"/>
                  </a:lnTo>
                  <a:lnTo>
                    <a:pt x="603" y="78"/>
                  </a:lnTo>
                  <a:lnTo>
                    <a:pt x="540" y="75"/>
                  </a:lnTo>
                  <a:close/>
                  <a:moveTo>
                    <a:pt x="539" y="0"/>
                  </a:moveTo>
                  <a:lnTo>
                    <a:pt x="607" y="4"/>
                  </a:lnTo>
                  <a:lnTo>
                    <a:pt x="672" y="14"/>
                  </a:lnTo>
                  <a:lnTo>
                    <a:pt x="735" y="31"/>
                  </a:lnTo>
                  <a:lnTo>
                    <a:pt x="794" y="55"/>
                  </a:lnTo>
                  <a:lnTo>
                    <a:pt x="848" y="84"/>
                  </a:lnTo>
                  <a:lnTo>
                    <a:pt x="897" y="118"/>
                  </a:lnTo>
                  <a:lnTo>
                    <a:pt x="942" y="157"/>
                  </a:lnTo>
                  <a:lnTo>
                    <a:pt x="981" y="202"/>
                  </a:lnTo>
                  <a:lnTo>
                    <a:pt x="1014" y="249"/>
                  </a:lnTo>
                  <a:lnTo>
                    <a:pt x="1041" y="300"/>
                  </a:lnTo>
                  <a:lnTo>
                    <a:pt x="1061" y="355"/>
                  </a:lnTo>
                  <a:lnTo>
                    <a:pt x="1073" y="412"/>
                  </a:lnTo>
                  <a:lnTo>
                    <a:pt x="1077" y="473"/>
                  </a:lnTo>
                  <a:lnTo>
                    <a:pt x="1073" y="529"/>
                  </a:lnTo>
                  <a:lnTo>
                    <a:pt x="1062" y="584"/>
                  </a:lnTo>
                  <a:lnTo>
                    <a:pt x="1045" y="636"/>
                  </a:lnTo>
                  <a:lnTo>
                    <a:pt x="1020" y="686"/>
                  </a:lnTo>
                  <a:lnTo>
                    <a:pt x="990" y="733"/>
                  </a:lnTo>
                  <a:lnTo>
                    <a:pt x="952" y="776"/>
                  </a:lnTo>
                  <a:lnTo>
                    <a:pt x="909" y="817"/>
                  </a:lnTo>
                  <a:lnTo>
                    <a:pt x="865" y="851"/>
                  </a:lnTo>
                  <a:lnTo>
                    <a:pt x="816" y="879"/>
                  </a:lnTo>
                  <a:lnTo>
                    <a:pt x="765" y="902"/>
                  </a:lnTo>
                  <a:lnTo>
                    <a:pt x="712" y="922"/>
                  </a:lnTo>
                  <a:lnTo>
                    <a:pt x="655" y="935"/>
                  </a:lnTo>
                  <a:lnTo>
                    <a:pt x="598" y="943"/>
                  </a:lnTo>
                  <a:lnTo>
                    <a:pt x="539" y="945"/>
                  </a:lnTo>
                  <a:lnTo>
                    <a:pt x="490" y="943"/>
                  </a:lnTo>
                  <a:lnTo>
                    <a:pt x="443" y="938"/>
                  </a:lnTo>
                  <a:lnTo>
                    <a:pt x="396" y="928"/>
                  </a:lnTo>
                  <a:lnTo>
                    <a:pt x="357" y="948"/>
                  </a:lnTo>
                  <a:lnTo>
                    <a:pt x="336" y="960"/>
                  </a:lnTo>
                  <a:lnTo>
                    <a:pt x="310" y="972"/>
                  </a:lnTo>
                  <a:lnTo>
                    <a:pt x="282" y="986"/>
                  </a:lnTo>
                  <a:lnTo>
                    <a:pt x="222" y="1015"/>
                  </a:lnTo>
                  <a:lnTo>
                    <a:pt x="191" y="1031"/>
                  </a:lnTo>
                  <a:lnTo>
                    <a:pt x="160" y="1045"/>
                  </a:lnTo>
                  <a:lnTo>
                    <a:pt x="132" y="1058"/>
                  </a:lnTo>
                  <a:lnTo>
                    <a:pt x="82" y="1083"/>
                  </a:lnTo>
                  <a:lnTo>
                    <a:pt x="62" y="1092"/>
                  </a:lnTo>
                  <a:lnTo>
                    <a:pt x="48" y="1099"/>
                  </a:lnTo>
                  <a:lnTo>
                    <a:pt x="39" y="1104"/>
                  </a:lnTo>
                  <a:lnTo>
                    <a:pt x="35" y="1105"/>
                  </a:lnTo>
                  <a:lnTo>
                    <a:pt x="36" y="1103"/>
                  </a:lnTo>
                  <a:lnTo>
                    <a:pt x="40" y="1093"/>
                  </a:lnTo>
                  <a:lnTo>
                    <a:pt x="45" y="1079"/>
                  </a:lnTo>
                  <a:lnTo>
                    <a:pt x="52" y="1061"/>
                  </a:lnTo>
                  <a:lnTo>
                    <a:pt x="61" y="1040"/>
                  </a:lnTo>
                  <a:lnTo>
                    <a:pt x="71" y="1015"/>
                  </a:lnTo>
                  <a:lnTo>
                    <a:pt x="92" y="960"/>
                  </a:lnTo>
                  <a:lnTo>
                    <a:pt x="116" y="902"/>
                  </a:lnTo>
                  <a:lnTo>
                    <a:pt x="126" y="873"/>
                  </a:lnTo>
                  <a:lnTo>
                    <a:pt x="137" y="847"/>
                  </a:lnTo>
                  <a:lnTo>
                    <a:pt x="146" y="822"/>
                  </a:lnTo>
                  <a:lnTo>
                    <a:pt x="154" y="801"/>
                  </a:lnTo>
                  <a:lnTo>
                    <a:pt x="115" y="762"/>
                  </a:lnTo>
                  <a:lnTo>
                    <a:pt x="81" y="720"/>
                  </a:lnTo>
                  <a:lnTo>
                    <a:pt x="52" y="676"/>
                  </a:lnTo>
                  <a:lnTo>
                    <a:pt x="30" y="627"/>
                  </a:lnTo>
                  <a:lnTo>
                    <a:pt x="13" y="577"/>
                  </a:lnTo>
                  <a:lnTo>
                    <a:pt x="3" y="526"/>
                  </a:lnTo>
                  <a:lnTo>
                    <a:pt x="0" y="473"/>
                  </a:lnTo>
                  <a:lnTo>
                    <a:pt x="3" y="412"/>
                  </a:lnTo>
                  <a:lnTo>
                    <a:pt x="15" y="355"/>
                  </a:lnTo>
                  <a:lnTo>
                    <a:pt x="35" y="300"/>
                  </a:lnTo>
                  <a:lnTo>
                    <a:pt x="62" y="249"/>
                  </a:lnTo>
                  <a:lnTo>
                    <a:pt x="95" y="202"/>
                  </a:lnTo>
                  <a:lnTo>
                    <a:pt x="134" y="157"/>
                  </a:lnTo>
                  <a:lnTo>
                    <a:pt x="179" y="118"/>
                  </a:lnTo>
                  <a:lnTo>
                    <a:pt x="229" y="84"/>
                  </a:lnTo>
                  <a:lnTo>
                    <a:pt x="284" y="55"/>
                  </a:lnTo>
                  <a:lnTo>
                    <a:pt x="342" y="31"/>
                  </a:lnTo>
                  <a:lnTo>
                    <a:pt x="404" y="14"/>
                  </a:lnTo>
                  <a:lnTo>
                    <a:pt x="471" y="4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4800600" y="357247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replace this text. This is a placeholder.</a:t>
            </a:r>
            <a:endParaRPr lang="en-US" sz="1800" kern="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979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74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Simple Human Resources Slides</vt:lpstr>
      <vt:lpstr>Simple Human Resources Slides</vt:lpstr>
      <vt:lpstr>Simple Human Resources Slides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7</cp:revision>
  <dcterms:created xsi:type="dcterms:W3CDTF">2014-06-09T19:26:21Z</dcterms:created>
  <dcterms:modified xsi:type="dcterms:W3CDTF">2014-06-09T20:21:24Z</dcterms:modified>
</cp:coreProperties>
</file>