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284" r:id="rId2"/>
    <p:sldId id="285" r:id="rId3"/>
    <p:sldId id="286" r:id="rId4"/>
  </p:sldIdLst>
  <p:sldSz cx="9144000" cy="6858000" type="screen4x3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D802"/>
    <a:srgbClr val="66EC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75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488F7-1FAC-40D2-BB7E-BA3CE28D8950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D21D1-52E2-420B-B491-CFF6D7BB7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reepowerpointtemplates.com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You can download more awesome PowerPoint templates for free from </a:t>
            </a:r>
            <a:r>
              <a:rPr lang="en-US" smtClean="0">
                <a:hlinkClick r:id="rId3"/>
              </a:rPr>
              <a:t>http://freepowerpointtemplates.com/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D21D1-52E2-420B-B491-CFF6D7BB79FB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650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7117"/>
            <a:ext cx="77724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9020"/>
            <a:ext cx="64008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6DB-6798-42D2-B9AD-FC6F1C72FC30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4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1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58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22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1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7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6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9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4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5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8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0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8428"/>
            <a:ext cx="8229600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404F2-BE9A-4460-8815-8F645183555F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0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Common Goal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flipH="1">
            <a:off x="2819400" y="5541635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Sample text. You can edit this text.</a:t>
            </a: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069225" y="838200"/>
            <a:ext cx="5005550" cy="5005550"/>
            <a:chOff x="3045370" y="1752600"/>
            <a:chExt cx="2983302" cy="2983302"/>
          </a:xfrm>
          <a:effectLst>
            <a:outerShdw blurRad="266700" dist="38100" dir="5400000" algn="t" rotWithShape="0">
              <a:prstClr val="black">
                <a:alpha val="40000"/>
              </a:prstClr>
            </a:outerShdw>
          </a:effectLst>
          <a:scene3d>
            <a:camera prst="perspectiveRelaxed" fov="2400000">
              <a:rot lat="18000000" lon="0" rev="0"/>
            </a:camera>
            <a:lightRig rig="threePt" dir="t"/>
          </a:scene3d>
        </p:grpSpPr>
        <p:grpSp>
          <p:nvGrpSpPr>
            <p:cNvPr id="8" name="Group 7"/>
            <p:cNvGrpSpPr/>
            <p:nvPr/>
          </p:nvGrpSpPr>
          <p:grpSpPr>
            <a:xfrm>
              <a:off x="4041720" y="1752600"/>
              <a:ext cx="990601" cy="2983302"/>
              <a:chOff x="4038599" y="1752600"/>
              <a:chExt cx="990601" cy="2983302"/>
            </a:xfrm>
          </p:grpSpPr>
          <p:sp>
            <p:nvSpPr>
              <p:cNvPr id="6" name="Down Arrow 5"/>
              <p:cNvSpPr/>
              <p:nvPr/>
            </p:nvSpPr>
            <p:spPr>
              <a:xfrm>
                <a:off x="4038599" y="1752600"/>
                <a:ext cx="990600" cy="1230702"/>
              </a:xfrm>
              <a:prstGeom prst="downArrow">
                <a:avLst/>
              </a:prstGeom>
              <a:solidFill>
                <a:schemeClr val="tx2"/>
              </a:solidFill>
              <a:ln>
                <a:noFill/>
              </a:ln>
              <a:sp3d>
                <a:bevelT w="0"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Down Arrow 6"/>
              <p:cNvSpPr/>
              <p:nvPr/>
            </p:nvSpPr>
            <p:spPr>
              <a:xfrm rot="10800000">
                <a:off x="4038600" y="3505200"/>
                <a:ext cx="990600" cy="1230702"/>
              </a:xfrm>
              <a:prstGeom prst="downArrow">
                <a:avLst/>
              </a:prstGeom>
              <a:solidFill>
                <a:schemeClr val="tx2"/>
              </a:solidFill>
              <a:ln>
                <a:noFill/>
              </a:ln>
              <a:sp3d>
                <a:bevelT w="0"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 rot="5400000">
              <a:off x="4041720" y="1746850"/>
              <a:ext cx="990601" cy="2983302"/>
              <a:chOff x="4038599" y="1752600"/>
              <a:chExt cx="990601" cy="2983302"/>
            </a:xfrm>
          </p:grpSpPr>
          <p:sp>
            <p:nvSpPr>
              <p:cNvPr id="13" name="Down Arrow 12"/>
              <p:cNvSpPr/>
              <p:nvPr/>
            </p:nvSpPr>
            <p:spPr>
              <a:xfrm>
                <a:off x="4038599" y="1752600"/>
                <a:ext cx="990600" cy="1230702"/>
              </a:xfrm>
              <a:prstGeom prst="downArrow">
                <a:avLst/>
              </a:prstGeom>
              <a:solidFill>
                <a:schemeClr val="tx2"/>
              </a:solidFill>
              <a:ln>
                <a:noFill/>
              </a:ln>
              <a:sp3d>
                <a:bevelT w="0"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wn Arrow 13"/>
              <p:cNvSpPr/>
              <p:nvPr/>
            </p:nvSpPr>
            <p:spPr>
              <a:xfrm rot="10800000">
                <a:off x="4038600" y="3505200"/>
                <a:ext cx="990600" cy="1230702"/>
              </a:xfrm>
              <a:prstGeom prst="downArrow">
                <a:avLst/>
              </a:prstGeom>
              <a:solidFill>
                <a:schemeClr val="tx2"/>
              </a:solidFill>
              <a:ln>
                <a:noFill/>
              </a:ln>
              <a:sp3d>
                <a:bevelT w="0"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8" name="TextBox 17"/>
          <p:cNvSpPr txBox="1"/>
          <p:nvPr/>
        </p:nvSpPr>
        <p:spPr>
          <a:xfrm flipH="1">
            <a:off x="2819400" y="1271807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Sample text. You can edit this text.</a:t>
            </a: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735724" y="4029670"/>
            <a:ext cx="7672552" cy="646331"/>
            <a:chOff x="685800" y="4029670"/>
            <a:chExt cx="7672552" cy="646331"/>
          </a:xfrm>
        </p:grpSpPr>
        <p:sp>
          <p:nvSpPr>
            <p:cNvPr id="20" name="TextBox 19"/>
            <p:cNvSpPr txBox="1"/>
            <p:nvPr/>
          </p:nvSpPr>
          <p:spPr>
            <a:xfrm flipH="1">
              <a:off x="685800" y="4029670"/>
              <a:ext cx="2438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kern="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Sample text. You can edit this text.</a:t>
              </a:r>
              <a:endPara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 flipH="1">
              <a:off x="5919952" y="4029670"/>
              <a:ext cx="2438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kern="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Sample text. You can edit this text.</a:t>
              </a:r>
              <a:endPara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7" name="Oval 16"/>
          <p:cNvSpPr/>
          <p:nvPr/>
        </p:nvSpPr>
        <p:spPr>
          <a:xfrm>
            <a:off x="5516029" y="1789044"/>
            <a:ext cx="1114096" cy="1114096"/>
          </a:xfrm>
          <a:prstGeom prst="ellipse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Text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4114800" y="2438400"/>
            <a:ext cx="956215" cy="1117150"/>
            <a:chOff x="6947372" y="5143201"/>
            <a:chExt cx="1157020" cy="1351752"/>
          </a:xfrm>
        </p:grpSpPr>
        <p:sp>
          <p:nvSpPr>
            <p:cNvPr id="24" name="Oval 23"/>
            <p:cNvSpPr/>
            <p:nvPr/>
          </p:nvSpPr>
          <p:spPr>
            <a:xfrm>
              <a:off x="6988545" y="6037753"/>
              <a:ext cx="1074674" cy="457200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tx1"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6947372" y="5143201"/>
              <a:ext cx="1157020" cy="1157020"/>
            </a:xfrm>
            <a:prstGeom prst="ellipse">
              <a:avLst/>
            </a:prstGeom>
            <a:gradFill>
              <a:gsLst>
                <a:gs pos="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accent6">
                  <a:lumMod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</p:spTree>
    <p:extLst>
      <p:ext uri="{BB962C8B-B14F-4D97-AF65-F5344CB8AC3E}">
        <p14:creationId xmlns:p14="http://schemas.microsoft.com/office/powerpoint/2010/main" val="403597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Common Goal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flipH="1">
            <a:off x="2819400" y="5541635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Sample text. You can edit this text.</a:t>
            </a: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257300" y="3429000"/>
            <a:ext cx="6629400" cy="2064941"/>
            <a:chOff x="1219200" y="2514600"/>
            <a:chExt cx="6629400" cy="2064941"/>
          </a:xfrm>
          <a:scene3d>
            <a:camera prst="perspectiveRelaxedModerately" fov="7200000">
              <a:rot lat="17990633" lon="0" rev="0"/>
            </a:camera>
            <a:lightRig rig="threePt" dir="t"/>
          </a:scene3d>
        </p:grpSpPr>
        <p:sp>
          <p:nvSpPr>
            <p:cNvPr id="7" name="Down Arrow 6"/>
            <p:cNvSpPr/>
            <p:nvPr/>
          </p:nvSpPr>
          <p:spPr>
            <a:xfrm rot="10800000">
              <a:off x="1219200" y="2514600"/>
              <a:ext cx="1662083" cy="2064940"/>
            </a:xfrm>
            <a:prstGeom prst="downArrow">
              <a:avLst/>
            </a:prstGeom>
            <a:solidFill>
              <a:schemeClr val="tx2"/>
            </a:solidFill>
            <a:ln>
              <a:noFill/>
            </a:ln>
            <a:effectLst>
              <a:outerShdw blurRad="647700" dist="127000" dir="15180000" algn="t" rotWithShape="0">
                <a:schemeClr val="tx1">
                  <a:alpha val="40000"/>
                </a:schemeClr>
              </a:outerShdw>
            </a:effectLst>
            <a:sp3d extrusionH="127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Down Arrow 18"/>
            <p:cNvSpPr/>
            <p:nvPr/>
          </p:nvSpPr>
          <p:spPr>
            <a:xfrm rot="10800000">
              <a:off x="3702859" y="2514600"/>
              <a:ext cx="1662083" cy="2064940"/>
            </a:xfrm>
            <a:prstGeom prst="downArrow">
              <a:avLst/>
            </a:prstGeom>
            <a:solidFill>
              <a:schemeClr val="tx2"/>
            </a:solidFill>
            <a:ln>
              <a:noFill/>
            </a:ln>
            <a:effectLst>
              <a:outerShdw blurRad="647700" dist="127000" dir="15180000" algn="t" rotWithShape="0">
                <a:schemeClr val="tx1">
                  <a:alpha val="40000"/>
                </a:schemeClr>
              </a:outerShdw>
            </a:effectLst>
            <a:sp3d extrusionH="127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Down Arrow 20"/>
            <p:cNvSpPr/>
            <p:nvPr/>
          </p:nvSpPr>
          <p:spPr>
            <a:xfrm rot="10800000">
              <a:off x="6186517" y="2514601"/>
              <a:ext cx="1662083" cy="2064940"/>
            </a:xfrm>
            <a:prstGeom prst="downArrow">
              <a:avLst/>
            </a:prstGeom>
            <a:solidFill>
              <a:schemeClr val="tx2"/>
            </a:solidFill>
            <a:ln>
              <a:noFill/>
            </a:ln>
            <a:effectLst>
              <a:outerShdw blurRad="647700" dist="127000" dir="15180000" algn="t" rotWithShape="0">
                <a:schemeClr val="tx1">
                  <a:alpha val="40000"/>
                </a:schemeClr>
              </a:outerShdw>
            </a:effectLst>
            <a:sp3d extrusionH="127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TextBox 23"/>
          <p:cNvSpPr txBox="1"/>
          <p:nvPr/>
        </p:nvSpPr>
        <p:spPr>
          <a:xfrm flipH="1">
            <a:off x="762000" y="1918194"/>
            <a:ext cx="25986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Sample text. You can edit this text.</a:t>
            </a: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 flipH="1">
            <a:off x="5743903" y="1918194"/>
            <a:ext cx="25986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Sample text. You can edit this text.</a:t>
            </a: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956546" y="1676400"/>
            <a:ext cx="1272723" cy="1486927"/>
            <a:chOff x="6947372" y="5143201"/>
            <a:chExt cx="1157020" cy="1351752"/>
          </a:xfrm>
        </p:grpSpPr>
        <p:sp>
          <p:nvSpPr>
            <p:cNvPr id="12" name="Oval 11"/>
            <p:cNvSpPr/>
            <p:nvPr/>
          </p:nvSpPr>
          <p:spPr>
            <a:xfrm>
              <a:off x="6988545" y="6037753"/>
              <a:ext cx="1074674" cy="457200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chemeClr val="tx1"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6947372" y="5143201"/>
              <a:ext cx="1157020" cy="1157020"/>
            </a:xfrm>
            <a:prstGeom prst="ellipse">
              <a:avLst/>
            </a:prstGeom>
            <a:gradFill>
              <a:gsLst>
                <a:gs pos="0">
                  <a:srgbClr val="FFC000"/>
                </a:gs>
                <a:gs pos="100000">
                  <a:schemeClr val="accent6">
                    <a:lumMod val="7500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accent6">
                  <a:lumMod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</p:spTree>
    <p:extLst>
      <p:ext uri="{BB962C8B-B14F-4D97-AF65-F5344CB8AC3E}">
        <p14:creationId xmlns:p14="http://schemas.microsoft.com/office/powerpoint/2010/main" val="403597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24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29400" y="5371355"/>
            <a:ext cx="1974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prstClr val="white"/>
                </a:solidFill>
              </a:rPr>
              <a:t>FreePowerPointTemplates.com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>
                <a:solidFill>
                  <a:prstClr val="black"/>
                </a:solidFill>
              </a:rPr>
              <a:t>Download free slides and templates</a:t>
            </a:r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39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98</Words>
  <Application>Microsoft Office PowerPoint</Application>
  <PresentationFormat>On-screen Show (4:3)</PresentationFormat>
  <Paragraphs>17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Gulim</vt:lpstr>
      <vt:lpstr>Arial</vt:lpstr>
      <vt:lpstr>Calibri</vt:lpstr>
      <vt:lpstr>Office Theme</vt:lpstr>
      <vt:lpstr>Common Goal</vt:lpstr>
      <vt:lpstr>Common Goal</vt:lpstr>
      <vt:lpstr>PowerPoint Presentation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freepowerpointtemplates.com</dc:title>
  <dc:creator/>
  <cp:lastModifiedBy/>
  <cp:revision>1</cp:revision>
  <dcterms:created xsi:type="dcterms:W3CDTF">2014-02-21T02:04:43Z</dcterms:created>
  <dcterms:modified xsi:type="dcterms:W3CDTF">2014-06-19T01:25:29Z</dcterms:modified>
</cp:coreProperties>
</file>