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7400"/>
    <a:srgbClr val="EE8E00"/>
    <a:srgbClr val="FCEA04"/>
    <a:srgbClr val="4E863A"/>
    <a:srgbClr val="A61616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bg1">
                    <a:lumMod val="85000"/>
                  </a:schemeClr>
                </a:gs>
                <a:gs pos="80000">
                  <a:schemeClr val="bg1"/>
                </a:gs>
                <a:gs pos="100000">
                  <a:schemeClr val="bg1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531968"/>
        <c:axId val="32533504"/>
      </c:barChart>
      <c:catAx>
        <c:axId val="325319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32533504"/>
        <c:crosses val="autoZero"/>
        <c:auto val="1"/>
        <c:lblAlgn val="ctr"/>
        <c:lblOffset val="100"/>
        <c:noMultiLvlLbl val="0"/>
      </c:catAx>
      <c:valAx>
        <c:axId val="3253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32531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chemeClr val="bg1">
                    <a:lumMod val="85000"/>
                  </a:schemeClr>
                </a:gs>
                <a:gs pos="80000">
                  <a:schemeClr val="bg1"/>
                </a:gs>
                <a:gs pos="100000">
                  <a:schemeClr val="bg1"/>
                </a:gs>
              </a:gsLst>
              <a:lin ang="1620000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79900" y="2806700"/>
            <a:ext cx="4864100" cy="6096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4283" y="3416300"/>
            <a:ext cx="3884477" cy="3048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8019" y="3425825"/>
            <a:ext cx="4875572" cy="663575"/>
          </a:xfrm>
        </p:spPr>
        <p:txBody>
          <a:bodyPr anchor="t"/>
          <a:lstStyle>
            <a:lvl1pPr algn="ctr">
              <a:defRPr sz="3200" b="1" cap="all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8428" y="3022600"/>
            <a:ext cx="4875572" cy="389716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79900" y="2987006"/>
            <a:ext cx="4864100" cy="609600"/>
          </a:xfrm>
        </p:spPr>
        <p:txBody>
          <a:bodyPr/>
          <a:lstStyle/>
          <a:p>
            <a:r>
              <a:rPr lang="en-US" dirty="0" smtClean="0"/>
              <a:t>MERRY CHRISTMAS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764283" y="3990306"/>
            <a:ext cx="3884477" cy="304800"/>
          </a:xfrm>
        </p:spPr>
        <p:txBody>
          <a:bodyPr>
            <a:normAutofit fontScale="92500" lnSpcReduction="20000"/>
          </a:bodyPr>
          <a:lstStyle/>
          <a:p>
            <a:r>
              <a:rPr lang="es-UY" dirty="0" err="1" smtClean="0"/>
              <a:t>Click</a:t>
            </a:r>
            <a:r>
              <a:rPr lang="es-UY" dirty="0" smtClean="0"/>
              <a:t> </a:t>
            </a:r>
            <a:r>
              <a:rPr lang="es-UY" dirty="0" err="1" smtClean="0"/>
              <a:t>to</a:t>
            </a:r>
            <a:r>
              <a:rPr lang="es-UY" dirty="0" smtClean="0"/>
              <a:t> </a:t>
            </a:r>
            <a:r>
              <a:rPr lang="es-UY" dirty="0" err="1" smtClean="0"/>
              <a:t>Add</a:t>
            </a:r>
            <a:r>
              <a:rPr lang="es-UY" dirty="0" smtClean="0"/>
              <a:t> </a:t>
            </a:r>
            <a:r>
              <a:rPr lang="es-UY" dirty="0" err="1" smtClean="0"/>
              <a:t>Subtitle</a:t>
            </a:r>
            <a:endParaRPr lang="es-UY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545462432"/>
              </p:ext>
            </p:extLst>
          </p:nvPr>
        </p:nvGraphicFramePr>
        <p:xfrm>
          <a:off x="685800" y="17526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freepowerpointtemplates.com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581354988"/>
              </p:ext>
            </p:extLst>
          </p:nvPr>
        </p:nvGraphicFramePr>
        <p:xfrm>
          <a:off x="3962400" y="16764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8199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Product Features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4498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</a:p>
          <a:p>
            <a:r>
              <a:rPr lang="en-US" dirty="0" smtClean="0"/>
              <a:t>Feature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freepowerpointtemplates.com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Download free slides and templates</a:t>
            </a:r>
            <a:endParaRPr lang="en-US" sz="1800" dirty="0"/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471-christmas-elements-5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2672</TotalTime>
  <Words>79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10471-christmas-elements-5-fppt</vt:lpstr>
      <vt:lpstr>MERRY CHRISTMAS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Lemuel Conde</cp:lastModifiedBy>
  <cp:revision>291</cp:revision>
  <dcterms:created xsi:type="dcterms:W3CDTF">2014-01-21T04:35:43Z</dcterms:created>
  <dcterms:modified xsi:type="dcterms:W3CDTF">2014-11-16T11:41:25Z</dcterms:modified>
</cp:coreProperties>
</file>