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7400"/>
    <a:srgbClr val="EE8E00"/>
    <a:srgbClr val="FCEA04"/>
    <a:srgbClr val="4E863A"/>
    <a:srgbClr val="A61616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47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bg1">
                    <a:lumMod val="85000"/>
                  </a:schemeClr>
                </a:gs>
                <a:gs pos="80000">
                  <a:schemeClr val="bg1"/>
                </a:gs>
                <a:gs pos="100000">
                  <a:schemeClr val="bg1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54173088"/>
        <c:axId val="573545168"/>
      </c:barChart>
      <c:catAx>
        <c:axId val="354173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573545168"/>
        <c:crosses val="autoZero"/>
        <c:auto val="1"/>
        <c:lblAlgn val="ctr"/>
        <c:lblOffset val="100"/>
        <c:noMultiLvlLbl val="0"/>
      </c:catAx>
      <c:valAx>
        <c:axId val="573545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354173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chemeClr val="bg1">
                    <a:lumMod val="85000"/>
                  </a:schemeClr>
                </a:gs>
                <a:gs pos="80000">
                  <a:schemeClr val="bg1"/>
                </a:gs>
                <a:gs pos="100000">
                  <a:schemeClr val="bg1"/>
                </a:gs>
              </a:gsLst>
              <a:lin ang="1620000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12/22/2014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12/22/2014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24200" y="2743200"/>
            <a:ext cx="5791200" cy="6096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2133" y="3352800"/>
            <a:ext cx="3884477" cy="3048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2994025"/>
            <a:ext cx="5636754" cy="663575"/>
          </a:xfrm>
        </p:spPr>
        <p:txBody>
          <a:bodyPr anchor="t"/>
          <a:lstStyle>
            <a:lvl1pPr algn="ctr">
              <a:defRPr sz="3200" b="1" cap="all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0809" y="2590800"/>
            <a:ext cx="5636754" cy="389716"/>
          </a:xfrm>
        </p:spPr>
        <p:txBody>
          <a:bodyPr anchor="b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bg1"/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HAPPY NEW YEAR!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UY" smtClean="0"/>
              <a:t>Click to Add Subtitle</a:t>
            </a:r>
            <a:endParaRPr lang="es-UY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545462432"/>
              </p:ext>
            </p:extLst>
          </p:nvPr>
        </p:nvGraphicFramePr>
        <p:xfrm>
          <a:off x="685800" y="17526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freepowerpointtemplates.com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581354988"/>
              </p:ext>
            </p:extLst>
          </p:nvPr>
        </p:nvGraphicFramePr>
        <p:xfrm>
          <a:off x="3962400" y="16764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8199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Product Features</a:t>
            </a:r>
            <a:endParaRPr lang="en-US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4498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</a:p>
          <a:p>
            <a:r>
              <a:rPr lang="en-US" dirty="0" smtClean="0"/>
              <a:t>Feature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freepowerpointtemplates.com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Download free slides and templates</a:t>
            </a:r>
            <a:endParaRPr lang="en-US" sz="1800" dirty="0"/>
          </a:p>
        </p:txBody>
      </p:sp>
      <p:sp>
        <p:nvSpPr>
          <p:cNvPr id="12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476-new-year-5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2729</TotalTime>
  <Words>81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Gulim</vt:lpstr>
      <vt:lpstr>Arial</vt:lpstr>
      <vt:lpstr>Calibri</vt:lpstr>
      <vt:lpstr>Microsoft Himalaya</vt:lpstr>
      <vt:lpstr>Microsoft New Tai Lue</vt:lpstr>
      <vt:lpstr>10476-new-year-5-fppt</vt:lpstr>
      <vt:lpstr>HAPPY NEW YEAR!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295</cp:revision>
  <dcterms:created xsi:type="dcterms:W3CDTF">2014-01-21T04:35:43Z</dcterms:created>
  <dcterms:modified xsi:type="dcterms:W3CDTF">2014-12-22T18:08:32Z</dcterms:modified>
</cp:coreProperties>
</file>