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4" r:id="rId4"/>
    <p:sldId id="265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7400"/>
    <a:srgbClr val="EE8E00"/>
    <a:srgbClr val="FCEA04"/>
    <a:srgbClr val="4E863A"/>
    <a:srgbClr val="A61616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147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bg1">
                    <a:lumMod val="85000"/>
                  </a:schemeClr>
                </a:gs>
                <a:gs pos="80000">
                  <a:schemeClr val="bg1"/>
                </a:gs>
                <a:gs pos="100000">
                  <a:schemeClr val="bg1"/>
                </a:gs>
              </a:gsLst>
              <a:lin ang="16200000" scaled="0"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54173088"/>
        <c:axId val="573545168"/>
      </c:barChart>
      <c:catAx>
        <c:axId val="3541730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>
                <a:solidFill>
                  <a:schemeClr val="bg1"/>
                </a:solidFill>
              </a:defRPr>
            </a:pPr>
            <a:endParaRPr lang="en-US"/>
          </a:p>
        </c:txPr>
        <c:crossAx val="573545168"/>
        <c:crosses val="autoZero"/>
        <c:auto val="1"/>
        <c:lblAlgn val="ctr"/>
        <c:lblOffset val="100"/>
        <c:noMultiLvlLbl val="0"/>
      </c:catAx>
      <c:valAx>
        <c:axId val="573545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>
                <a:solidFill>
                  <a:schemeClr val="bg1"/>
                </a:solidFill>
              </a:defRPr>
            </a:pPr>
            <a:endParaRPr lang="en-US"/>
          </a:p>
        </c:txPr>
        <c:crossAx val="354173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chemeClr val="bg1">
                    <a:lumMod val="85000"/>
                  </a:schemeClr>
                </a:gs>
                <a:gs pos="80000">
                  <a:schemeClr val="bg1"/>
                </a:gs>
                <a:gs pos="100000">
                  <a:schemeClr val="bg1"/>
                </a:gs>
              </a:gsLst>
              <a:lin ang="16200000" scaled="0"/>
            </a:gradFill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12/22/2014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12/22/2014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124200" y="2743200"/>
            <a:ext cx="5791200" cy="6096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72133" y="3352800"/>
            <a:ext cx="3884477" cy="304800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5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2994025"/>
            <a:ext cx="5636754" cy="663575"/>
          </a:xfrm>
        </p:spPr>
        <p:txBody>
          <a:bodyPr anchor="t"/>
          <a:lstStyle>
            <a:lvl1pPr algn="ctr">
              <a:defRPr sz="3200" b="1" cap="all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0809" y="2590800"/>
            <a:ext cx="5636754" cy="389716"/>
          </a:xfrm>
        </p:spPr>
        <p:txBody>
          <a:bodyPr anchor="b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effectLst/>
              </a:defRPr>
            </a:lvl1pPr>
          </a:lstStyle>
          <a:p>
            <a:fld id="{53074F12-AA26-4AC8-9962-C36BB8F32554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bg1"/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HAPPY NEW YEAR!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UY" smtClean="0"/>
              <a:t>Click to Add Subtitle</a:t>
            </a:r>
            <a:endParaRPr lang="es-UY" dirty="0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</a:p>
          <a:p>
            <a:endParaRPr lang="en-US" dirty="0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545462432"/>
              </p:ext>
            </p:extLst>
          </p:nvPr>
        </p:nvGraphicFramePr>
        <p:xfrm>
          <a:off x="685800" y="1752600"/>
          <a:ext cx="777239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84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freepowerpointtemplates.com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581354988"/>
              </p:ext>
            </p:extLst>
          </p:nvPr>
        </p:nvGraphicFramePr>
        <p:xfrm>
          <a:off x="3962400" y="1676400"/>
          <a:ext cx="4648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6"/>
          <p:cNvSpPr txBox="1">
            <a:spLocks/>
          </p:cNvSpPr>
          <p:nvPr/>
        </p:nvSpPr>
        <p:spPr>
          <a:xfrm>
            <a:off x="835025" y="1819955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Product Features</a:t>
            </a:r>
            <a:endParaRPr lang="en-US" dirty="0"/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835025" y="2449817"/>
            <a:ext cx="4041775" cy="37985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</a:p>
          <a:p>
            <a:r>
              <a:rPr lang="en-US" dirty="0" smtClean="0"/>
              <a:t>Feature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03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freepowerpointtemplates.com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Download free slides and templates</a:t>
            </a:r>
            <a:endParaRPr lang="en-US" sz="1800" dirty="0"/>
          </a:p>
        </p:txBody>
      </p:sp>
      <p:sp>
        <p:nvSpPr>
          <p:cNvPr id="12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476-new-year-5-f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2729</TotalTime>
  <Words>81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Gulim</vt:lpstr>
      <vt:lpstr>Arial</vt:lpstr>
      <vt:lpstr>Calibri</vt:lpstr>
      <vt:lpstr>Microsoft Himalaya</vt:lpstr>
      <vt:lpstr>Microsoft New Tai Lue</vt:lpstr>
      <vt:lpstr>10476-new-year-5-fppt</vt:lpstr>
      <vt:lpstr>HAPPY NEW YEAR!</vt:lpstr>
      <vt:lpstr>Click to add title</vt:lpstr>
      <vt:lpstr>Bar Chart</vt:lpstr>
      <vt:lpstr>Pie Chart</vt:lpstr>
      <vt:lpstr>Click to add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Julian</cp:lastModifiedBy>
  <cp:revision>295</cp:revision>
  <dcterms:created xsi:type="dcterms:W3CDTF">2014-01-21T04:35:43Z</dcterms:created>
  <dcterms:modified xsi:type="dcterms:W3CDTF">2014-12-22T18:08:32Z</dcterms:modified>
</cp:coreProperties>
</file>