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7400"/>
    <a:srgbClr val="EE8E00"/>
    <a:srgbClr val="FCEA04"/>
    <a:srgbClr val="4E863A"/>
    <a:srgbClr val="A61616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bg1">
                    <a:lumMod val="85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010624"/>
        <c:axId val="32012160"/>
      </c:barChart>
      <c:catAx>
        <c:axId val="32010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2012160"/>
        <c:crosses val="autoZero"/>
        <c:auto val="1"/>
        <c:lblAlgn val="ctr"/>
        <c:lblOffset val="100"/>
        <c:noMultiLvlLbl val="0"/>
      </c:catAx>
      <c:valAx>
        <c:axId val="32012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2010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24200" y="2743200"/>
            <a:ext cx="5791200" cy="6096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2133" y="3352800"/>
            <a:ext cx="3884477" cy="3048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994025"/>
            <a:ext cx="5636754" cy="663575"/>
          </a:xfrm>
        </p:spPr>
        <p:txBody>
          <a:bodyPr anchor="t"/>
          <a:lstStyle>
            <a:lvl1pPr algn="ctr">
              <a:defRPr sz="3200" b="1" cap="all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0809" y="2590800"/>
            <a:ext cx="5636754" cy="389716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HAPPY NEW YEAR!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45462432"/>
              </p:ext>
            </p:extLst>
          </p:nvPr>
        </p:nvGraphicFramePr>
        <p:xfrm>
          <a:off x="685800" y="17526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81354988"/>
              </p:ext>
            </p:extLst>
          </p:nvPr>
        </p:nvGraphicFramePr>
        <p:xfrm>
          <a:off x="3962400" y="16764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8199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4498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Download free slides and templates</a:t>
            </a:r>
            <a:endParaRPr lang="en-US" sz="1800" dirty="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77-new-year-6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2751</TotalTime>
  <Words>81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10477-new-year-6-fppt</vt:lpstr>
      <vt:lpstr>HAPPY NEW YEAR!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298</cp:revision>
  <dcterms:created xsi:type="dcterms:W3CDTF">2014-01-21T04:35:43Z</dcterms:created>
  <dcterms:modified xsi:type="dcterms:W3CDTF">2014-11-25T12:14:31Z</dcterms:modified>
</cp:coreProperties>
</file>