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2" r:id="rId2"/>
  </p:sldMasterIdLst>
  <p:notesMasterIdLst>
    <p:notesMasterId r:id="rId6"/>
  </p:notesMasterIdLst>
  <p:sldIdLst>
    <p:sldId id="284" r:id="rId3"/>
    <p:sldId id="286" r:id="rId4"/>
    <p:sldId id="285" r:id="rId5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91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31F73-321A-4A5A-BB79-03CFD292CB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68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C004-8792-45E6-AAB0-B61C230450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80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23E0-2EA0-4D54-A368-76733D4810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923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5F49-FBD3-4C22-9FB5-BD11257197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22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DA53-5103-4C29-B8AF-DFE75F3FBD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277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3897-5927-4CDD-8CF5-09F0C276F5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82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41EBB-ACBB-45AC-80EA-A53FB823B3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5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16B6-C412-4F26-81B8-12AE6E5E87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44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619EB-6B31-45AC-9312-ED6656EFF2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27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1B62-2B77-4235-9521-DBDD61275B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58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22D9-30FD-4F8C-9423-B29189F079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380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76B47-1FAB-4337-9F75-CFF4309E83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9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77DF-EF1E-4B3D-9053-290DB97258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Maturity Model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1500" y="1512878"/>
            <a:ext cx="8001000" cy="4593661"/>
            <a:chOff x="833438" y="1831975"/>
            <a:chExt cx="10156825" cy="3760788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5984875" y="2544763"/>
              <a:ext cx="1600200" cy="706438"/>
            </a:xfrm>
            <a:prstGeom prst="rect">
              <a:avLst/>
            </a:prstGeom>
            <a:solidFill>
              <a:srgbClr val="EEB5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Level 4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567613" y="1831975"/>
              <a:ext cx="1600200" cy="706438"/>
            </a:xfrm>
            <a:prstGeom prst="rect">
              <a:avLst/>
            </a:prstGeom>
            <a:solidFill>
              <a:srgbClr val="00B05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Level 5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4391025" y="3228975"/>
              <a:ext cx="1600200" cy="706438"/>
            </a:xfrm>
            <a:prstGeom prst="rect">
              <a:avLst/>
            </a:prstGeom>
            <a:solidFill>
              <a:srgbClr val="FF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Level 3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1187450" y="4635500"/>
              <a:ext cx="1600200" cy="706438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Level 1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2787650" y="3935413"/>
              <a:ext cx="1600200" cy="70326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Level 2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auto">
            <a:xfrm>
              <a:off x="833438" y="2017713"/>
              <a:ext cx="10156825" cy="3575050"/>
            </a:xfrm>
            <a:custGeom>
              <a:avLst/>
              <a:gdLst/>
              <a:ahLst/>
              <a:cxnLst>
                <a:cxn ang="0">
                  <a:pos x="5366" y="0"/>
                </a:cxn>
                <a:cxn ang="0">
                  <a:pos x="6398" y="0"/>
                </a:cxn>
                <a:cxn ang="0">
                  <a:pos x="6398" y="47"/>
                </a:cxn>
                <a:cxn ang="0">
                  <a:pos x="5413" y="47"/>
                </a:cxn>
                <a:cxn ang="0">
                  <a:pos x="5413" y="488"/>
                </a:cxn>
                <a:cxn ang="0">
                  <a:pos x="4405" y="488"/>
                </a:cxn>
                <a:cxn ang="0">
                  <a:pos x="4405" y="929"/>
                </a:cxn>
                <a:cxn ang="0">
                  <a:pos x="3397" y="929"/>
                </a:cxn>
                <a:cxn ang="0">
                  <a:pos x="3397" y="1372"/>
                </a:cxn>
                <a:cxn ang="0">
                  <a:pos x="2389" y="1372"/>
                </a:cxn>
                <a:cxn ang="0">
                  <a:pos x="2389" y="1813"/>
                </a:cxn>
                <a:cxn ang="0">
                  <a:pos x="1381" y="1813"/>
                </a:cxn>
                <a:cxn ang="0">
                  <a:pos x="1381" y="2252"/>
                </a:cxn>
                <a:cxn ang="0">
                  <a:pos x="0" y="2252"/>
                </a:cxn>
                <a:cxn ang="0">
                  <a:pos x="0" y="2205"/>
                </a:cxn>
                <a:cxn ang="0">
                  <a:pos x="1334" y="2205"/>
                </a:cxn>
                <a:cxn ang="0">
                  <a:pos x="1334" y="1766"/>
                </a:cxn>
                <a:cxn ang="0">
                  <a:pos x="2342" y="1766"/>
                </a:cxn>
                <a:cxn ang="0">
                  <a:pos x="2342" y="1325"/>
                </a:cxn>
                <a:cxn ang="0">
                  <a:pos x="3350" y="1325"/>
                </a:cxn>
                <a:cxn ang="0">
                  <a:pos x="3350" y="882"/>
                </a:cxn>
                <a:cxn ang="0">
                  <a:pos x="4358" y="882"/>
                </a:cxn>
                <a:cxn ang="0">
                  <a:pos x="4358" y="441"/>
                </a:cxn>
                <a:cxn ang="0">
                  <a:pos x="5366" y="441"/>
                </a:cxn>
                <a:cxn ang="0">
                  <a:pos x="5366" y="0"/>
                </a:cxn>
              </a:cxnLst>
              <a:rect l="0" t="0" r="r" b="b"/>
              <a:pathLst>
                <a:path w="6398" h="2252">
                  <a:moveTo>
                    <a:pt x="5366" y="0"/>
                  </a:moveTo>
                  <a:lnTo>
                    <a:pt x="6398" y="0"/>
                  </a:lnTo>
                  <a:lnTo>
                    <a:pt x="6398" y="47"/>
                  </a:lnTo>
                  <a:lnTo>
                    <a:pt x="5413" y="47"/>
                  </a:lnTo>
                  <a:lnTo>
                    <a:pt x="5413" y="488"/>
                  </a:lnTo>
                  <a:lnTo>
                    <a:pt x="4405" y="488"/>
                  </a:lnTo>
                  <a:lnTo>
                    <a:pt x="4405" y="929"/>
                  </a:lnTo>
                  <a:lnTo>
                    <a:pt x="3397" y="929"/>
                  </a:lnTo>
                  <a:lnTo>
                    <a:pt x="3397" y="1372"/>
                  </a:lnTo>
                  <a:lnTo>
                    <a:pt x="2389" y="1372"/>
                  </a:lnTo>
                  <a:lnTo>
                    <a:pt x="2389" y="1813"/>
                  </a:lnTo>
                  <a:lnTo>
                    <a:pt x="1381" y="1813"/>
                  </a:lnTo>
                  <a:lnTo>
                    <a:pt x="1381" y="2252"/>
                  </a:lnTo>
                  <a:lnTo>
                    <a:pt x="0" y="2252"/>
                  </a:lnTo>
                  <a:lnTo>
                    <a:pt x="0" y="2205"/>
                  </a:lnTo>
                  <a:lnTo>
                    <a:pt x="1334" y="2205"/>
                  </a:lnTo>
                  <a:lnTo>
                    <a:pt x="1334" y="1766"/>
                  </a:lnTo>
                  <a:lnTo>
                    <a:pt x="2342" y="1766"/>
                  </a:lnTo>
                  <a:lnTo>
                    <a:pt x="2342" y="1325"/>
                  </a:lnTo>
                  <a:lnTo>
                    <a:pt x="3350" y="1325"/>
                  </a:lnTo>
                  <a:lnTo>
                    <a:pt x="3350" y="882"/>
                  </a:lnTo>
                  <a:lnTo>
                    <a:pt x="4358" y="882"/>
                  </a:lnTo>
                  <a:lnTo>
                    <a:pt x="4358" y="441"/>
                  </a:lnTo>
                  <a:lnTo>
                    <a:pt x="5366" y="441"/>
                  </a:lnTo>
                  <a:lnTo>
                    <a:pt x="536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 flipH="1">
              <a:off x="3151756" y="4967512"/>
              <a:ext cx="405763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line of text. Text sample here.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4719299" y="4256312"/>
              <a:ext cx="405763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line of text. Text sample here.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1849120" y="2596189"/>
              <a:ext cx="385900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line of text. Text sample here.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flipH="1">
              <a:off x="3431178" y="1928531"/>
              <a:ext cx="385900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line of text. Text sample here.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flipH="1">
              <a:off x="6342930" y="3559626"/>
              <a:ext cx="405763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edit this line of text. Text sample here.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Maturity Model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71500" y="1512878"/>
            <a:ext cx="8001000" cy="4593661"/>
            <a:chOff x="833438" y="1831975"/>
            <a:chExt cx="10156825" cy="3760788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5984875" y="2544763"/>
              <a:ext cx="1600200" cy="706438"/>
            </a:xfrm>
            <a:prstGeom prst="rect">
              <a:avLst/>
            </a:prstGeom>
            <a:solidFill>
              <a:srgbClr val="EEB5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567613" y="1831975"/>
              <a:ext cx="1600200" cy="706438"/>
            </a:xfrm>
            <a:prstGeom prst="rect">
              <a:avLst/>
            </a:prstGeom>
            <a:solidFill>
              <a:srgbClr val="00B05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4391025" y="3228975"/>
              <a:ext cx="1600200" cy="706438"/>
            </a:xfrm>
            <a:prstGeom prst="rect">
              <a:avLst/>
            </a:prstGeom>
            <a:solidFill>
              <a:srgbClr val="FF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1187450" y="4635500"/>
              <a:ext cx="1600200" cy="706438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2787650" y="3935413"/>
              <a:ext cx="1600200" cy="70326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auto">
            <a:xfrm>
              <a:off x="833438" y="2017713"/>
              <a:ext cx="10156825" cy="3575050"/>
            </a:xfrm>
            <a:custGeom>
              <a:avLst/>
              <a:gdLst/>
              <a:ahLst/>
              <a:cxnLst>
                <a:cxn ang="0">
                  <a:pos x="5366" y="0"/>
                </a:cxn>
                <a:cxn ang="0">
                  <a:pos x="6398" y="0"/>
                </a:cxn>
                <a:cxn ang="0">
                  <a:pos x="6398" y="47"/>
                </a:cxn>
                <a:cxn ang="0">
                  <a:pos x="5413" y="47"/>
                </a:cxn>
                <a:cxn ang="0">
                  <a:pos x="5413" y="488"/>
                </a:cxn>
                <a:cxn ang="0">
                  <a:pos x="4405" y="488"/>
                </a:cxn>
                <a:cxn ang="0">
                  <a:pos x="4405" y="929"/>
                </a:cxn>
                <a:cxn ang="0">
                  <a:pos x="3397" y="929"/>
                </a:cxn>
                <a:cxn ang="0">
                  <a:pos x="3397" y="1372"/>
                </a:cxn>
                <a:cxn ang="0">
                  <a:pos x="2389" y="1372"/>
                </a:cxn>
                <a:cxn ang="0">
                  <a:pos x="2389" y="1813"/>
                </a:cxn>
                <a:cxn ang="0">
                  <a:pos x="1381" y="1813"/>
                </a:cxn>
                <a:cxn ang="0">
                  <a:pos x="1381" y="2252"/>
                </a:cxn>
                <a:cxn ang="0">
                  <a:pos x="0" y="2252"/>
                </a:cxn>
                <a:cxn ang="0">
                  <a:pos x="0" y="2205"/>
                </a:cxn>
                <a:cxn ang="0">
                  <a:pos x="1334" y="2205"/>
                </a:cxn>
                <a:cxn ang="0">
                  <a:pos x="1334" y="1766"/>
                </a:cxn>
                <a:cxn ang="0">
                  <a:pos x="2342" y="1766"/>
                </a:cxn>
                <a:cxn ang="0">
                  <a:pos x="2342" y="1325"/>
                </a:cxn>
                <a:cxn ang="0">
                  <a:pos x="3350" y="1325"/>
                </a:cxn>
                <a:cxn ang="0">
                  <a:pos x="3350" y="882"/>
                </a:cxn>
                <a:cxn ang="0">
                  <a:pos x="4358" y="882"/>
                </a:cxn>
                <a:cxn ang="0">
                  <a:pos x="4358" y="441"/>
                </a:cxn>
                <a:cxn ang="0">
                  <a:pos x="5366" y="441"/>
                </a:cxn>
                <a:cxn ang="0">
                  <a:pos x="5366" y="0"/>
                </a:cxn>
              </a:cxnLst>
              <a:rect l="0" t="0" r="r" b="b"/>
              <a:pathLst>
                <a:path w="6398" h="2252">
                  <a:moveTo>
                    <a:pt x="5366" y="0"/>
                  </a:moveTo>
                  <a:lnTo>
                    <a:pt x="6398" y="0"/>
                  </a:lnTo>
                  <a:lnTo>
                    <a:pt x="6398" y="47"/>
                  </a:lnTo>
                  <a:lnTo>
                    <a:pt x="5413" y="47"/>
                  </a:lnTo>
                  <a:lnTo>
                    <a:pt x="5413" y="488"/>
                  </a:lnTo>
                  <a:lnTo>
                    <a:pt x="4405" y="488"/>
                  </a:lnTo>
                  <a:lnTo>
                    <a:pt x="4405" y="929"/>
                  </a:lnTo>
                  <a:lnTo>
                    <a:pt x="3397" y="929"/>
                  </a:lnTo>
                  <a:lnTo>
                    <a:pt x="3397" y="1372"/>
                  </a:lnTo>
                  <a:lnTo>
                    <a:pt x="2389" y="1372"/>
                  </a:lnTo>
                  <a:lnTo>
                    <a:pt x="2389" y="1813"/>
                  </a:lnTo>
                  <a:lnTo>
                    <a:pt x="1381" y="1813"/>
                  </a:lnTo>
                  <a:lnTo>
                    <a:pt x="1381" y="2252"/>
                  </a:lnTo>
                  <a:lnTo>
                    <a:pt x="0" y="2252"/>
                  </a:lnTo>
                  <a:lnTo>
                    <a:pt x="0" y="2205"/>
                  </a:lnTo>
                  <a:lnTo>
                    <a:pt x="1334" y="2205"/>
                  </a:lnTo>
                  <a:lnTo>
                    <a:pt x="1334" y="1766"/>
                  </a:lnTo>
                  <a:lnTo>
                    <a:pt x="2342" y="1766"/>
                  </a:lnTo>
                  <a:lnTo>
                    <a:pt x="2342" y="1325"/>
                  </a:lnTo>
                  <a:lnTo>
                    <a:pt x="3350" y="1325"/>
                  </a:lnTo>
                  <a:lnTo>
                    <a:pt x="3350" y="882"/>
                  </a:lnTo>
                  <a:lnTo>
                    <a:pt x="4358" y="882"/>
                  </a:lnTo>
                  <a:lnTo>
                    <a:pt x="4358" y="441"/>
                  </a:lnTo>
                  <a:lnTo>
                    <a:pt x="5366" y="441"/>
                  </a:lnTo>
                  <a:lnTo>
                    <a:pt x="536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Up Arrow 2"/>
          <p:cNvSpPr/>
          <p:nvPr/>
        </p:nvSpPr>
        <p:spPr>
          <a:xfrm rot="3434346">
            <a:off x="5063231" y="760147"/>
            <a:ext cx="914400" cy="7298696"/>
          </a:xfrm>
          <a:prstGeom prst="upArrow">
            <a:avLst>
              <a:gd name="adj1" fmla="val 49471"/>
              <a:gd name="adj2" fmla="val 50000"/>
            </a:avLst>
          </a:prstGeom>
          <a:gradFill>
            <a:gsLst>
              <a:gs pos="2500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005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Calibri</vt:lpstr>
      <vt:lpstr>Office Theme</vt:lpstr>
      <vt:lpstr>1_Office Theme</vt:lpstr>
      <vt:lpstr>Capability Maturity Model</vt:lpstr>
      <vt:lpstr>Capability Maturity Model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/>
  <cp:lastModifiedBy/>
  <cp:revision>1</cp:revision>
  <dcterms:created xsi:type="dcterms:W3CDTF">2014-02-21T02:04:43Z</dcterms:created>
  <dcterms:modified xsi:type="dcterms:W3CDTF">2014-06-23T17:12:05Z</dcterms:modified>
</cp:coreProperties>
</file>