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  <p:sldMasterId id="2147483662" r:id="rId2"/>
  </p:sldMasterIdLst>
  <p:notesMasterIdLst>
    <p:notesMasterId r:id="rId6"/>
  </p:notesMasterIdLst>
  <p:sldIdLst>
    <p:sldId id="284" r:id="rId3"/>
    <p:sldId id="286" r:id="rId4"/>
    <p:sldId id="285" r:id="rId5"/>
  </p:sldIdLst>
  <p:sldSz cx="9144000" cy="6858000" type="screen4x3"/>
  <p:notesSz cx="6858000" cy="9144000"/>
  <p:defaultTextStyle>
    <a:defPPr>
      <a:defRPr lang="en-US"/>
    </a:defPPr>
    <a:lvl1pPr marL="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ED802"/>
    <a:srgbClr val="66EC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720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B488F7-1FAC-40D2-BB7E-BA3CE28D8950}" type="datetimeFigureOut">
              <a:rPr lang="en-US" smtClean="0"/>
              <a:pPr/>
              <a:t>6/23/2014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2D21D1-52E2-420B-B491-CFF6D7BB79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478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freepowerpointtemplates.com/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You can download more awesome PowerPoint templates for free from </a:t>
            </a:r>
            <a:r>
              <a:rPr lang="en-US" smtClean="0">
                <a:hlinkClick r:id="rId3"/>
              </a:rPr>
              <a:t>http://freepowerpointtemplates.com/</a:t>
            </a:r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D21D1-52E2-420B-B491-CFF6D7BB79FB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1091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86200"/>
            <a:ext cx="9144000" cy="2971800"/>
          </a:xfrm>
          <a:prstGeom prst="rect">
            <a:avLst/>
          </a:prstGeom>
          <a:gradFill flip="none" rotWithShape="1">
            <a:gsLst>
              <a:gs pos="100000">
                <a:schemeClr val="bg1">
                  <a:lumMod val="65000"/>
                  <a:alpha val="53000"/>
                </a:schemeClr>
              </a:gs>
              <a:gs pos="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9" rIns="91436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87117"/>
            <a:ext cx="7772400" cy="610820"/>
          </a:xfrm>
        </p:spPr>
        <p:txBody>
          <a:bodyPr/>
          <a:lstStyle>
            <a:lvl1pPr algn="ctr">
              <a:defRPr lang="en-US" sz="40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99020"/>
            <a:ext cx="6400800" cy="764440"/>
          </a:xfrm>
        </p:spPr>
        <p:txBody>
          <a:bodyPr>
            <a:normAutofit/>
          </a:bodyPr>
          <a:lstStyle>
            <a:lvl1pPr marL="0" indent="0" algn="ctr">
              <a:buNone/>
              <a:defRPr lang="en-US" sz="2400" kern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4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8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7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D6DB-6798-42D2-B9AD-FC6F1C72FC30}" type="datetimeFigureOut">
              <a:rPr lang="en-US" smtClean="0"/>
              <a:pPr/>
              <a:t>6/23/2014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DE275-BE14-4364-AEA2-5F5667C0FD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54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3"/>
            <a:ext cx="5486400" cy="566739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43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3" indent="0">
              <a:buNone/>
              <a:defRPr sz="2700"/>
            </a:lvl5pPr>
            <a:lvl6pPr marL="3047467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41"/>
            <a:ext cx="5486400" cy="804863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6/23/2014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814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6/23/2014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1580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6/23/2014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0223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86200"/>
            <a:ext cx="9144000" cy="2971800"/>
          </a:xfrm>
          <a:prstGeom prst="rect">
            <a:avLst/>
          </a:prstGeom>
          <a:gradFill flip="none" rotWithShape="1">
            <a:gsLst>
              <a:gs pos="100000">
                <a:schemeClr val="bg1">
                  <a:lumMod val="65000"/>
                  <a:alpha val="53000"/>
                </a:schemeClr>
              </a:gs>
              <a:gs pos="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9" rIns="91436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87117"/>
            <a:ext cx="7772400" cy="610820"/>
          </a:xfrm>
        </p:spPr>
        <p:txBody>
          <a:bodyPr/>
          <a:lstStyle>
            <a:lvl1pPr algn="ctr">
              <a:defRPr lang="en-US" sz="40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99020"/>
            <a:ext cx="6400800" cy="764440"/>
          </a:xfrm>
        </p:spPr>
        <p:txBody>
          <a:bodyPr>
            <a:normAutofit/>
          </a:bodyPr>
          <a:lstStyle>
            <a:lvl1pPr marL="0" indent="0" algn="ctr">
              <a:buNone/>
              <a:defRPr lang="en-US" sz="2400" kern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4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8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7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31F73-321A-4A5A-BB79-03CFD292CBD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DE275-BE14-4364-AEA2-5F5667C0FD4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13685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1C004-8792-45E6-AAB0-B61C2304506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58078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023E0-2EA0-4D54-A368-76733D4810D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69237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949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F5F49-FBD3-4C22-9FB5-BD11257197D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42227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BDA53-5103-4C29-B8AF-DFE75F3FBD1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02776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6"/>
            <a:ext cx="4040188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6"/>
            <a:ext cx="4041775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C3897-5927-4CDD-8CF5-09F0C276F5B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8826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41EBB-ACBB-45AC-80EA-A53FB823B36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9859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6/23/2014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7184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C16B6-C412-4F26-81B8-12AE6E5E876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16446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73052"/>
            <a:ext cx="3008313" cy="1162051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5"/>
            <a:ext cx="5111750" cy="5853113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435105"/>
            <a:ext cx="3008313" cy="4691063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619EB-6B31-45AC-9312-ED6656EFF25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79270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3"/>
            <a:ext cx="5486400" cy="566739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43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3" indent="0">
              <a:buNone/>
              <a:defRPr sz="2700"/>
            </a:lvl5pPr>
            <a:lvl6pPr marL="3047467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41"/>
            <a:ext cx="5486400" cy="804863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11B62-2B77-4235-9521-DBDD61275BC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06585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322D9-30FD-4F8C-9423-B29189F079E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83801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76B47-1FAB-4337-9F75-CFF4309E83A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7693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6/23/2014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23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949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6/23/2014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170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6/23/2014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18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6"/>
            <a:ext cx="4040188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6"/>
            <a:ext cx="4041775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6/23/2014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899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6/23/2014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87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6/23/2014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249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73052"/>
            <a:ext cx="3008313" cy="1162051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5"/>
            <a:ext cx="5111750" cy="5853113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435105"/>
            <a:ext cx="3008313" cy="4691063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6/23/2014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081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42"/>
            <a:ext cx="8229600" cy="711081"/>
          </a:xfrm>
          <a:prstGeom prst="rect">
            <a:avLst/>
          </a:prstGeom>
        </p:spPr>
        <p:txBody>
          <a:bodyPr vert="horz" lIns="121899" tIns="60949" rIns="121899" bIns="60949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38428"/>
            <a:ext cx="8229600" cy="4987739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5404F2-BE9A-4460-8815-8F645183555F}" type="datetimeFigureOut">
              <a:rPr lang="en-US" smtClean="0"/>
              <a:pPr/>
              <a:t>6/23/2014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1" y="6356354"/>
            <a:ext cx="2133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508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1218987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20" indent="-457120" algn="l" defTabSz="1218987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j-lt"/>
          <a:ea typeface="+mn-ea"/>
          <a:cs typeface="+mn-cs"/>
        </a:defRPr>
      </a:lvl1pPr>
      <a:lvl2pPr marL="990427" indent="-380933" algn="l" defTabSz="1218987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j-lt"/>
          <a:ea typeface="+mn-ea"/>
          <a:cs typeface="+mn-cs"/>
        </a:defRPr>
      </a:lvl2pPr>
      <a:lvl3pPr marL="152373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2133227" indent="-304747" algn="l" defTabSz="121898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742720" indent="-304747" algn="l" defTabSz="121898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335221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707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200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069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42"/>
            <a:ext cx="8229600" cy="711081"/>
          </a:xfrm>
          <a:prstGeom prst="rect">
            <a:avLst/>
          </a:prstGeom>
        </p:spPr>
        <p:txBody>
          <a:bodyPr vert="horz" lIns="121899" tIns="60949" rIns="121899" bIns="60949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38428"/>
            <a:ext cx="8229600" cy="4987739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577DF-EF1E-4B3D-9053-290DB972586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1" y="6356354"/>
            <a:ext cx="2133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167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hf sldNum="0" hdr="0" dt="0"/>
  <p:txStyles>
    <p:titleStyle>
      <a:lvl1pPr algn="l" defTabSz="1218987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20" indent="-457120" algn="l" defTabSz="1218987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j-lt"/>
          <a:ea typeface="+mn-ea"/>
          <a:cs typeface="+mn-cs"/>
        </a:defRPr>
      </a:lvl1pPr>
      <a:lvl2pPr marL="990427" indent="-380933" algn="l" defTabSz="1218987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j-lt"/>
          <a:ea typeface="+mn-ea"/>
          <a:cs typeface="+mn-cs"/>
        </a:defRPr>
      </a:lvl2pPr>
      <a:lvl3pPr marL="152373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2133227" indent="-304747" algn="l" defTabSz="121898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742720" indent="-304747" algn="l" defTabSz="121898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335221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707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200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069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Capability Maturity Model</a:t>
            </a:r>
            <a:endParaRPr lang="en-US" dirty="0"/>
          </a:p>
        </p:txBody>
      </p:sp>
      <p:grpSp>
        <p:nvGrpSpPr>
          <p:cNvPr id="17" name="Group 16"/>
          <p:cNvGrpSpPr/>
          <p:nvPr/>
        </p:nvGrpSpPr>
        <p:grpSpPr>
          <a:xfrm>
            <a:off x="571500" y="1512878"/>
            <a:ext cx="8001000" cy="4593661"/>
            <a:chOff x="833438" y="1831975"/>
            <a:chExt cx="10156825" cy="3760788"/>
          </a:xfrm>
        </p:grpSpPr>
        <p:sp>
          <p:nvSpPr>
            <p:cNvPr id="21" name="Rectangle 6"/>
            <p:cNvSpPr>
              <a:spLocks noChangeArrowheads="1"/>
            </p:cNvSpPr>
            <p:nvPr/>
          </p:nvSpPr>
          <p:spPr bwMode="auto">
            <a:xfrm>
              <a:off x="5984875" y="2544763"/>
              <a:ext cx="1600200" cy="706438"/>
            </a:xfrm>
            <a:prstGeom prst="rect">
              <a:avLst/>
            </a:prstGeom>
            <a:solidFill>
              <a:srgbClr val="EEB500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1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8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Level 4</a:t>
              </a:r>
              <a:endParaRPr lang="en-US" sz="1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Rectangle 7"/>
            <p:cNvSpPr>
              <a:spLocks noChangeArrowheads="1"/>
            </p:cNvSpPr>
            <p:nvPr/>
          </p:nvSpPr>
          <p:spPr bwMode="auto">
            <a:xfrm>
              <a:off x="7567613" y="1831975"/>
              <a:ext cx="1600200" cy="706438"/>
            </a:xfrm>
            <a:prstGeom prst="rect">
              <a:avLst/>
            </a:prstGeom>
            <a:solidFill>
              <a:srgbClr val="00B050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1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8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Level 5</a:t>
              </a:r>
              <a:endParaRPr lang="en-US" sz="1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Rectangle 8"/>
            <p:cNvSpPr>
              <a:spLocks noChangeArrowheads="1"/>
            </p:cNvSpPr>
            <p:nvPr/>
          </p:nvSpPr>
          <p:spPr bwMode="auto">
            <a:xfrm>
              <a:off x="4391025" y="3228975"/>
              <a:ext cx="1600200" cy="706438"/>
            </a:xfrm>
            <a:prstGeom prst="rect">
              <a:avLst/>
            </a:prstGeom>
            <a:solidFill>
              <a:srgbClr val="FF0000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1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8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Level 3</a:t>
              </a:r>
              <a:endParaRPr lang="en-US" sz="1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Rectangle 9"/>
            <p:cNvSpPr>
              <a:spLocks noChangeArrowheads="1"/>
            </p:cNvSpPr>
            <p:nvPr/>
          </p:nvSpPr>
          <p:spPr bwMode="auto">
            <a:xfrm>
              <a:off x="1187450" y="4635500"/>
              <a:ext cx="1600200" cy="706438"/>
            </a:xfrm>
            <a:prstGeom prst="rect">
              <a:avLst/>
            </a:prstGeom>
            <a:solidFill>
              <a:schemeClr val="tx2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1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8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Level 1</a:t>
              </a:r>
              <a:endParaRPr lang="en-US" sz="1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Rectangle 10"/>
            <p:cNvSpPr>
              <a:spLocks noChangeArrowheads="1"/>
            </p:cNvSpPr>
            <p:nvPr/>
          </p:nvSpPr>
          <p:spPr bwMode="auto">
            <a:xfrm>
              <a:off x="2787650" y="3935413"/>
              <a:ext cx="1600200" cy="703263"/>
            </a:xfrm>
            <a:prstGeom prst="rect">
              <a:avLst/>
            </a:prstGeom>
            <a:solidFill>
              <a:srgbClr val="C00000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1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8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Level 2</a:t>
              </a:r>
              <a:endParaRPr lang="en-US" sz="1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Freeform 11"/>
            <p:cNvSpPr>
              <a:spLocks/>
            </p:cNvSpPr>
            <p:nvPr/>
          </p:nvSpPr>
          <p:spPr bwMode="auto">
            <a:xfrm>
              <a:off x="833438" y="2017713"/>
              <a:ext cx="10156825" cy="3575050"/>
            </a:xfrm>
            <a:custGeom>
              <a:avLst/>
              <a:gdLst/>
              <a:ahLst/>
              <a:cxnLst>
                <a:cxn ang="0">
                  <a:pos x="5366" y="0"/>
                </a:cxn>
                <a:cxn ang="0">
                  <a:pos x="6398" y="0"/>
                </a:cxn>
                <a:cxn ang="0">
                  <a:pos x="6398" y="47"/>
                </a:cxn>
                <a:cxn ang="0">
                  <a:pos x="5413" y="47"/>
                </a:cxn>
                <a:cxn ang="0">
                  <a:pos x="5413" y="488"/>
                </a:cxn>
                <a:cxn ang="0">
                  <a:pos x="4405" y="488"/>
                </a:cxn>
                <a:cxn ang="0">
                  <a:pos x="4405" y="929"/>
                </a:cxn>
                <a:cxn ang="0">
                  <a:pos x="3397" y="929"/>
                </a:cxn>
                <a:cxn ang="0">
                  <a:pos x="3397" y="1372"/>
                </a:cxn>
                <a:cxn ang="0">
                  <a:pos x="2389" y="1372"/>
                </a:cxn>
                <a:cxn ang="0">
                  <a:pos x="2389" y="1813"/>
                </a:cxn>
                <a:cxn ang="0">
                  <a:pos x="1381" y="1813"/>
                </a:cxn>
                <a:cxn ang="0">
                  <a:pos x="1381" y="2252"/>
                </a:cxn>
                <a:cxn ang="0">
                  <a:pos x="0" y="2252"/>
                </a:cxn>
                <a:cxn ang="0">
                  <a:pos x="0" y="2205"/>
                </a:cxn>
                <a:cxn ang="0">
                  <a:pos x="1334" y="2205"/>
                </a:cxn>
                <a:cxn ang="0">
                  <a:pos x="1334" y="1766"/>
                </a:cxn>
                <a:cxn ang="0">
                  <a:pos x="2342" y="1766"/>
                </a:cxn>
                <a:cxn ang="0">
                  <a:pos x="2342" y="1325"/>
                </a:cxn>
                <a:cxn ang="0">
                  <a:pos x="3350" y="1325"/>
                </a:cxn>
                <a:cxn ang="0">
                  <a:pos x="3350" y="882"/>
                </a:cxn>
                <a:cxn ang="0">
                  <a:pos x="4358" y="882"/>
                </a:cxn>
                <a:cxn ang="0">
                  <a:pos x="4358" y="441"/>
                </a:cxn>
                <a:cxn ang="0">
                  <a:pos x="5366" y="441"/>
                </a:cxn>
                <a:cxn ang="0">
                  <a:pos x="5366" y="0"/>
                </a:cxn>
              </a:cxnLst>
              <a:rect l="0" t="0" r="r" b="b"/>
              <a:pathLst>
                <a:path w="6398" h="2252">
                  <a:moveTo>
                    <a:pt x="5366" y="0"/>
                  </a:moveTo>
                  <a:lnTo>
                    <a:pt x="6398" y="0"/>
                  </a:lnTo>
                  <a:lnTo>
                    <a:pt x="6398" y="47"/>
                  </a:lnTo>
                  <a:lnTo>
                    <a:pt x="5413" y="47"/>
                  </a:lnTo>
                  <a:lnTo>
                    <a:pt x="5413" y="488"/>
                  </a:lnTo>
                  <a:lnTo>
                    <a:pt x="4405" y="488"/>
                  </a:lnTo>
                  <a:lnTo>
                    <a:pt x="4405" y="929"/>
                  </a:lnTo>
                  <a:lnTo>
                    <a:pt x="3397" y="929"/>
                  </a:lnTo>
                  <a:lnTo>
                    <a:pt x="3397" y="1372"/>
                  </a:lnTo>
                  <a:lnTo>
                    <a:pt x="2389" y="1372"/>
                  </a:lnTo>
                  <a:lnTo>
                    <a:pt x="2389" y="1813"/>
                  </a:lnTo>
                  <a:lnTo>
                    <a:pt x="1381" y="1813"/>
                  </a:lnTo>
                  <a:lnTo>
                    <a:pt x="1381" y="2252"/>
                  </a:lnTo>
                  <a:lnTo>
                    <a:pt x="0" y="2252"/>
                  </a:lnTo>
                  <a:lnTo>
                    <a:pt x="0" y="2205"/>
                  </a:lnTo>
                  <a:lnTo>
                    <a:pt x="1334" y="2205"/>
                  </a:lnTo>
                  <a:lnTo>
                    <a:pt x="1334" y="1766"/>
                  </a:lnTo>
                  <a:lnTo>
                    <a:pt x="2342" y="1766"/>
                  </a:lnTo>
                  <a:lnTo>
                    <a:pt x="2342" y="1325"/>
                  </a:lnTo>
                  <a:lnTo>
                    <a:pt x="3350" y="1325"/>
                  </a:lnTo>
                  <a:lnTo>
                    <a:pt x="3350" y="882"/>
                  </a:lnTo>
                  <a:lnTo>
                    <a:pt x="4358" y="882"/>
                  </a:lnTo>
                  <a:lnTo>
                    <a:pt x="4358" y="441"/>
                  </a:lnTo>
                  <a:lnTo>
                    <a:pt x="5366" y="441"/>
                  </a:lnTo>
                  <a:lnTo>
                    <a:pt x="5366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TextBox 28"/>
            <p:cNvSpPr txBox="1"/>
            <p:nvPr/>
          </p:nvSpPr>
          <p:spPr>
            <a:xfrm flipH="1">
              <a:off x="3151756" y="4967512"/>
              <a:ext cx="4057634" cy="5291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kern="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edit this line of text. Text sample here.</a:t>
              </a:r>
              <a:endPara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 flipH="1">
              <a:off x="4719299" y="4256312"/>
              <a:ext cx="4057634" cy="5291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kern="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edit this line of text. Text sample here.</a:t>
              </a:r>
              <a:endPara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 flipH="1">
              <a:off x="1849120" y="2596189"/>
              <a:ext cx="3859004" cy="5291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800" kern="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edit this line of text. Text sample here.</a:t>
              </a:r>
              <a:endPara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 flipH="1">
              <a:off x="3431178" y="1928531"/>
              <a:ext cx="3859004" cy="5291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800" kern="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edit this line of text. Text sample here.</a:t>
              </a:r>
              <a:endPara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 flipH="1">
              <a:off x="6342930" y="3559626"/>
              <a:ext cx="4057634" cy="5291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kern="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edit this line of text. Text sample here.</a:t>
              </a:r>
              <a:endPara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3597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Capability Maturity Model</a:t>
            </a:r>
            <a:endParaRPr lang="en-US" dirty="0"/>
          </a:p>
        </p:txBody>
      </p:sp>
      <p:grpSp>
        <p:nvGrpSpPr>
          <p:cNvPr id="17" name="Group 16"/>
          <p:cNvGrpSpPr/>
          <p:nvPr/>
        </p:nvGrpSpPr>
        <p:grpSpPr>
          <a:xfrm>
            <a:off x="571500" y="1512878"/>
            <a:ext cx="8001000" cy="4593661"/>
            <a:chOff x="833438" y="1831975"/>
            <a:chExt cx="10156825" cy="3760788"/>
          </a:xfrm>
        </p:grpSpPr>
        <p:sp>
          <p:nvSpPr>
            <p:cNvPr id="21" name="Rectangle 6"/>
            <p:cNvSpPr>
              <a:spLocks noChangeArrowheads="1"/>
            </p:cNvSpPr>
            <p:nvPr/>
          </p:nvSpPr>
          <p:spPr bwMode="auto">
            <a:xfrm>
              <a:off x="5984875" y="2544763"/>
              <a:ext cx="1600200" cy="706438"/>
            </a:xfrm>
            <a:prstGeom prst="rect">
              <a:avLst/>
            </a:prstGeom>
            <a:solidFill>
              <a:srgbClr val="EEB500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1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8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Sample Text</a:t>
              </a:r>
              <a:endParaRPr lang="en-US" sz="1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Rectangle 7"/>
            <p:cNvSpPr>
              <a:spLocks noChangeArrowheads="1"/>
            </p:cNvSpPr>
            <p:nvPr/>
          </p:nvSpPr>
          <p:spPr bwMode="auto">
            <a:xfrm>
              <a:off x="7567613" y="1831975"/>
              <a:ext cx="1600200" cy="706438"/>
            </a:xfrm>
            <a:prstGeom prst="rect">
              <a:avLst/>
            </a:prstGeom>
            <a:solidFill>
              <a:srgbClr val="00B050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1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8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Sample Text</a:t>
              </a:r>
              <a:endParaRPr lang="en-US" sz="1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Rectangle 8"/>
            <p:cNvSpPr>
              <a:spLocks noChangeArrowheads="1"/>
            </p:cNvSpPr>
            <p:nvPr/>
          </p:nvSpPr>
          <p:spPr bwMode="auto">
            <a:xfrm>
              <a:off x="4391025" y="3228975"/>
              <a:ext cx="1600200" cy="706438"/>
            </a:xfrm>
            <a:prstGeom prst="rect">
              <a:avLst/>
            </a:prstGeom>
            <a:solidFill>
              <a:srgbClr val="FF0000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1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8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Sample Text</a:t>
              </a:r>
              <a:endParaRPr lang="en-US" sz="1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Rectangle 9"/>
            <p:cNvSpPr>
              <a:spLocks noChangeArrowheads="1"/>
            </p:cNvSpPr>
            <p:nvPr/>
          </p:nvSpPr>
          <p:spPr bwMode="auto">
            <a:xfrm>
              <a:off x="1187450" y="4635500"/>
              <a:ext cx="1600200" cy="706438"/>
            </a:xfrm>
            <a:prstGeom prst="rect">
              <a:avLst/>
            </a:prstGeom>
            <a:solidFill>
              <a:schemeClr val="tx2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1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8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Sample Text</a:t>
              </a:r>
              <a:endParaRPr lang="en-US" sz="1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Rectangle 10"/>
            <p:cNvSpPr>
              <a:spLocks noChangeArrowheads="1"/>
            </p:cNvSpPr>
            <p:nvPr/>
          </p:nvSpPr>
          <p:spPr bwMode="auto">
            <a:xfrm>
              <a:off x="2787650" y="3935413"/>
              <a:ext cx="1600200" cy="703263"/>
            </a:xfrm>
            <a:prstGeom prst="rect">
              <a:avLst/>
            </a:prstGeom>
            <a:solidFill>
              <a:srgbClr val="C00000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1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8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Sample Text</a:t>
              </a:r>
              <a:endParaRPr lang="en-US" sz="1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Freeform 11"/>
            <p:cNvSpPr>
              <a:spLocks/>
            </p:cNvSpPr>
            <p:nvPr/>
          </p:nvSpPr>
          <p:spPr bwMode="auto">
            <a:xfrm>
              <a:off x="833438" y="2017713"/>
              <a:ext cx="10156825" cy="3575050"/>
            </a:xfrm>
            <a:custGeom>
              <a:avLst/>
              <a:gdLst/>
              <a:ahLst/>
              <a:cxnLst>
                <a:cxn ang="0">
                  <a:pos x="5366" y="0"/>
                </a:cxn>
                <a:cxn ang="0">
                  <a:pos x="6398" y="0"/>
                </a:cxn>
                <a:cxn ang="0">
                  <a:pos x="6398" y="47"/>
                </a:cxn>
                <a:cxn ang="0">
                  <a:pos x="5413" y="47"/>
                </a:cxn>
                <a:cxn ang="0">
                  <a:pos x="5413" y="488"/>
                </a:cxn>
                <a:cxn ang="0">
                  <a:pos x="4405" y="488"/>
                </a:cxn>
                <a:cxn ang="0">
                  <a:pos x="4405" y="929"/>
                </a:cxn>
                <a:cxn ang="0">
                  <a:pos x="3397" y="929"/>
                </a:cxn>
                <a:cxn ang="0">
                  <a:pos x="3397" y="1372"/>
                </a:cxn>
                <a:cxn ang="0">
                  <a:pos x="2389" y="1372"/>
                </a:cxn>
                <a:cxn ang="0">
                  <a:pos x="2389" y="1813"/>
                </a:cxn>
                <a:cxn ang="0">
                  <a:pos x="1381" y="1813"/>
                </a:cxn>
                <a:cxn ang="0">
                  <a:pos x="1381" y="2252"/>
                </a:cxn>
                <a:cxn ang="0">
                  <a:pos x="0" y="2252"/>
                </a:cxn>
                <a:cxn ang="0">
                  <a:pos x="0" y="2205"/>
                </a:cxn>
                <a:cxn ang="0">
                  <a:pos x="1334" y="2205"/>
                </a:cxn>
                <a:cxn ang="0">
                  <a:pos x="1334" y="1766"/>
                </a:cxn>
                <a:cxn ang="0">
                  <a:pos x="2342" y="1766"/>
                </a:cxn>
                <a:cxn ang="0">
                  <a:pos x="2342" y="1325"/>
                </a:cxn>
                <a:cxn ang="0">
                  <a:pos x="3350" y="1325"/>
                </a:cxn>
                <a:cxn ang="0">
                  <a:pos x="3350" y="882"/>
                </a:cxn>
                <a:cxn ang="0">
                  <a:pos x="4358" y="882"/>
                </a:cxn>
                <a:cxn ang="0">
                  <a:pos x="4358" y="441"/>
                </a:cxn>
                <a:cxn ang="0">
                  <a:pos x="5366" y="441"/>
                </a:cxn>
                <a:cxn ang="0">
                  <a:pos x="5366" y="0"/>
                </a:cxn>
              </a:cxnLst>
              <a:rect l="0" t="0" r="r" b="b"/>
              <a:pathLst>
                <a:path w="6398" h="2252">
                  <a:moveTo>
                    <a:pt x="5366" y="0"/>
                  </a:moveTo>
                  <a:lnTo>
                    <a:pt x="6398" y="0"/>
                  </a:lnTo>
                  <a:lnTo>
                    <a:pt x="6398" y="47"/>
                  </a:lnTo>
                  <a:lnTo>
                    <a:pt x="5413" y="47"/>
                  </a:lnTo>
                  <a:lnTo>
                    <a:pt x="5413" y="488"/>
                  </a:lnTo>
                  <a:lnTo>
                    <a:pt x="4405" y="488"/>
                  </a:lnTo>
                  <a:lnTo>
                    <a:pt x="4405" y="929"/>
                  </a:lnTo>
                  <a:lnTo>
                    <a:pt x="3397" y="929"/>
                  </a:lnTo>
                  <a:lnTo>
                    <a:pt x="3397" y="1372"/>
                  </a:lnTo>
                  <a:lnTo>
                    <a:pt x="2389" y="1372"/>
                  </a:lnTo>
                  <a:lnTo>
                    <a:pt x="2389" y="1813"/>
                  </a:lnTo>
                  <a:lnTo>
                    <a:pt x="1381" y="1813"/>
                  </a:lnTo>
                  <a:lnTo>
                    <a:pt x="1381" y="2252"/>
                  </a:lnTo>
                  <a:lnTo>
                    <a:pt x="0" y="2252"/>
                  </a:lnTo>
                  <a:lnTo>
                    <a:pt x="0" y="2205"/>
                  </a:lnTo>
                  <a:lnTo>
                    <a:pt x="1334" y="2205"/>
                  </a:lnTo>
                  <a:lnTo>
                    <a:pt x="1334" y="1766"/>
                  </a:lnTo>
                  <a:lnTo>
                    <a:pt x="2342" y="1766"/>
                  </a:lnTo>
                  <a:lnTo>
                    <a:pt x="2342" y="1325"/>
                  </a:lnTo>
                  <a:lnTo>
                    <a:pt x="3350" y="1325"/>
                  </a:lnTo>
                  <a:lnTo>
                    <a:pt x="3350" y="882"/>
                  </a:lnTo>
                  <a:lnTo>
                    <a:pt x="4358" y="882"/>
                  </a:lnTo>
                  <a:lnTo>
                    <a:pt x="4358" y="441"/>
                  </a:lnTo>
                  <a:lnTo>
                    <a:pt x="5366" y="441"/>
                  </a:lnTo>
                  <a:lnTo>
                    <a:pt x="5366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" name="Up Arrow 2"/>
          <p:cNvSpPr/>
          <p:nvPr/>
        </p:nvSpPr>
        <p:spPr>
          <a:xfrm rot="3434346">
            <a:off x="5063231" y="760147"/>
            <a:ext cx="914400" cy="7298696"/>
          </a:xfrm>
          <a:prstGeom prst="upArrow">
            <a:avLst>
              <a:gd name="adj1" fmla="val 49471"/>
              <a:gd name="adj2" fmla="val 50000"/>
            </a:avLst>
          </a:prstGeom>
          <a:gradFill>
            <a:gsLst>
              <a:gs pos="25000">
                <a:schemeClr val="dk1">
                  <a:tint val="50000"/>
                  <a:satMod val="300000"/>
                </a:schemeClr>
              </a:gs>
              <a:gs pos="35000">
                <a:schemeClr val="dk1">
                  <a:tint val="37000"/>
                  <a:satMod val="300000"/>
                </a:schemeClr>
              </a:gs>
              <a:gs pos="100000">
                <a:schemeClr val="dk1">
                  <a:tint val="15000"/>
                  <a:satMod val="350000"/>
                </a:schemeClr>
              </a:gs>
            </a:gsLst>
            <a:lin ang="0" scaled="0"/>
          </a:gra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1400526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Oval 24"/>
          <p:cNvSpPr/>
          <p:nvPr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sz="1800" kern="0">
              <a:solidFill>
                <a:sysClr val="window" lastClr="FFFFFF"/>
              </a:solidFill>
            </a:endParaRPr>
          </a:p>
        </p:txBody>
      </p:sp>
      <p:sp>
        <p:nvSpPr>
          <p:cNvPr id="30" name="Footer Placeholder 2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629400" y="5371355"/>
            <a:ext cx="19744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ea typeface="Gulim" pitchFamily="34" charset="-127"/>
                <a:cs typeface="Arial" panose="020B0604020202020204" pitchFamily="34" charset="0"/>
              </a:rPr>
              <a:t>THANK YOU</a:t>
            </a:r>
            <a:endParaRPr lang="en-US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ea typeface="Gulim" pitchFamily="34" charset="-127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646331" y="5852970"/>
            <a:ext cx="2057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You can change this text.</a:t>
            </a:r>
            <a:endParaRPr lang="en-US" sz="1050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553200" y="5435887"/>
            <a:ext cx="45719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sz="1800" kern="0">
              <a:solidFill>
                <a:sysClr val="window" lastClr="FFFFFF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sz="1800" kern="0">
              <a:solidFill>
                <a:sysClr val="window" lastClr="FFFFFF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sz="1800" kern="0">
              <a:solidFill>
                <a:sysClr val="window" lastClr="FFFFFF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prstClr val="white"/>
                </a:solidFill>
              </a:rPr>
              <a:t>FreePowerPointTemplates.com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097248" y="13716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smtClean="0">
                <a:solidFill>
                  <a:prstClr val="black"/>
                </a:solidFill>
              </a:rPr>
              <a:t>Download free slides and templates</a:t>
            </a:r>
            <a:endParaRPr 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4362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116</Words>
  <Application>Microsoft Office PowerPoint</Application>
  <PresentationFormat>On-screen Show (4:3)</PresentationFormat>
  <Paragraphs>24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Gulim</vt:lpstr>
      <vt:lpstr>Arial</vt:lpstr>
      <vt:lpstr>Calibri</vt:lpstr>
      <vt:lpstr>Office Theme</vt:lpstr>
      <vt:lpstr>1_Office Theme</vt:lpstr>
      <vt:lpstr>Capability Maturity Model</vt:lpstr>
      <vt:lpstr>Capability Maturity Model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 Resources PowerPoint Template</dc:title>
  <dc:creator/>
  <cp:lastModifiedBy/>
  <cp:revision>1</cp:revision>
  <dcterms:created xsi:type="dcterms:W3CDTF">2014-02-21T02:04:43Z</dcterms:created>
  <dcterms:modified xsi:type="dcterms:W3CDTF">2014-06-23T17:12:05Z</dcterms:modified>
</cp:coreProperties>
</file>