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6" r:id="rId2"/>
    <p:sldId id="287" r:id="rId3"/>
    <p:sldId id="288" r:id="rId4"/>
  </p:sldIdLst>
  <p:sldSz cx="9144000" cy="6858000" type="screen4x3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D802"/>
    <a:srgbClr val="66EC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8921" autoAdjust="0"/>
  </p:normalViewPr>
  <p:slideViewPr>
    <p:cSldViewPr>
      <p:cViewPr varScale="1">
        <p:scale>
          <a:sx n="88" d="100"/>
          <a:sy n="88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488F7-1FAC-40D2-BB7E-BA3CE28D8950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D21D1-52E2-420B-B491-CFF6D7BB7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freepowerpointtemplates.com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D21D1-52E2-420B-B491-CFF6D7BB79F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322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You can download more awesome PowerPoint templates for free from </a:t>
            </a:r>
            <a:r>
              <a:rPr lang="en-US" smtClean="0">
                <a:hlinkClick r:id="rId3"/>
              </a:rPr>
              <a:t>http://freepowerpointtemplates.com/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D21D1-52E2-420B-B491-CFF6D7BB79F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012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7117"/>
            <a:ext cx="77724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9020"/>
            <a:ext cx="64008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075B-DA35-4458-8A30-156AC8B85B87}" type="datetime1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4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2D73-2DF3-4C7D-A6C4-4409DCA3536B}" type="datetime1">
              <a:rPr lang="en-US" smtClean="0"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1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0F6C3-5944-4EB2-AB44-6CE0B4A80E9A}" type="datetime1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58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BBD5B-F9AB-4C76-A2E8-DE22E8131F14}" type="datetime1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22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62C86-F502-4533-B9B9-A7BF4906A521}" type="datetime1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1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61B1A-3C7B-450D-88B0-765152FF348A}" type="datetime1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69BC7-D5FA-4DE9-83CB-1221B8DDF1D6}" type="datetime1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7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32811-CD7A-426E-A4FD-86075E0574B7}" type="datetime1">
              <a:rPr lang="en-US" smtClean="0"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6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A7BB2-6F7B-4644-9760-E2F7AE822DA9}" type="datetime1">
              <a:rPr lang="en-US" smtClean="0"/>
              <a:t>6/9/2014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9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3DD2-9D5C-48D3-8E8F-BD4A77F09AF4}" type="datetime1">
              <a:rPr lang="en-US" smtClean="0"/>
              <a:t>6/9/2014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DEC98-5113-49C3-9383-344BB1B153F0}" type="datetime1">
              <a:rPr lang="en-US" smtClean="0"/>
              <a:t>6/9/2014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4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5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495B1-F70A-4295-AF2A-968031C0334E}" type="datetime1">
              <a:rPr lang="en-US" smtClean="0"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8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0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8428"/>
            <a:ext cx="8229600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B0B23-EF71-4529-9D69-FD45005BE056}" type="datetime1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0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dt="0"/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Simple US Map Template for PowerPoint</a:t>
            </a:r>
            <a:endParaRPr lang="en-US" dirty="0"/>
          </a:p>
        </p:txBody>
      </p:sp>
      <p:grpSp>
        <p:nvGrpSpPr>
          <p:cNvPr id="84" name="Group 83"/>
          <p:cNvGrpSpPr/>
          <p:nvPr/>
        </p:nvGrpSpPr>
        <p:grpSpPr>
          <a:xfrm>
            <a:off x="685800" y="1371600"/>
            <a:ext cx="7689850" cy="3375025"/>
            <a:chOff x="685800" y="2063750"/>
            <a:chExt cx="7689850" cy="3375025"/>
          </a:xfrm>
        </p:grpSpPr>
        <p:grpSp>
          <p:nvGrpSpPr>
            <p:cNvPr id="81" name="Group 80"/>
            <p:cNvGrpSpPr/>
            <p:nvPr/>
          </p:nvGrpSpPr>
          <p:grpSpPr>
            <a:xfrm>
              <a:off x="1495425" y="4832350"/>
              <a:ext cx="471488" cy="606425"/>
              <a:chOff x="1495425" y="4832350"/>
              <a:chExt cx="471488" cy="606425"/>
            </a:xfrm>
            <a:solidFill>
              <a:schemeClr val="bg1">
                <a:lumMod val="75000"/>
              </a:schemeClr>
            </a:solidFill>
          </p:grpSpPr>
          <p:sp>
            <p:nvSpPr>
              <p:cNvPr id="1032" name="Freeform 8"/>
              <p:cNvSpPr>
                <a:spLocks/>
              </p:cNvSpPr>
              <p:nvPr/>
            </p:nvSpPr>
            <p:spPr bwMode="auto">
              <a:xfrm>
                <a:off x="1854200" y="5286375"/>
                <a:ext cx="112713" cy="152400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30" y="0"/>
                  </a:cxn>
                  <a:cxn ang="0">
                    <a:pos x="35" y="3"/>
                  </a:cxn>
                  <a:cxn ang="0">
                    <a:pos x="44" y="11"/>
                  </a:cxn>
                  <a:cxn ang="0">
                    <a:pos x="53" y="19"/>
                  </a:cxn>
                  <a:cxn ang="0">
                    <a:pos x="59" y="28"/>
                  </a:cxn>
                  <a:cxn ang="0">
                    <a:pos x="62" y="34"/>
                  </a:cxn>
                  <a:cxn ang="0">
                    <a:pos x="62" y="59"/>
                  </a:cxn>
                  <a:cxn ang="0">
                    <a:pos x="65" y="64"/>
                  </a:cxn>
                  <a:cxn ang="0">
                    <a:pos x="71" y="78"/>
                  </a:cxn>
                  <a:cxn ang="0">
                    <a:pos x="71" y="83"/>
                  </a:cxn>
                  <a:cxn ang="0">
                    <a:pos x="69" y="86"/>
                  </a:cxn>
                  <a:cxn ang="0">
                    <a:pos x="66" y="87"/>
                  </a:cxn>
                  <a:cxn ang="0">
                    <a:pos x="65" y="87"/>
                  </a:cxn>
                  <a:cxn ang="0">
                    <a:pos x="63" y="90"/>
                  </a:cxn>
                  <a:cxn ang="0">
                    <a:pos x="60" y="92"/>
                  </a:cxn>
                  <a:cxn ang="0">
                    <a:pos x="55" y="92"/>
                  </a:cxn>
                  <a:cxn ang="0">
                    <a:pos x="41" y="87"/>
                  </a:cxn>
                  <a:cxn ang="0">
                    <a:pos x="35" y="89"/>
                  </a:cxn>
                  <a:cxn ang="0">
                    <a:pos x="27" y="90"/>
                  </a:cxn>
                  <a:cxn ang="0">
                    <a:pos x="18" y="95"/>
                  </a:cxn>
                  <a:cxn ang="0">
                    <a:pos x="9" y="96"/>
                  </a:cxn>
                  <a:cxn ang="0">
                    <a:pos x="3" y="96"/>
                  </a:cxn>
                  <a:cxn ang="0">
                    <a:pos x="0" y="92"/>
                  </a:cxn>
                  <a:cxn ang="0">
                    <a:pos x="0" y="83"/>
                  </a:cxn>
                  <a:cxn ang="0">
                    <a:pos x="3" y="71"/>
                  </a:cxn>
                  <a:cxn ang="0">
                    <a:pos x="5" y="64"/>
                  </a:cxn>
                  <a:cxn ang="0">
                    <a:pos x="5" y="55"/>
                  </a:cxn>
                  <a:cxn ang="0">
                    <a:pos x="6" y="53"/>
                  </a:cxn>
                  <a:cxn ang="0">
                    <a:pos x="6" y="50"/>
                  </a:cxn>
                  <a:cxn ang="0">
                    <a:pos x="8" y="47"/>
                  </a:cxn>
                  <a:cxn ang="0">
                    <a:pos x="8" y="42"/>
                  </a:cxn>
                  <a:cxn ang="0">
                    <a:pos x="6" y="37"/>
                  </a:cxn>
                  <a:cxn ang="0">
                    <a:pos x="6" y="33"/>
                  </a:cxn>
                  <a:cxn ang="0">
                    <a:pos x="8" y="30"/>
                  </a:cxn>
                  <a:cxn ang="0">
                    <a:pos x="11" y="28"/>
                  </a:cxn>
                  <a:cxn ang="0">
                    <a:pos x="13" y="25"/>
                  </a:cxn>
                  <a:cxn ang="0">
                    <a:pos x="18" y="24"/>
                  </a:cxn>
                  <a:cxn ang="0">
                    <a:pos x="24" y="18"/>
                  </a:cxn>
                  <a:cxn ang="0">
                    <a:pos x="25" y="15"/>
                  </a:cxn>
                  <a:cxn ang="0">
                    <a:pos x="25" y="3"/>
                  </a:cxn>
                  <a:cxn ang="0">
                    <a:pos x="27" y="0"/>
                  </a:cxn>
                </a:cxnLst>
                <a:rect l="0" t="0" r="r" b="b"/>
                <a:pathLst>
                  <a:path w="71" h="96">
                    <a:moveTo>
                      <a:pt x="27" y="0"/>
                    </a:moveTo>
                    <a:lnTo>
                      <a:pt x="30" y="0"/>
                    </a:lnTo>
                    <a:lnTo>
                      <a:pt x="35" y="3"/>
                    </a:lnTo>
                    <a:lnTo>
                      <a:pt x="44" y="11"/>
                    </a:lnTo>
                    <a:lnTo>
                      <a:pt x="53" y="19"/>
                    </a:lnTo>
                    <a:lnTo>
                      <a:pt x="59" y="28"/>
                    </a:lnTo>
                    <a:lnTo>
                      <a:pt x="62" y="34"/>
                    </a:lnTo>
                    <a:lnTo>
                      <a:pt x="62" y="59"/>
                    </a:lnTo>
                    <a:lnTo>
                      <a:pt x="65" y="64"/>
                    </a:lnTo>
                    <a:lnTo>
                      <a:pt x="71" y="78"/>
                    </a:lnTo>
                    <a:lnTo>
                      <a:pt x="71" y="83"/>
                    </a:lnTo>
                    <a:lnTo>
                      <a:pt x="69" y="86"/>
                    </a:lnTo>
                    <a:lnTo>
                      <a:pt x="66" y="87"/>
                    </a:lnTo>
                    <a:lnTo>
                      <a:pt x="65" y="87"/>
                    </a:lnTo>
                    <a:lnTo>
                      <a:pt x="63" y="90"/>
                    </a:lnTo>
                    <a:lnTo>
                      <a:pt x="60" y="92"/>
                    </a:lnTo>
                    <a:lnTo>
                      <a:pt x="55" y="92"/>
                    </a:lnTo>
                    <a:lnTo>
                      <a:pt x="41" y="87"/>
                    </a:lnTo>
                    <a:lnTo>
                      <a:pt x="35" y="89"/>
                    </a:lnTo>
                    <a:lnTo>
                      <a:pt x="27" y="90"/>
                    </a:lnTo>
                    <a:lnTo>
                      <a:pt x="18" y="95"/>
                    </a:lnTo>
                    <a:lnTo>
                      <a:pt x="9" y="96"/>
                    </a:lnTo>
                    <a:lnTo>
                      <a:pt x="3" y="96"/>
                    </a:lnTo>
                    <a:lnTo>
                      <a:pt x="0" y="92"/>
                    </a:lnTo>
                    <a:lnTo>
                      <a:pt x="0" y="83"/>
                    </a:lnTo>
                    <a:lnTo>
                      <a:pt x="3" y="71"/>
                    </a:lnTo>
                    <a:lnTo>
                      <a:pt x="5" y="64"/>
                    </a:lnTo>
                    <a:lnTo>
                      <a:pt x="5" y="55"/>
                    </a:lnTo>
                    <a:lnTo>
                      <a:pt x="6" y="53"/>
                    </a:lnTo>
                    <a:lnTo>
                      <a:pt x="6" y="50"/>
                    </a:lnTo>
                    <a:lnTo>
                      <a:pt x="8" y="47"/>
                    </a:lnTo>
                    <a:lnTo>
                      <a:pt x="8" y="42"/>
                    </a:lnTo>
                    <a:lnTo>
                      <a:pt x="6" y="37"/>
                    </a:lnTo>
                    <a:lnTo>
                      <a:pt x="6" y="33"/>
                    </a:lnTo>
                    <a:lnTo>
                      <a:pt x="8" y="30"/>
                    </a:lnTo>
                    <a:lnTo>
                      <a:pt x="11" y="28"/>
                    </a:lnTo>
                    <a:lnTo>
                      <a:pt x="13" y="25"/>
                    </a:lnTo>
                    <a:lnTo>
                      <a:pt x="18" y="24"/>
                    </a:lnTo>
                    <a:lnTo>
                      <a:pt x="24" y="18"/>
                    </a:lnTo>
                    <a:lnTo>
                      <a:pt x="25" y="15"/>
                    </a:lnTo>
                    <a:lnTo>
                      <a:pt x="25" y="3"/>
                    </a:lnTo>
                    <a:lnTo>
                      <a:pt x="27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3" name="Freeform 9"/>
              <p:cNvSpPr>
                <a:spLocks/>
              </p:cNvSpPr>
              <p:nvPr/>
            </p:nvSpPr>
            <p:spPr bwMode="auto">
              <a:xfrm>
                <a:off x="1824038" y="5151438"/>
                <a:ext cx="55563" cy="58738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3" y="0"/>
                  </a:cxn>
                  <a:cxn ang="0">
                    <a:pos x="15" y="1"/>
                  </a:cxn>
                  <a:cxn ang="0">
                    <a:pos x="16" y="4"/>
                  </a:cxn>
                  <a:cxn ang="0">
                    <a:pos x="18" y="6"/>
                  </a:cxn>
                  <a:cxn ang="0">
                    <a:pos x="19" y="9"/>
                  </a:cxn>
                  <a:cxn ang="0">
                    <a:pos x="21" y="10"/>
                  </a:cxn>
                  <a:cxn ang="0">
                    <a:pos x="27" y="13"/>
                  </a:cxn>
                  <a:cxn ang="0">
                    <a:pos x="32" y="19"/>
                  </a:cxn>
                  <a:cxn ang="0">
                    <a:pos x="35" y="28"/>
                  </a:cxn>
                  <a:cxn ang="0">
                    <a:pos x="35" y="34"/>
                  </a:cxn>
                  <a:cxn ang="0">
                    <a:pos x="32" y="37"/>
                  </a:cxn>
                  <a:cxn ang="0">
                    <a:pos x="27" y="35"/>
                  </a:cxn>
                  <a:cxn ang="0">
                    <a:pos x="19" y="34"/>
                  </a:cxn>
                  <a:cxn ang="0">
                    <a:pos x="12" y="29"/>
                  </a:cxn>
                  <a:cxn ang="0">
                    <a:pos x="6" y="25"/>
                  </a:cxn>
                  <a:cxn ang="0">
                    <a:pos x="2" y="22"/>
                  </a:cxn>
                  <a:cxn ang="0">
                    <a:pos x="0" y="19"/>
                  </a:cxn>
                  <a:cxn ang="0">
                    <a:pos x="0" y="14"/>
                  </a:cxn>
                  <a:cxn ang="0">
                    <a:pos x="2" y="10"/>
                  </a:cxn>
                  <a:cxn ang="0">
                    <a:pos x="3" y="7"/>
                  </a:cxn>
                  <a:cxn ang="0">
                    <a:pos x="5" y="3"/>
                  </a:cxn>
                  <a:cxn ang="0">
                    <a:pos x="10" y="0"/>
                  </a:cxn>
                </a:cxnLst>
                <a:rect l="0" t="0" r="r" b="b"/>
                <a:pathLst>
                  <a:path w="35" h="37">
                    <a:moveTo>
                      <a:pt x="10" y="0"/>
                    </a:moveTo>
                    <a:lnTo>
                      <a:pt x="13" y="0"/>
                    </a:lnTo>
                    <a:lnTo>
                      <a:pt x="15" y="1"/>
                    </a:lnTo>
                    <a:lnTo>
                      <a:pt x="16" y="4"/>
                    </a:lnTo>
                    <a:lnTo>
                      <a:pt x="18" y="6"/>
                    </a:lnTo>
                    <a:lnTo>
                      <a:pt x="19" y="9"/>
                    </a:lnTo>
                    <a:lnTo>
                      <a:pt x="21" y="10"/>
                    </a:lnTo>
                    <a:lnTo>
                      <a:pt x="27" y="13"/>
                    </a:lnTo>
                    <a:lnTo>
                      <a:pt x="32" y="19"/>
                    </a:lnTo>
                    <a:lnTo>
                      <a:pt x="35" y="28"/>
                    </a:lnTo>
                    <a:lnTo>
                      <a:pt x="35" y="34"/>
                    </a:lnTo>
                    <a:lnTo>
                      <a:pt x="32" y="37"/>
                    </a:lnTo>
                    <a:lnTo>
                      <a:pt x="27" y="35"/>
                    </a:lnTo>
                    <a:lnTo>
                      <a:pt x="19" y="34"/>
                    </a:lnTo>
                    <a:lnTo>
                      <a:pt x="12" y="29"/>
                    </a:lnTo>
                    <a:lnTo>
                      <a:pt x="6" y="25"/>
                    </a:lnTo>
                    <a:lnTo>
                      <a:pt x="2" y="22"/>
                    </a:lnTo>
                    <a:lnTo>
                      <a:pt x="0" y="19"/>
                    </a:lnTo>
                    <a:lnTo>
                      <a:pt x="0" y="14"/>
                    </a:lnTo>
                    <a:lnTo>
                      <a:pt x="2" y="10"/>
                    </a:lnTo>
                    <a:lnTo>
                      <a:pt x="3" y="7"/>
                    </a:lnTo>
                    <a:lnTo>
                      <a:pt x="5" y="3"/>
                    </a:lnTo>
                    <a:lnTo>
                      <a:pt x="10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4" name="Freeform 10"/>
              <p:cNvSpPr>
                <a:spLocks/>
              </p:cNvSpPr>
              <p:nvPr/>
            </p:nvSpPr>
            <p:spPr bwMode="auto">
              <a:xfrm>
                <a:off x="1770063" y="5080000"/>
                <a:ext cx="57150" cy="52388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1" y="2"/>
                  </a:cxn>
                  <a:cxn ang="0">
                    <a:pos x="18" y="6"/>
                  </a:cxn>
                  <a:cxn ang="0">
                    <a:pos x="33" y="18"/>
                  </a:cxn>
                  <a:cxn ang="0">
                    <a:pos x="36" y="23"/>
                  </a:cxn>
                  <a:cxn ang="0">
                    <a:pos x="36" y="24"/>
                  </a:cxn>
                  <a:cxn ang="0">
                    <a:pos x="34" y="27"/>
                  </a:cxn>
                  <a:cxn ang="0">
                    <a:pos x="31" y="28"/>
                  </a:cxn>
                  <a:cxn ang="0">
                    <a:pos x="30" y="31"/>
                  </a:cxn>
                  <a:cxn ang="0">
                    <a:pos x="27" y="33"/>
                  </a:cxn>
                  <a:cxn ang="0">
                    <a:pos x="22" y="33"/>
                  </a:cxn>
                  <a:cxn ang="0">
                    <a:pos x="21" y="31"/>
                  </a:cxn>
                  <a:cxn ang="0">
                    <a:pos x="18" y="27"/>
                  </a:cxn>
                  <a:cxn ang="0">
                    <a:pos x="14" y="24"/>
                  </a:cxn>
                  <a:cxn ang="0">
                    <a:pos x="11" y="20"/>
                  </a:cxn>
                  <a:cxn ang="0">
                    <a:pos x="3" y="12"/>
                  </a:cxn>
                  <a:cxn ang="0">
                    <a:pos x="0" y="6"/>
                  </a:cxn>
                  <a:cxn ang="0">
                    <a:pos x="2" y="3"/>
                  </a:cxn>
                  <a:cxn ang="0">
                    <a:pos x="8" y="0"/>
                  </a:cxn>
                </a:cxnLst>
                <a:rect l="0" t="0" r="r" b="b"/>
                <a:pathLst>
                  <a:path w="36" h="33">
                    <a:moveTo>
                      <a:pt x="8" y="0"/>
                    </a:moveTo>
                    <a:lnTo>
                      <a:pt x="11" y="2"/>
                    </a:lnTo>
                    <a:lnTo>
                      <a:pt x="18" y="6"/>
                    </a:lnTo>
                    <a:lnTo>
                      <a:pt x="33" y="18"/>
                    </a:lnTo>
                    <a:lnTo>
                      <a:pt x="36" y="23"/>
                    </a:lnTo>
                    <a:lnTo>
                      <a:pt x="36" y="24"/>
                    </a:lnTo>
                    <a:lnTo>
                      <a:pt x="34" y="27"/>
                    </a:lnTo>
                    <a:lnTo>
                      <a:pt x="31" y="28"/>
                    </a:lnTo>
                    <a:lnTo>
                      <a:pt x="30" y="31"/>
                    </a:lnTo>
                    <a:lnTo>
                      <a:pt x="27" y="33"/>
                    </a:lnTo>
                    <a:lnTo>
                      <a:pt x="22" y="33"/>
                    </a:lnTo>
                    <a:lnTo>
                      <a:pt x="21" y="31"/>
                    </a:lnTo>
                    <a:lnTo>
                      <a:pt x="18" y="27"/>
                    </a:lnTo>
                    <a:lnTo>
                      <a:pt x="14" y="24"/>
                    </a:lnTo>
                    <a:lnTo>
                      <a:pt x="11" y="20"/>
                    </a:lnTo>
                    <a:lnTo>
                      <a:pt x="3" y="12"/>
                    </a:lnTo>
                    <a:lnTo>
                      <a:pt x="0" y="6"/>
                    </a:lnTo>
                    <a:lnTo>
                      <a:pt x="2" y="3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5" name="Freeform 11"/>
              <p:cNvSpPr>
                <a:spLocks/>
              </p:cNvSpPr>
              <p:nvPr/>
            </p:nvSpPr>
            <p:spPr bwMode="auto">
              <a:xfrm>
                <a:off x="1685925" y="4989513"/>
                <a:ext cx="52388" cy="60325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21" y="0"/>
                  </a:cxn>
                  <a:cxn ang="0">
                    <a:pos x="24" y="3"/>
                  </a:cxn>
                  <a:cxn ang="0">
                    <a:pos x="27" y="4"/>
                  </a:cxn>
                  <a:cxn ang="0">
                    <a:pos x="28" y="7"/>
                  </a:cxn>
                  <a:cxn ang="0">
                    <a:pos x="31" y="10"/>
                  </a:cxn>
                  <a:cxn ang="0">
                    <a:pos x="31" y="19"/>
                  </a:cxn>
                  <a:cxn ang="0">
                    <a:pos x="33" y="28"/>
                  </a:cxn>
                  <a:cxn ang="0">
                    <a:pos x="31" y="35"/>
                  </a:cxn>
                  <a:cxn ang="0">
                    <a:pos x="30" y="38"/>
                  </a:cxn>
                  <a:cxn ang="0">
                    <a:pos x="9" y="32"/>
                  </a:cxn>
                  <a:cxn ang="0">
                    <a:pos x="2" y="28"/>
                  </a:cxn>
                  <a:cxn ang="0">
                    <a:pos x="0" y="22"/>
                  </a:cxn>
                  <a:cxn ang="0">
                    <a:pos x="2" y="16"/>
                  </a:cxn>
                  <a:cxn ang="0">
                    <a:pos x="11" y="3"/>
                  </a:cxn>
                  <a:cxn ang="0">
                    <a:pos x="15" y="1"/>
                  </a:cxn>
                  <a:cxn ang="0">
                    <a:pos x="18" y="0"/>
                  </a:cxn>
                </a:cxnLst>
                <a:rect l="0" t="0" r="r" b="b"/>
                <a:pathLst>
                  <a:path w="33" h="38">
                    <a:moveTo>
                      <a:pt x="18" y="0"/>
                    </a:moveTo>
                    <a:lnTo>
                      <a:pt x="21" y="0"/>
                    </a:lnTo>
                    <a:lnTo>
                      <a:pt x="24" y="3"/>
                    </a:lnTo>
                    <a:lnTo>
                      <a:pt x="27" y="4"/>
                    </a:lnTo>
                    <a:lnTo>
                      <a:pt x="28" y="7"/>
                    </a:lnTo>
                    <a:lnTo>
                      <a:pt x="31" y="10"/>
                    </a:lnTo>
                    <a:lnTo>
                      <a:pt x="31" y="19"/>
                    </a:lnTo>
                    <a:lnTo>
                      <a:pt x="33" y="28"/>
                    </a:lnTo>
                    <a:lnTo>
                      <a:pt x="31" y="35"/>
                    </a:lnTo>
                    <a:lnTo>
                      <a:pt x="30" y="38"/>
                    </a:lnTo>
                    <a:lnTo>
                      <a:pt x="9" y="32"/>
                    </a:lnTo>
                    <a:lnTo>
                      <a:pt x="2" y="28"/>
                    </a:lnTo>
                    <a:lnTo>
                      <a:pt x="0" y="22"/>
                    </a:lnTo>
                    <a:lnTo>
                      <a:pt x="2" y="16"/>
                    </a:lnTo>
                    <a:lnTo>
                      <a:pt x="11" y="3"/>
                    </a:lnTo>
                    <a:lnTo>
                      <a:pt x="15" y="1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6" name="Freeform 12"/>
              <p:cNvSpPr>
                <a:spLocks/>
              </p:cNvSpPr>
              <p:nvPr/>
            </p:nvSpPr>
            <p:spPr bwMode="auto">
              <a:xfrm>
                <a:off x="1566863" y="4832350"/>
                <a:ext cx="42863" cy="52388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1" y="0"/>
                  </a:cxn>
                  <a:cxn ang="0">
                    <a:pos x="14" y="3"/>
                  </a:cxn>
                  <a:cxn ang="0">
                    <a:pos x="18" y="5"/>
                  </a:cxn>
                  <a:cxn ang="0">
                    <a:pos x="21" y="7"/>
                  </a:cxn>
                  <a:cxn ang="0">
                    <a:pos x="24" y="12"/>
                  </a:cxn>
                  <a:cxn ang="0">
                    <a:pos x="27" y="18"/>
                  </a:cxn>
                  <a:cxn ang="0">
                    <a:pos x="24" y="24"/>
                  </a:cxn>
                  <a:cxn ang="0">
                    <a:pos x="21" y="27"/>
                  </a:cxn>
                  <a:cxn ang="0">
                    <a:pos x="17" y="30"/>
                  </a:cxn>
                  <a:cxn ang="0">
                    <a:pos x="14" y="33"/>
                  </a:cxn>
                  <a:cxn ang="0">
                    <a:pos x="6" y="33"/>
                  </a:cxn>
                  <a:cxn ang="0">
                    <a:pos x="3" y="28"/>
                  </a:cxn>
                  <a:cxn ang="0">
                    <a:pos x="2" y="21"/>
                  </a:cxn>
                  <a:cxn ang="0">
                    <a:pos x="0" y="12"/>
                  </a:cxn>
                  <a:cxn ang="0">
                    <a:pos x="2" y="3"/>
                  </a:cxn>
                  <a:cxn ang="0">
                    <a:pos x="5" y="0"/>
                  </a:cxn>
                </a:cxnLst>
                <a:rect l="0" t="0" r="r" b="b"/>
                <a:pathLst>
                  <a:path w="27" h="33">
                    <a:moveTo>
                      <a:pt x="5" y="0"/>
                    </a:moveTo>
                    <a:lnTo>
                      <a:pt x="11" y="0"/>
                    </a:lnTo>
                    <a:lnTo>
                      <a:pt x="14" y="3"/>
                    </a:lnTo>
                    <a:lnTo>
                      <a:pt x="18" y="5"/>
                    </a:lnTo>
                    <a:lnTo>
                      <a:pt x="21" y="7"/>
                    </a:lnTo>
                    <a:lnTo>
                      <a:pt x="24" y="12"/>
                    </a:lnTo>
                    <a:lnTo>
                      <a:pt x="27" y="18"/>
                    </a:lnTo>
                    <a:lnTo>
                      <a:pt x="24" y="24"/>
                    </a:lnTo>
                    <a:lnTo>
                      <a:pt x="21" y="27"/>
                    </a:lnTo>
                    <a:lnTo>
                      <a:pt x="17" y="30"/>
                    </a:lnTo>
                    <a:lnTo>
                      <a:pt x="14" y="33"/>
                    </a:lnTo>
                    <a:lnTo>
                      <a:pt x="6" y="33"/>
                    </a:lnTo>
                    <a:lnTo>
                      <a:pt x="3" y="28"/>
                    </a:lnTo>
                    <a:lnTo>
                      <a:pt x="2" y="21"/>
                    </a:lnTo>
                    <a:lnTo>
                      <a:pt x="0" y="12"/>
                    </a:lnTo>
                    <a:lnTo>
                      <a:pt x="2" y="3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7" name="Freeform 13"/>
              <p:cNvSpPr>
                <a:spLocks/>
              </p:cNvSpPr>
              <p:nvPr/>
            </p:nvSpPr>
            <p:spPr bwMode="auto">
              <a:xfrm>
                <a:off x="1495425" y="4840288"/>
                <a:ext cx="23813" cy="12700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2" y="1"/>
                  </a:cxn>
                  <a:cxn ang="0">
                    <a:pos x="13" y="1"/>
                  </a:cxn>
                  <a:cxn ang="0">
                    <a:pos x="15" y="4"/>
                  </a:cxn>
                  <a:cxn ang="0">
                    <a:pos x="15" y="5"/>
                  </a:cxn>
                  <a:cxn ang="0">
                    <a:pos x="12" y="7"/>
                  </a:cxn>
                  <a:cxn ang="0">
                    <a:pos x="10" y="8"/>
                  </a:cxn>
                  <a:cxn ang="0">
                    <a:pos x="1" y="8"/>
                  </a:cxn>
                  <a:cxn ang="0">
                    <a:pos x="0" y="7"/>
                  </a:cxn>
                  <a:cxn ang="0">
                    <a:pos x="0" y="5"/>
                  </a:cxn>
                  <a:cxn ang="0">
                    <a:pos x="3" y="2"/>
                  </a:cxn>
                  <a:cxn ang="0">
                    <a:pos x="9" y="0"/>
                  </a:cxn>
                </a:cxnLst>
                <a:rect l="0" t="0" r="r" b="b"/>
                <a:pathLst>
                  <a:path w="15" h="8">
                    <a:moveTo>
                      <a:pt x="9" y="0"/>
                    </a:moveTo>
                    <a:lnTo>
                      <a:pt x="12" y="1"/>
                    </a:lnTo>
                    <a:lnTo>
                      <a:pt x="13" y="1"/>
                    </a:lnTo>
                    <a:lnTo>
                      <a:pt x="15" y="4"/>
                    </a:lnTo>
                    <a:lnTo>
                      <a:pt x="15" y="5"/>
                    </a:lnTo>
                    <a:lnTo>
                      <a:pt x="12" y="7"/>
                    </a:lnTo>
                    <a:lnTo>
                      <a:pt x="10" y="8"/>
                    </a:lnTo>
                    <a:lnTo>
                      <a:pt x="1" y="8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3" y="2"/>
                    </a:lnTo>
                    <a:lnTo>
                      <a:pt x="9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82" name="Group 81"/>
            <p:cNvGrpSpPr/>
            <p:nvPr/>
          </p:nvGrpSpPr>
          <p:grpSpPr>
            <a:xfrm>
              <a:off x="685800" y="2063750"/>
              <a:ext cx="2505075" cy="2387600"/>
              <a:chOff x="685800" y="2063750"/>
              <a:chExt cx="2505075" cy="2387600"/>
            </a:xfrm>
            <a:solidFill>
              <a:schemeClr val="bg1">
                <a:lumMod val="75000"/>
              </a:schemeClr>
            </a:solidFill>
          </p:grpSpPr>
          <p:sp>
            <p:nvSpPr>
              <p:cNvPr id="1038" name="Freeform 14"/>
              <p:cNvSpPr>
                <a:spLocks/>
              </p:cNvSpPr>
              <p:nvPr/>
            </p:nvSpPr>
            <p:spPr bwMode="auto">
              <a:xfrm>
                <a:off x="3006725" y="4333875"/>
                <a:ext cx="39688" cy="46038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2" y="3"/>
                  </a:cxn>
                  <a:cxn ang="0">
                    <a:pos x="24" y="4"/>
                  </a:cxn>
                  <a:cxn ang="0">
                    <a:pos x="25" y="7"/>
                  </a:cxn>
                  <a:cxn ang="0">
                    <a:pos x="25" y="9"/>
                  </a:cxn>
                  <a:cxn ang="0">
                    <a:pos x="24" y="12"/>
                  </a:cxn>
                  <a:cxn ang="0">
                    <a:pos x="24" y="16"/>
                  </a:cxn>
                  <a:cxn ang="0">
                    <a:pos x="21" y="19"/>
                  </a:cxn>
                  <a:cxn ang="0">
                    <a:pos x="19" y="23"/>
                  </a:cxn>
                  <a:cxn ang="0">
                    <a:pos x="18" y="26"/>
                  </a:cxn>
                  <a:cxn ang="0">
                    <a:pos x="15" y="29"/>
                  </a:cxn>
                  <a:cxn ang="0">
                    <a:pos x="13" y="29"/>
                  </a:cxn>
                  <a:cxn ang="0">
                    <a:pos x="10" y="28"/>
                  </a:cxn>
                  <a:cxn ang="0">
                    <a:pos x="6" y="25"/>
                  </a:cxn>
                  <a:cxn ang="0">
                    <a:pos x="2" y="21"/>
                  </a:cxn>
                  <a:cxn ang="0">
                    <a:pos x="0" y="18"/>
                  </a:cxn>
                  <a:cxn ang="0">
                    <a:pos x="2" y="16"/>
                  </a:cxn>
                  <a:cxn ang="0">
                    <a:pos x="5" y="10"/>
                  </a:cxn>
                  <a:cxn ang="0">
                    <a:pos x="8" y="7"/>
                  </a:cxn>
                  <a:cxn ang="0">
                    <a:pos x="9" y="4"/>
                  </a:cxn>
                  <a:cxn ang="0">
                    <a:pos x="13" y="0"/>
                  </a:cxn>
                </a:cxnLst>
                <a:rect l="0" t="0" r="r" b="b"/>
                <a:pathLst>
                  <a:path w="25" h="29">
                    <a:moveTo>
                      <a:pt x="13" y="0"/>
                    </a:moveTo>
                    <a:lnTo>
                      <a:pt x="16" y="1"/>
                    </a:lnTo>
                    <a:lnTo>
                      <a:pt x="19" y="1"/>
                    </a:lnTo>
                    <a:lnTo>
                      <a:pt x="22" y="3"/>
                    </a:lnTo>
                    <a:lnTo>
                      <a:pt x="24" y="4"/>
                    </a:lnTo>
                    <a:lnTo>
                      <a:pt x="25" y="7"/>
                    </a:lnTo>
                    <a:lnTo>
                      <a:pt x="25" y="9"/>
                    </a:lnTo>
                    <a:lnTo>
                      <a:pt x="24" y="12"/>
                    </a:lnTo>
                    <a:lnTo>
                      <a:pt x="24" y="16"/>
                    </a:lnTo>
                    <a:lnTo>
                      <a:pt x="21" y="19"/>
                    </a:lnTo>
                    <a:lnTo>
                      <a:pt x="19" y="23"/>
                    </a:lnTo>
                    <a:lnTo>
                      <a:pt x="18" y="26"/>
                    </a:lnTo>
                    <a:lnTo>
                      <a:pt x="15" y="29"/>
                    </a:lnTo>
                    <a:lnTo>
                      <a:pt x="13" y="29"/>
                    </a:lnTo>
                    <a:lnTo>
                      <a:pt x="10" y="28"/>
                    </a:lnTo>
                    <a:lnTo>
                      <a:pt x="6" y="25"/>
                    </a:lnTo>
                    <a:lnTo>
                      <a:pt x="2" y="21"/>
                    </a:lnTo>
                    <a:lnTo>
                      <a:pt x="0" y="18"/>
                    </a:lnTo>
                    <a:lnTo>
                      <a:pt x="2" y="16"/>
                    </a:lnTo>
                    <a:lnTo>
                      <a:pt x="5" y="10"/>
                    </a:lnTo>
                    <a:lnTo>
                      <a:pt x="8" y="7"/>
                    </a:lnTo>
                    <a:lnTo>
                      <a:pt x="9" y="4"/>
                    </a:lnTo>
                    <a:lnTo>
                      <a:pt x="13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9" name="Freeform 15"/>
              <p:cNvSpPr>
                <a:spLocks/>
              </p:cNvSpPr>
              <p:nvPr/>
            </p:nvSpPr>
            <p:spPr bwMode="auto">
              <a:xfrm>
                <a:off x="2886075" y="4225925"/>
                <a:ext cx="69850" cy="188913"/>
              </a:xfrm>
              <a:custGeom>
                <a:avLst/>
                <a:gdLst/>
                <a:ahLst/>
                <a:cxnLst>
                  <a:cxn ang="0">
                    <a:pos x="17" y="0"/>
                  </a:cxn>
                  <a:cxn ang="0">
                    <a:pos x="20" y="0"/>
                  </a:cxn>
                  <a:cxn ang="0">
                    <a:pos x="26" y="3"/>
                  </a:cxn>
                  <a:cxn ang="0">
                    <a:pos x="28" y="6"/>
                  </a:cxn>
                  <a:cxn ang="0">
                    <a:pos x="28" y="15"/>
                  </a:cxn>
                  <a:cxn ang="0">
                    <a:pos x="31" y="27"/>
                  </a:cxn>
                  <a:cxn ang="0">
                    <a:pos x="35" y="35"/>
                  </a:cxn>
                  <a:cxn ang="0">
                    <a:pos x="39" y="46"/>
                  </a:cxn>
                  <a:cxn ang="0">
                    <a:pos x="41" y="58"/>
                  </a:cxn>
                  <a:cxn ang="0">
                    <a:pos x="39" y="65"/>
                  </a:cxn>
                  <a:cxn ang="0">
                    <a:pos x="38" y="66"/>
                  </a:cxn>
                  <a:cxn ang="0">
                    <a:pos x="38" y="72"/>
                  </a:cxn>
                  <a:cxn ang="0">
                    <a:pos x="41" y="78"/>
                  </a:cxn>
                  <a:cxn ang="0">
                    <a:pos x="42" y="80"/>
                  </a:cxn>
                  <a:cxn ang="0">
                    <a:pos x="44" y="84"/>
                  </a:cxn>
                  <a:cxn ang="0">
                    <a:pos x="44" y="114"/>
                  </a:cxn>
                  <a:cxn ang="0">
                    <a:pos x="42" y="119"/>
                  </a:cxn>
                  <a:cxn ang="0">
                    <a:pos x="41" y="118"/>
                  </a:cxn>
                  <a:cxn ang="0">
                    <a:pos x="34" y="106"/>
                  </a:cxn>
                  <a:cxn ang="0">
                    <a:pos x="22" y="94"/>
                  </a:cxn>
                  <a:cxn ang="0">
                    <a:pos x="9" y="86"/>
                  </a:cxn>
                  <a:cxn ang="0">
                    <a:pos x="6" y="84"/>
                  </a:cxn>
                  <a:cxn ang="0">
                    <a:pos x="1" y="81"/>
                  </a:cxn>
                  <a:cxn ang="0">
                    <a:pos x="0" y="80"/>
                  </a:cxn>
                  <a:cxn ang="0">
                    <a:pos x="0" y="78"/>
                  </a:cxn>
                  <a:cxn ang="0">
                    <a:pos x="4" y="74"/>
                  </a:cxn>
                  <a:cxn ang="0">
                    <a:pos x="7" y="72"/>
                  </a:cxn>
                  <a:cxn ang="0">
                    <a:pos x="10" y="69"/>
                  </a:cxn>
                  <a:cxn ang="0">
                    <a:pos x="13" y="68"/>
                  </a:cxn>
                  <a:cxn ang="0">
                    <a:pos x="14" y="66"/>
                  </a:cxn>
                  <a:cxn ang="0">
                    <a:pos x="14" y="65"/>
                  </a:cxn>
                  <a:cxn ang="0">
                    <a:pos x="13" y="58"/>
                  </a:cxn>
                  <a:cxn ang="0">
                    <a:pos x="13" y="38"/>
                  </a:cxn>
                  <a:cxn ang="0">
                    <a:pos x="14" y="35"/>
                  </a:cxn>
                  <a:cxn ang="0">
                    <a:pos x="13" y="32"/>
                  </a:cxn>
                  <a:cxn ang="0">
                    <a:pos x="12" y="28"/>
                  </a:cxn>
                  <a:cxn ang="0">
                    <a:pos x="9" y="24"/>
                  </a:cxn>
                  <a:cxn ang="0">
                    <a:pos x="0" y="19"/>
                  </a:cxn>
                  <a:cxn ang="0">
                    <a:pos x="0" y="16"/>
                  </a:cxn>
                  <a:cxn ang="0">
                    <a:pos x="1" y="15"/>
                  </a:cxn>
                  <a:cxn ang="0">
                    <a:pos x="3" y="12"/>
                  </a:cxn>
                  <a:cxn ang="0">
                    <a:pos x="6" y="9"/>
                  </a:cxn>
                  <a:cxn ang="0">
                    <a:pos x="9" y="7"/>
                  </a:cxn>
                  <a:cxn ang="0">
                    <a:pos x="12" y="4"/>
                  </a:cxn>
                  <a:cxn ang="0">
                    <a:pos x="14" y="3"/>
                  </a:cxn>
                  <a:cxn ang="0">
                    <a:pos x="17" y="0"/>
                  </a:cxn>
                </a:cxnLst>
                <a:rect l="0" t="0" r="r" b="b"/>
                <a:pathLst>
                  <a:path w="44" h="119">
                    <a:moveTo>
                      <a:pt x="17" y="0"/>
                    </a:moveTo>
                    <a:lnTo>
                      <a:pt x="20" y="0"/>
                    </a:lnTo>
                    <a:lnTo>
                      <a:pt x="26" y="3"/>
                    </a:lnTo>
                    <a:lnTo>
                      <a:pt x="28" y="6"/>
                    </a:lnTo>
                    <a:lnTo>
                      <a:pt x="28" y="15"/>
                    </a:lnTo>
                    <a:lnTo>
                      <a:pt x="31" y="27"/>
                    </a:lnTo>
                    <a:lnTo>
                      <a:pt x="35" y="35"/>
                    </a:lnTo>
                    <a:lnTo>
                      <a:pt x="39" y="46"/>
                    </a:lnTo>
                    <a:lnTo>
                      <a:pt x="41" y="58"/>
                    </a:lnTo>
                    <a:lnTo>
                      <a:pt x="39" y="65"/>
                    </a:lnTo>
                    <a:lnTo>
                      <a:pt x="38" y="66"/>
                    </a:lnTo>
                    <a:lnTo>
                      <a:pt x="38" y="72"/>
                    </a:lnTo>
                    <a:lnTo>
                      <a:pt x="41" y="78"/>
                    </a:lnTo>
                    <a:lnTo>
                      <a:pt x="42" y="80"/>
                    </a:lnTo>
                    <a:lnTo>
                      <a:pt x="44" y="84"/>
                    </a:lnTo>
                    <a:lnTo>
                      <a:pt x="44" y="114"/>
                    </a:lnTo>
                    <a:lnTo>
                      <a:pt x="42" y="119"/>
                    </a:lnTo>
                    <a:lnTo>
                      <a:pt x="41" y="118"/>
                    </a:lnTo>
                    <a:lnTo>
                      <a:pt x="34" y="106"/>
                    </a:lnTo>
                    <a:lnTo>
                      <a:pt x="22" y="94"/>
                    </a:lnTo>
                    <a:lnTo>
                      <a:pt x="9" y="86"/>
                    </a:lnTo>
                    <a:lnTo>
                      <a:pt x="6" y="84"/>
                    </a:lnTo>
                    <a:lnTo>
                      <a:pt x="1" y="81"/>
                    </a:lnTo>
                    <a:lnTo>
                      <a:pt x="0" y="80"/>
                    </a:lnTo>
                    <a:lnTo>
                      <a:pt x="0" y="78"/>
                    </a:lnTo>
                    <a:lnTo>
                      <a:pt x="4" y="74"/>
                    </a:lnTo>
                    <a:lnTo>
                      <a:pt x="7" y="72"/>
                    </a:lnTo>
                    <a:lnTo>
                      <a:pt x="10" y="69"/>
                    </a:lnTo>
                    <a:lnTo>
                      <a:pt x="13" y="68"/>
                    </a:lnTo>
                    <a:lnTo>
                      <a:pt x="14" y="66"/>
                    </a:lnTo>
                    <a:lnTo>
                      <a:pt x="14" y="65"/>
                    </a:lnTo>
                    <a:lnTo>
                      <a:pt x="13" y="58"/>
                    </a:lnTo>
                    <a:lnTo>
                      <a:pt x="13" y="38"/>
                    </a:lnTo>
                    <a:lnTo>
                      <a:pt x="14" y="35"/>
                    </a:lnTo>
                    <a:lnTo>
                      <a:pt x="13" y="32"/>
                    </a:lnTo>
                    <a:lnTo>
                      <a:pt x="12" y="28"/>
                    </a:lnTo>
                    <a:lnTo>
                      <a:pt x="9" y="24"/>
                    </a:lnTo>
                    <a:lnTo>
                      <a:pt x="0" y="19"/>
                    </a:lnTo>
                    <a:lnTo>
                      <a:pt x="0" y="16"/>
                    </a:lnTo>
                    <a:lnTo>
                      <a:pt x="1" y="15"/>
                    </a:lnTo>
                    <a:lnTo>
                      <a:pt x="3" y="12"/>
                    </a:lnTo>
                    <a:lnTo>
                      <a:pt x="6" y="9"/>
                    </a:lnTo>
                    <a:lnTo>
                      <a:pt x="9" y="7"/>
                    </a:lnTo>
                    <a:lnTo>
                      <a:pt x="12" y="4"/>
                    </a:lnTo>
                    <a:lnTo>
                      <a:pt x="14" y="3"/>
                    </a:lnTo>
                    <a:lnTo>
                      <a:pt x="17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0" name="Freeform 16"/>
              <p:cNvSpPr>
                <a:spLocks/>
              </p:cNvSpPr>
              <p:nvPr/>
            </p:nvSpPr>
            <p:spPr bwMode="auto">
              <a:xfrm>
                <a:off x="2882900" y="4387850"/>
                <a:ext cx="25400" cy="30163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8" y="0"/>
                  </a:cxn>
                  <a:cxn ang="0">
                    <a:pos x="11" y="3"/>
                  </a:cxn>
                  <a:cxn ang="0">
                    <a:pos x="12" y="6"/>
                  </a:cxn>
                  <a:cxn ang="0">
                    <a:pos x="14" y="10"/>
                  </a:cxn>
                  <a:cxn ang="0">
                    <a:pos x="15" y="13"/>
                  </a:cxn>
                  <a:cxn ang="0">
                    <a:pos x="15" y="16"/>
                  </a:cxn>
                  <a:cxn ang="0">
                    <a:pos x="16" y="17"/>
                  </a:cxn>
                  <a:cxn ang="0">
                    <a:pos x="15" y="19"/>
                  </a:cxn>
                  <a:cxn ang="0">
                    <a:pos x="11" y="19"/>
                  </a:cxn>
                  <a:cxn ang="0">
                    <a:pos x="8" y="16"/>
                  </a:cxn>
                  <a:cxn ang="0">
                    <a:pos x="5" y="15"/>
                  </a:cxn>
                  <a:cxn ang="0">
                    <a:pos x="2" y="12"/>
                  </a:cxn>
                  <a:cxn ang="0">
                    <a:pos x="0" y="7"/>
                  </a:cxn>
                  <a:cxn ang="0">
                    <a:pos x="0" y="1"/>
                  </a:cxn>
                  <a:cxn ang="0">
                    <a:pos x="2" y="0"/>
                  </a:cxn>
                </a:cxnLst>
                <a:rect l="0" t="0" r="r" b="b"/>
                <a:pathLst>
                  <a:path w="16" h="19">
                    <a:moveTo>
                      <a:pt x="2" y="0"/>
                    </a:moveTo>
                    <a:lnTo>
                      <a:pt x="8" y="0"/>
                    </a:lnTo>
                    <a:lnTo>
                      <a:pt x="11" y="3"/>
                    </a:lnTo>
                    <a:lnTo>
                      <a:pt x="12" y="6"/>
                    </a:lnTo>
                    <a:lnTo>
                      <a:pt x="14" y="10"/>
                    </a:lnTo>
                    <a:lnTo>
                      <a:pt x="15" y="13"/>
                    </a:lnTo>
                    <a:lnTo>
                      <a:pt x="15" y="16"/>
                    </a:lnTo>
                    <a:lnTo>
                      <a:pt x="16" y="17"/>
                    </a:lnTo>
                    <a:lnTo>
                      <a:pt x="15" y="19"/>
                    </a:lnTo>
                    <a:lnTo>
                      <a:pt x="11" y="19"/>
                    </a:lnTo>
                    <a:lnTo>
                      <a:pt x="8" y="16"/>
                    </a:lnTo>
                    <a:lnTo>
                      <a:pt x="5" y="15"/>
                    </a:lnTo>
                    <a:lnTo>
                      <a:pt x="2" y="12"/>
                    </a:lnTo>
                    <a:lnTo>
                      <a:pt x="0" y="7"/>
                    </a:lnTo>
                    <a:lnTo>
                      <a:pt x="0" y="1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1" name="Freeform 17"/>
              <p:cNvSpPr>
                <a:spLocks/>
              </p:cNvSpPr>
              <p:nvPr/>
            </p:nvSpPr>
            <p:spPr bwMode="auto">
              <a:xfrm>
                <a:off x="2967038" y="4241800"/>
                <a:ext cx="28575" cy="34925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6" y="0"/>
                  </a:cxn>
                  <a:cxn ang="0">
                    <a:pos x="9" y="2"/>
                  </a:cxn>
                  <a:cxn ang="0">
                    <a:pos x="13" y="6"/>
                  </a:cxn>
                  <a:cxn ang="0">
                    <a:pos x="16" y="15"/>
                  </a:cxn>
                  <a:cxn ang="0">
                    <a:pos x="16" y="18"/>
                  </a:cxn>
                  <a:cxn ang="0">
                    <a:pos x="18" y="21"/>
                  </a:cxn>
                  <a:cxn ang="0">
                    <a:pos x="16" y="22"/>
                  </a:cxn>
                  <a:cxn ang="0">
                    <a:pos x="12" y="22"/>
                  </a:cxn>
                  <a:cxn ang="0">
                    <a:pos x="9" y="21"/>
                  </a:cxn>
                  <a:cxn ang="0">
                    <a:pos x="3" y="15"/>
                  </a:cxn>
                  <a:cxn ang="0">
                    <a:pos x="0" y="9"/>
                  </a:cxn>
                  <a:cxn ang="0">
                    <a:pos x="0" y="6"/>
                  </a:cxn>
                  <a:cxn ang="0">
                    <a:pos x="3" y="0"/>
                  </a:cxn>
                </a:cxnLst>
                <a:rect l="0" t="0" r="r" b="b"/>
                <a:pathLst>
                  <a:path w="18" h="22">
                    <a:moveTo>
                      <a:pt x="3" y="0"/>
                    </a:moveTo>
                    <a:lnTo>
                      <a:pt x="6" y="0"/>
                    </a:lnTo>
                    <a:lnTo>
                      <a:pt x="9" y="2"/>
                    </a:lnTo>
                    <a:lnTo>
                      <a:pt x="13" y="6"/>
                    </a:lnTo>
                    <a:lnTo>
                      <a:pt x="16" y="15"/>
                    </a:lnTo>
                    <a:lnTo>
                      <a:pt x="16" y="18"/>
                    </a:lnTo>
                    <a:lnTo>
                      <a:pt x="18" y="21"/>
                    </a:lnTo>
                    <a:lnTo>
                      <a:pt x="16" y="22"/>
                    </a:lnTo>
                    <a:lnTo>
                      <a:pt x="12" y="22"/>
                    </a:lnTo>
                    <a:lnTo>
                      <a:pt x="9" y="21"/>
                    </a:lnTo>
                    <a:lnTo>
                      <a:pt x="3" y="15"/>
                    </a:lnTo>
                    <a:lnTo>
                      <a:pt x="0" y="9"/>
                    </a:lnTo>
                    <a:lnTo>
                      <a:pt x="0" y="6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2" name="Freeform 18"/>
              <p:cNvSpPr>
                <a:spLocks/>
              </p:cNvSpPr>
              <p:nvPr/>
            </p:nvSpPr>
            <p:spPr bwMode="auto">
              <a:xfrm>
                <a:off x="2916238" y="4132263"/>
                <a:ext cx="44450" cy="682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7" y="1"/>
                  </a:cxn>
                  <a:cxn ang="0">
                    <a:pos x="25" y="13"/>
                  </a:cxn>
                  <a:cxn ang="0">
                    <a:pos x="28" y="19"/>
                  </a:cxn>
                  <a:cxn ang="0">
                    <a:pos x="25" y="25"/>
                  </a:cxn>
                  <a:cxn ang="0">
                    <a:pos x="18" y="34"/>
                  </a:cxn>
                  <a:cxn ang="0">
                    <a:pos x="12" y="40"/>
                  </a:cxn>
                  <a:cxn ang="0">
                    <a:pos x="7" y="43"/>
                  </a:cxn>
                  <a:cxn ang="0">
                    <a:pos x="4" y="40"/>
                  </a:cxn>
                  <a:cxn ang="0">
                    <a:pos x="3" y="34"/>
                  </a:cxn>
                  <a:cxn ang="0">
                    <a:pos x="1" y="25"/>
                  </a:cxn>
                  <a:cxn ang="0">
                    <a:pos x="1" y="16"/>
                  </a:cxn>
                  <a:cxn ang="0">
                    <a:pos x="0" y="12"/>
                  </a:cxn>
                  <a:cxn ang="0">
                    <a:pos x="0" y="0"/>
                  </a:cxn>
                </a:cxnLst>
                <a:rect l="0" t="0" r="r" b="b"/>
                <a:pathLst>
                  <a:path w="28" h="43">
                    <a:moveTo>
                      <a:pt x="0" y="0"/>
                    </a:moveTo>
                    <a:lnTo>
                      <a:pt x="1" y="0"/>
                    </a:lnTo>
                    <a:lnTo>
                      <a:pt x="7" y="1"/>
                    </a:lnTo>
                    <a:lnTo>
                      <a:pt x="25" y="13"/>
                    </a:lnTo>
                    <a:lnTo>
                      <a:pt x="28" y="19"/>
                    </a:lnTo>
                    <a:lnTo>
                      <a:pt x="25" y="25"/>
                    </a:lnTo>
                    <a:lnTo>
                      <a:pt x="18" y="34"/>
                    </a:lnTo>
                    <a:lnTo>
                      <a:pt x="12" y="40"/>
                    </a:lnTo>
                    <a:lnTo>
                      <a:pt x="7" y="43"/>
                    </a:lnTo>
                    <a:lnTo>
                      <a:pt x="4" y="40"/>
                    </a:lnTo>
                    <a:lnTo>
                      <a:pt x="3" y="34"/>
                    </a:lnTo>
                    <a:lnTo>
                      <a:pt x="1" y="25"/>
                    </a:lnTo>
                    <a:lnTo>
                      <a:pt x="1" y="16"/>
                    </a:lnTo>
                    <a:lnTo>
                      <a:pt x="0" y="1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3" name="Freeform 19"/>
              <p:cNvSpPr>
                <a:spLocks/>
              </p:cNvSpPr>
              <p:nvPr/>
            </p:nvSpPr>
            <p:spPr bwMode="auto">
              <a:xfrm>
                <a:off x="2873375" y="4152900"/>
                <a:ext cx="19050" cy="73025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1" y="0"/>
                  </a:cxn>
                  <a:cxn ang="0">
                    <a:pos x="12" y="2"/>
                  </a:cxn>
                  <a:cxn ang="0">
                    <a:pos x="12" y="22"/>
                  </a:cxn>
                  <a:cxn ang="0">
                    <a:pos x="9" y="34"/>
                  </a:cxn>
                  <a:cxn ang="0">
                    <a:pos x="6" y="43"/>
                  </a:cxn>
                  <a:cxn ang="0">
                    <a:pos x="2" y="46"/>
                  </a:cxn>
                  <a:cxn ang="0">
                    <a:pos x="0" y="42"/>
                  </a:cxn>
                  <a:cxn ang="0">
                    <a:pos x="2" y="34"/>
                  </a:cxn>
                  <a:cxn ang="0">
                    <a:pos x="5" y="27"/>
                  </a:cxn>
                  <a:cxn ang="0">
                    <a:pos x="5" y="21"/>
                  </a:cxn>
                  <a:cxn ang="0">
                    <a:pos x="3" y="16"/>
                  </a:cxn>
                  <a:cxn ang="0">
                    <a:pos x="3" y="3"/>
                  </a:cxn>
                  <a:cxn ang="0">
                    <a:pos x="5" y="2"/>
                  </a:cxn>
                  <a:cxn ang="0">
                    <a:pos x="6" y="2"/>
                  </a:cxn>
                  <a:cxn ang="0">
                    <a:pos x="8" y="0"/>
                  </a:cxn>
                </a:cxnLst>
                <a:rect l="0" t="0" r="r" b="b"/>
                <a:pathLst>
                  <a:path w="12" h="46">
                    <a:moveTo>
                      <a:pt x="8" y="0"/>
                    </a:moveTo>
                    <a:lnTo>
                      <a:pt x="11" y="0"/>
                    </a:lnTo>
                    <a:lnTo>
                      <a:pt x="12" y="2"/>
                    </a:lnTo>
                    <a:lnTo>
                      <a:pt x="12" y="22"/>
                    </a:lnTo>
                    <a:lnTo>
                      <a:pt x="9" y="34"/>
                    </a:lnTo>
                    <a:lnTo>
                      <a:pt x="6" y="43"/>
                    </a:lnTo>
                    <a:lnTo>
                      <a:pt x="2" y="46"/>
                    </a:lnTo>
                    <a:lnTo>
                      <a:pt x="0" y="42"/>
                    </a:lnTo>
                    <a:lnTo>
                      <a:pt x="2" y="34"/>
                    </a:lnTo>
                    <a:lnTo>
                      <a:pt x="5" y="27"/>
                    </a:lnTo>
                    <a:lnTo>
                      <a:pt x="5" y="21"/>
                    </a:lnTo>
                    <a:lnTo>
                      <a:pt x="3" y="16"/>
                    </a:lnTo>
                    <a:lnTo>
                      <a:pt x="3" y="3"/>
                    </a:lnTo>
                    <a:lnTo>
                      <a:pt x="5" y="2"/>
                    </a:lnTo>
                    <a:lnTo>
                      <a:pt x="6" y="2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4" name="Freeform 20"/>
              <p:cNvSpPr>
                <a:spLocks/>
              </p:cNvSpPr>
              <p:nvPr/>
            </p:nvSpPr>
            <p:spPr bwMode="auto">
              <a:xfrm>
                <a:off x="2794000" y="4062413"/>
                <a:ext cx="66675" cy="128588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24" y="0"/>
                  </a:cxn>
                  <a:cxn ang="0">
                    <a:pos x="28" y="1"/>
                  </a:cxn>
                  <a:cxn ang="0">
                    <a:pos x="33" y="4"/>
                  </a:cxn>
                  <a:cxn ang="0">
                    <a:pos x="37" y="10"/>
                  </a:cxn>
                  <a:cxn ang="0">
                    <a:pos x="40" y="17"/>
                  </a:cxn>
                  <a:cxn ang="0">
                    <a:pos x="42" y="26"/>
                  </a:cxn>
                  <a:cxn ang="0">
                    <a:pos x="40" y="32"/>
                  </a:cxn>
                  <a:cxn ang="0">
                    <a:pos x="37" y="40"/>
                  </a:cxn>
                  <a:cxn ang="0">
                    <a:pos x="34" y="50"/>
                  </a:cxn>
                  <a:cxn ang="0">
                    <a:pos x="33" y="60"/>
                  </a:cxn>
                  <a:cxn ang="0">
                    <a:pos x="31" y="68"/>
                  </a:cxn>
                  <a:cxn ang="0">
                    <a:pos x="30" y="71"/>
                  </a:cxn>
                  <a:cxn ang="0">
                    <a:pos x="28" y="75"/>
                  </a:cxn>
                  <a:cxn ang="0">
                    <a:pos x="27" y="78"/>
                  </a:cxn>
                  <a:cxn ang="0">
                    <a:pos x="25" y="79"/>
                  </a:cxn>
                  <a:cxn ang="0">
                    <a:pos x="23" y="81"/>
                  </a:cxn>
                  <a:cxn ang="0">
                    <a:pos x="20" y="76"/>
                  </a:cxn>
                  <a:cxn ang="0">
                    <a:pos x="18" y="68"/>
                  </a:cxn>
                  <a:cxn ang="0">
                    <a:pos x="18" y="54"/>
                  </a:cxn>
                  <a:cxn ang="0">
                    <a:pos x="20" y="41"/>
                  </a:cxn>
                  <a:cxn ang="0">
                    <a:pos x="20" y="29"/>
                  </a:cxn>
                  <a:cxn ang="0">
                    <a:pos x="21" y="22"/>
                  </a:cxn>
                  <a:cxn ang="0">
                    <a:pos x="21" y="20"/>
                  </a:cxn>
                  <a:cxn ang="0">
                    <a:pos x="20" y="19"/>
                  </a:cxn>
                  <a:cxn ang="0">
                    <a:pos x="17" y="17"/>
                  </a:cxn>
                  <a:cxn ang="0">
                    <a:pos x="12" y="17"/>
                  </a:cxn>
                  <a:cxn ang="0">
                    <a:pos x="9" y="16"/>
                  </a:cxn>
                  <a:cxn ang="0">
                    <a:pos x="5" y="16"/>
                  </a:cxn>
                  <a:cxn ang="0">
                    <a:pos x="2" y="14"/>
                  </a:cxn>
                  <a:cxn ang="0">
                    <a:pos x="0" y="13"/>
                  </a:cxn>
                  <a:cxn ang="0">
                    <a:pos x="0" y="12"/>
                  </a:cxn>
                  <a:cxn ang="0">
                    <a:pos x="3" y="3"/>
                  </a:cxn>
                  <a:cxn ang="0">
                    <a:pos x="6" y="1"/>
                  </a:cxn>
                  <a:cxn ang="0">
                    <a:pos x="11" y="0"/>
                  </a:cxn>
                </a:cxnLst>
                <a:rect l="0" t="0" r="r" b="b"/>
                <a:pathLst>
                  <a:path w="42" h="81">
                    <a:moveTo>
                      <a:pt x="11" y="0"/>
                    </a:moveTo>
                    <a:lnTo>
                      <a:pt x="24" y="0"/>
                    </a:lnTo>
                    <a:lnTo>
                      <a:pt x="28" y="1"/>
                    </a:lnTo>
                    <a:lnTo>
                      <a:pt x="33" y="4"/>
                    </a:lnTo>
                    <a:lnTo>
                      <a:pt x="37" y="10"/>
                    </a:lnTo>
                    <a:lnTo>
                      <a:pt x="40" y="17"/>
                    </a:lnTo>
                    <a:lnTo>
                      <a:pt x="42" y="26"/>
                    </a:lnTo>
                    <a:lnTo>
                      <a:pt x="40" y="32"/>
                    </a:lnTo>
                    <a:lnTo>
                      <a:pt x="37" y="40"/>
                    </a:lnTo>
                    <a:lnTo>
                      <a:pt x="34" y="50"/>
                    </a:lnTo>
                    <a:lnTo>
                      <a:pt x="33" y="60"/>
                    </a:lnTo>
                    <a:lnTo>
                      <a:pt x="31" y="68"/>
                    </a:lnTo>
                    <a:lnTo>
                      <a:pt x="30" y="71"/>
                    </a:lnTo>
                    <a:lnTo>
                      <a:pt x="28" y="75"/>
                    </a:lnTo>
                    <a:lnTo>
                      <a:pt x="27" y="78"/>
                    </a:lnTo>
                    <a:lnTo>
                      <a:pt x="25" y="79"/>
                    </a:lnTo>
                    <a:lnTo>
                      <a:pt x="23" y="81"/>
                    </a:lnTo>
                    <a:lnTo>
                      <a:pt x="20" y="76"/>
                    </a:lnTo>
                    <a:lnTo>
                      <a:pt x="18" y="68"/>
                    </a:lnTo>
                    <a:lnTo>
                      <a:pt x="18" y="54"/>
                    </a:lnTo>
                    <a:lnTo>
                      <a:pt x="20" y="41"/>
                    </a:lnTo>
                    <a:lnTo>
                      <a:pt x="20" y="29"/>
                    </a:lnTo>
                    <a:lnTo>
                      <a:pt x="21" y="22"/>
                    </a:lnTo>
                    <a:lnTo>
                      <a:pt x="21" y="20"/>
                    </a:lnTo>
                    <a:lnTo>
                      <a:pt x="20" y="19"/>
                    </a:lnTo>
                    <a:lnTo>
                      <a:pt x="17" y="17"/>
                    </a:lnTo>
                    <a:lnTo>
                      <a:pt x="12" y="17"/>
                    </a:lnTo>
                    <a:lnTo>
                      <a:pt x="9" y="16"/>
                    </a:lnTo>
                    <a:lnTo>
                      <a:pt x="5" y="16"/>
                    </a:lnTo>
                    <a:lnTo>
                      <a:pt x="2" y="14"/>
                    </a:lnTo>
                    <a:lnTo>
                      <a:pt x="0" y="13"/>
                    </a:lnTo>
                    <a:lnTo>
                      <a:pt x="0" y="12"/>
                    </a:lnTo>
                    <a:lnTo>
                      <a:pt x="3" y="3"/>
                    </a:lnTo>
                    <a:lnTo>
                      <a:pt x="6" y="1"/>
                    </a:lnTo>
                    <a:lnTo>
                      <a:pt x="11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5" name="Freeform 21"/>
              <p:cNvSpPr>
                <a:spLocks/>
              </p:cNvSpPr>
              <p:nvPr/>
            </p:nvSpPr>
            <p:spPr bwMode="auto">
              <a:xfrm>
                <a:off x="2890838" y="3989388"/>
                <a:ext cx="39688" cy="114300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4" y="0"/>
                  </a:cxn>
                  <a:cxn ang="0">
                    <a:pos x="17" y="1"/>
                  </a:cxn>
                  <a:cxn ang="0">
                    <a:pos x="22" y="3"/>
                  </a:cxn>
                  <a:cxn ang="0">
                    <a:pos x="23" y="6"/>
                  </a:cxn>
                  <a:cxn ang="0">
                    <a:pos x="25" y="7"/>
                  </a:cxn>
                  <a:cxn ang="0">
                    <a:pos x="23" y="13"/>
                  </a:cxn>
                  <a:cxn ang="0">
                    <a:pos x="22" y="21"/>
                  </a:cxn>
                  <a:cxn ang="0">
                    <a:pos x="19" y="28"/>
                  </a:cxn>
                  <a:cxn ang="0">
                    <a:pos x="19" y="62"/>
                  </a:cxn>
                  <a:cxn ang="0">
                    <a:pos x="17" y="65"/>
                  </a:cxn>
                  <a:cxn ang="0">
                    <a:pos x="14" y="66"/>
                  </a:cxn>
                  <a:cxn ang="0">
                    <a:pos x="11" y="69"/>
                  </a:cxn>
                  <a:cxn ang="0">
                    <a:pos x="6" y="72"/>
                  </a:cxn>
                  <a:cxn ang="0">
                    <a:pos x="0" y="72"/>
                  </a:cxn>
                  <a:cxn ang="0">
                    <a:pos x="1" y="66"/>
                  </a:cxn>
                  <a:cxn ang="0">
                    <a:pos x="6" y="60"/>
                  </a:cxn>
                  <a:cxn ang="0">
                    <a:pos x="9" y="53"/>
                  </a:cxn>
                  <a:cxn ang="0">
                    <a:pos x="10" y="49"/>
                  </a:cxn>
                  <a:cxn ang="0">
                    <a:pos x="7" y="43"/>
                  </a:cxn>
                  <a:cxn ang="0">
                    <a:pos x="4" y="38"/>
                  </a:cxn>
                  <a:cxn ang="0">
                    <a:pos x="4" y="16"/>
                  </a:cxn>
                  <a:cxn ang="0">
                    <a:pos x="6" y="6"/>
                  </a:cxn>
                  <a:cxn ang="0">
                    <a:pos x="9" y="0"/>
                  </a:cxn>
                </a:cxnLst>
                <a:rect l="0" t="0" r="r" b="b"/>
                <a:pathLst>
                  <a:path w="25" h="72">
                    <a:moveTo>
                      <a:pt x="9" y="0"/>
                    </a:moveTo>
                    <a:lnTo>
                      <a:pt x="14" y="0"/>
                    </a:lnTo>
                    <a:lnTo>
                      <a:pt x="17" y="1"/>
                    </a:lnTo>
                    <a:lnTo>
                      <a:pt x="22" y="3"/>
                    </a:lnTo>
                    <a:lnTo>
                      <a:pt x="23" y="6"/>
                    </a:lnTo>
                    <a:lnTo>
                      <a:pt x="25" y="7"/>
                    </a:lnTo>
                    <a:lnTo>
                      <a:pt x="23" y="13"/>
                    </a:lnTo>
                    <a:lnTo>
                      <a:pt x="22" y="21"/>
                    </a:lnTo>
                    <a:lnTo>
                      <a:pt x="19" y="28"/>
                    </a:lnTo>
                    <a:lnTo>
                      <a:pt x="19" y="62"/>
                    </a:lnTo>
                    <a:lnTo>
                      <a:pt x="17" y="65"/>
                    </a:lnTo>
                    <a:lnTo>
                      <a:pt x="14" y="66"/>
                    </a:lnTo>
                    <a:lnTo>
                      <a:pt x="11" y="69"/>
                    </a:lnTo>
                    <a:lnTo>
                      <a:pt x="6" y="72"/>
                    </a:lnTo>
                    <a:lnTo>
                      <a:pt x="0" y="72"/>
                    </a:lnTo>
                    <a:lnTo>
                      <a:pt x="1" y="66"/>
                    </a:lnTo>
                    <a:lnTo>
                      <a:pt x="6" y="60"/>
                    </a:lnTo>
                    <a:lnTo>
                      <a:pt x="9" y="53"/>
                    </a:lnTo>
                    <a:lnTo>
                      <a:pt x="10" y="49"/>
                    </a:lnTo>
                    <a:lnTo>
                      <a:pt x="7" y="43"/>
                    </a:lnTo>
                    <a:lnTo>
                      <a:pt x="4" y="38"/>
                    </a:lnTo>
                    <a:lnTo>
                      <a:pt x="4" y="16"/>
                    </a:lnTo>
                    <a:lnTo>
                      <a:pt x="6" y="6"/>
                    </a:lnTo>
                    <a:lnTo>
                      <a:pt x="9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6" name="Freeform 22"/>
              <p:cNvSpPr>
                <a:spLocks/>
              </p:cNvSpPr>
              <p:nvPr/>
            </p:nvSpPr>
            <p:spPr bwMode="auto">
              <a:xfrm>
                <a:off x="2794000" y="3949700"/>
                <a:ext cx="82550" cy="10795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17" y="0"/>
                  </a:cxn>
                  <a:cxn ang="0">
                    <a:pos x="25" y="3"/>
                  </a:cxn>
                  <a:cxn ang="0">
                    <a:pos x="30" y="6"/>
                  </a:cxn>
                  <a:cxn ang="0">
                    <a:pos x="33" y="9"/>
                  </a:cxn>
                  <a:cxn ang="0">
                    <a:pos x="36" y="13"/>
                  </a:cxn>
                  <a:cxn ang="0">
                    <a:pos x="36" y="29"/>
                  </a:cxn>
                  <a:cxn ang="0">
                    <a:pos x="40" y="38"/>
                  </a:cxn>
                  <a:cxn ang="0">
                    <a:pos x="43" y="40"/>
                  </a:cxn>
                  <a:cxn ang="0">
                    <a:pos x="49" y="46"/>
                  </a:cxn>
                  <a:cxn ang="0">
                    <a:pos x="50" y="49"/>
                  </a:cxn>
                  <a:cxn ang="0">
                    <a:pos x="52" y="50"/>
                  </a:cxn>
                  <a:cxn ang="0">
                    <a:pos x="52" y="65"/>
                  </a:cxn>
                  <a:cxn ang="0">
                    <a:pos x="49" y="68"/>
                  </a:cxn>
                  <a:cxn ang="0">
                    <a:pos x="47" y="66"/>
                  </a:cxn>
                  <a:cxn ang="0">
                    <a:pos x="45" y="65"/>
                  </a:cxn>
                  <a:cxn ang="0">
                    <a:pos x="39" y="60"/>
                  </a:cxn>
                  <a:cxn ang="0">
                    <a:pos x="33" y="52"/>
                  </a:cxn>
                  <a:cxn ang="0">
                    <a:pos x="27" y="49"/>
                  </a:cxn>
                  <a:cxn ang="0">
                    <a:pos x="25" y="49"/>
                  </a:cxn>
                  <a:cxn ang="0">
                    <a:pos x="20" y="52"/>
                  </a:cxn>
                  <a:cxn ang="0">
                    <a:pos x="18" y="55"/>
                  </a:cxn>
                  <a:cxn ang="0">
                    <a:pos x="12" y="55"/>
                  </a:cxn>
                  <a:cxn ang="0">
                    <a:pos x="11" y="53"/>
                  </a:cxn>
                  <a:cxn ang="0">
                    <a:pos x="8" y="44"/>
                  </a:cxn>
                  <a:cxn ang="0">
                    <a:pos x="6" y="32"/>
                  </a:cxn>
                  <a:cxn ang="0">
                    <a:pos x="3" y="24"/>
                  </a:cxn>
                  <a:cxn ang="0">
                    <a:pos x="0" y="16"/>
                  </a:cxn>
                  <a:cxn ang="0">
                    <a:pos x="2" y="9"/>
                  </a:cxn>
                  <a:cxn ang="0">
                    <a:pos x="6" y="3"/>
                  </a:cxn>
                  <a:cxn ang="0">
                    <a:pos x="15" y="0"/>
                  </a:cxn>
                </a:cxnLst>
                <a:rect l="0" t="0" r="r" b="b"/>
                <a:pathLst>
                  <a:path w="52" h="68">
                    <a:moveTo>
                      <a:pt x="15" y="0"/>
                    </a:moveTo>
                    <a:lnTo>
                      <a:pt x="17" y="0"/>
                    </a:lnTo>
                    <a:lnTo>
                      <a:pt x="25" y="3"/>
                    </a:lnTo>
                    <a:lnTo>
                      <a:pt x="30" y="6"/>
                    </a:lnTo>
                    <a:lnTo>
                      <a:pt x="33" y="9"/>
                    </a:lnTo>
                    <a:lnTo>
                      <a:pt x="36" y="13"/>
                    </a:lnTo>
                    <a:lnTo>
                      <a:pt x="36" y="29"/>
                    </a:lnTo>
                    <a:lnTo>
                      <a:pt x="40" y="38"/>
                    </a:lnTo>
                    <a:lnTo>
                      <a:pt x="43" y="40"/>
                    </a:lnTo>
                    <a:lnTo>
                      <a:pt x="49" y="46"/>
                    </a:lnTo>
                    <a:lnTo>
                      <a:pt x="50" y="49"/>
                    </a:lnTo>
                    <a:lnTo>
                      <a:pt x="52" y="50"/>
                    </a:lnTo>
                    <a:lnTo>
                      <a:pt x="52" y="65"/>
                    </a:lnTo>
                    <a:lnTo>
                      <a:pt x="49" y="68"/>
                    </a:lnTo>
                    <a:lnTo>
                      <a:pt x="47" y="66"/>
                    </a:lnTo>
                    <a:lnTo>
                      <a:pt x="45" y="65"/>
                    </a:lnTo>
                    <a:lnTo>
                      <a:pt x="39" y="60"/>
                    </a:lnTo>
                    <a:lnTo>
                      <a:pt x="33" y="52"/>
                    </a:lnTo>
                    <a:lnTo>
                      <a:pt x="27" y="49"/>
                    </a:lnTo>
                    <a:lnTo>
                      <a:pt x="25" y="49"/>
                    </a:lnTo>
                    <a:lnTo>
                      <a:pt x="20" y="52"/>
                    </a:lnTo>
                    <a:lnTo>
                      <a:pt x="18" y="55"/>
                    </a:lnTo>
                    <a:lnTo>
                      <a:pt x="12" y="55"/>
                    </a:lnTo>
                    <a:lnTo>
                      <a:pt x="11" y="53"/>
                    </a:lnTo>
                    <a:lnTo>
                      <a:pt x="8" y="44"/>
                    </a:lnTo>
                    <a:lnTo>
                      <a:pt x="6" y="32"/>
                    </a:lnTo>
                    <a:lnTo>
                      <a:pt x="3" y="24"/>
                    </a:lnTo>
                    <a:lnTo>
                      <a:pt x="0" y="16"/>
                    </a:lnTo>
                    <a:lnTo>
                      <a:pt x="2" y="9"/>
                    </a:lnTo>
                    <a:lnTo>
                      <a:pt x="6" y="3"/>
                    </a:lnTo>
                    <a:lnTo>
                      <a:pt x="15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7" name="Freeform 23"/>
              <p:cNvSpPr>
                <a:spLocks/>
              </p:cNvSpPr>
              <p:nvPr/>
            </p:nvSpPr>
            <p:spPr bwMode="auto">
              <a:xfrm>
                <a:off x="1549400" y="2273300"/>
                <a:ext cx="88900" cy="158750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6" y="0"/>
                  </a:cxn>
                  <a:cxn ang="0">
                    <a:pos x="17" y="1"/>
                  </a:cxn>
                  <a:cxn ang="0">
                    <a:pos x="19" y="4"/>
                  </a:cxn>
                  <a:cxn ang="0">
                    <a:pos x="20" y="9"/>
                  </a:cxn>
                  <a:cxn ang="0">
                    <a:pos x="22" y="11"/>
                  </a:cxn>
                  <a:cxn ang="0">
                    <a:pos x="23" y="16"/>
                  </a:cxn>
                  <a:cxn ang="0">
                    <a:pos x="26" y="19"/>
                  </a:cxn>
                  <a:cxn ang="0">
                    <a:pos x="29" y="20"/>
                  </a:cxn>
                  <a:cxn ang="0">
                    <a:pos x="31" y="22"/>
                  </a:cxn>
                  <a:cxn ang="0">
                    <a:pos x="35" y="25"/>
                  </a:cxn>
                  <a:cxn ang="0">
                    <a:pos x="38" y="29"/>
                  </a:cxn>
                  <a:cxn ang="0">
                    <a:pos x="39" y="32"/>
                  </a:cxn>
                  <a:cxn ang="0">
                    <a:pos x="42" y="35"/>
                  </a:cxn>
                  <a:cxn ang="0">
                    <a:pos x="42" y="63"/>
                  </a:cxn>
                  <a:cxn ang="0">
                    <a:pos x="44" y="69"/>
                  </a:cxn>
                  <a:cxn ang="0">
                    <a:pos x="47" y="73"/>
                  </a:cxn>
                  <a:cxn ang="0">
                    <a:pos x="53" y="81"/>
                  </a:cxn>
                  <a:cxn ang="0">
                    <a:pos x="56" y="90"/>
                  </a:cxn>
                  <a:cxn ang="0">
                    <a:pos x="54" y="99"/>
                  </a:cxn>
                  <a:cxn ang="0">
                    <a:pos x="50" y="100"/>
                  </a:cxn>
                  <a:cxn ang="0">
                    <a:pos x="44" y="97"/>
                  </a:cxn>
                  <a:cxn ang="0">
                    <a:pos x="36" y="94"/>
                  </a:cxn>
                  <a:cxn ang="0">
                    <a:pos x="28" y="90"/>
                  </a:cxn>
                  <a:cxn ang="0">
                    <a:pos x="25" y="90"/>
                  </a:cxn>
                  <a:cxn ang="0">
                    <a:pos x="19" y="87"/>
                  </a:cxn>
                  <a:cxn ang="0">
                    <a:pos x="16" y="81"/>
                  </a:cxn>
                  <a:cxn ang="0">
                    <a:pos x="16" y="76"/>
                  </a:cxn>
                  <a:cxn ang="0">
                    <a:pos x="17" y="69"/>
                  </a:cxn>
                  <a:cxn ang="0">
                    <a:pos x="20" y="59"/>
                  </a:cxn>
                  <a:cxn ang="0">
                    <a:pos x="22" y="50"/>
                  </a:cxn>
                  <a:cxn ang="0">
                    <a:pos x="22" y="42"/>
                  </a:cxn>
                  <a:cxn ang="0">
                    <a:pos x="17" y="37"/>
                  </a:cxn>
                  <a:cxn ang="0">
                    <a:pos x="3" y="22"/>
                  </a:cxn>
                  <a:cxn ang="0">
                    <a:pos x="0" y="14"/>
                  </a:cxn>
                  <a:cxn ang="0">
                    <a:pos x="3" y="6"/>
                  </a:cxn>
                  <a:cxn ang="0">
                    <a:pos x="9" y="0"/>
                  </a:cxn>
                </a:cxnLst>
                <a:rect l="0" t="0" r="r" b="b"/>
                <a:pathLst>
                  <a:path w="56" h="100">
                    <a:moveTo>
                      <a:pt x="9" y="0"/>
                    </a:moveTo>
                    <a:lnTo>
                      <a:pt x="16" y="0"/>
                    </a:lnTo>
                    <a:lnTo>
                      <a:pt x="17" y="1"/>
                    </a:lnTo>
                    <a:lnTo>
                      <a:pt x="19" y="4"/>
                    </a:lnTo>
                    <a:lnTo>
                      <a:pt x="20" y="9"/>
                    </a:lnTo>
                    <a:lnTo>
                      <a:pt x="22" y="11"/>
                    </a:lnTo>
                    <a:lnTo>
                      <a:pt x="23" y="16"/>
                    </a:lnTo>
                    <a:lnTo>
                      <a:pt x="26" y="19"/>
                    </a:lnTo>
                    <a:lnTo>
                      <a:pt x="29" y="20"/>
                    </a:lnTo>
                    <a:lnTo>
                      <a:pt x="31" y="22"/>
                    </a:lnTo>
                    <a:lnTo>
                      <a:pt x="35" y="25"/>
                    </a:lnTo>
                    <a:lnTo>
                      <a:pt x="38" y="29"/>
                    </a:lnTo>
                    <a:lnTo>
                      <a:pt x="39" y="32"/>
                    </a:lnTo>
                    <a:lnTo>
                      <a:pt x="42" y="35"/>
                    </a:lnTo>
                    <a:lnTo>
                      <a:pt x="42" y="63"/>
                    </a:lnTo>
                    <a:lnTo>
                      <a:pt x="44" y="69"/>
                    </a:lnTo>
                    <a:lnTo>
                      <a:pt x="47" y="73"/>
                    </a:lnTo>
                    <a:lnTo>
                      <a:pt x="53" y="81"/>
                    </a:lnTo>
                    <a:lnTo>
                      <a:pt x="56" y="90"/>
                    </a:lnTo>
                    <a:lnTo>
                      <a:pt x="54" y="99"/>
                    </a:lnTo>
                    <a:lnTo>
                      <a:pt x="50" y="100"/>
                    </a:lnTo>
                    <a:lnTo>
                      <a:pt x="44" y="97"/>
                    </a:lnTo>
                    <a:lnTo>
                      <a:pt x="36" y="94"/>
                    </a:lnTo>
                    <a:lnTo>
                      <a:pt x="28" y="90"/>
                    </a:lnTo>
                    <a:lnTo>
                      <a:pt x="25" y="90"/>
                    </a:lnTo>
                    <a:lnTo>
                      <a:pt x="19" y="87"/>
                    </a:lnTo>
                    <a:lnTo>
                      <a:pt x="16" y="81"/>
                    </a:lnTo>
                    <a:lnTo>
                      <a:pt x="16" y="76"/>
                    </a:lnTo>
                    <a:lnTo>
                      <a:pt x="17" y="69"/>
                    </a:lnTo>
                    <a:lnTo>
                      <a:pt x="20" y="59"/>
                    </a:lnTo>
                    <a:lnTo>
                      <a:pt x="22" y="50"/>
                    </a:lnTo>
                    <a:lnTo>
                      <a:pt x="22" y="42"/>
                    </a:lnTo>
                    <a:lnTo>
                      <a:pt x="17" y="37"/>
                    </a:lnTo>
                    <a:lnTo>
                      <a:pt x="3" y="22"/>
                    </a:lnTo>
                    <a:lnTo>
                      <a:pt x="0" y="14"/>
                    </a:lnTo>
                    <a:lnTo>
                      <a:pt x="3" y="6"/>
                    </a:lnTo>
                    <a:lnTo>
                      <a:pt x="9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8" name="Freeform 24"/>
              <p:cNvSpPr>
                <a:spLocks/>
              </p:cNvSpPr>
              <p:nvPr/>
            </p:nvSpPr>
            <p:spPr bwMode="auto">
              <a:xfrm>
                <a:off x="1392238" y="2727325"/>
                <a:ext cx="82550" cy="82550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1" y="0"/>
                  </a:cxn>
                  <a:cxn ang="0">
                    <a:pos x="16" y="3"/>
                  </a:cxn>
                  <a:cxn ang="0">
                    <a:pos x="30" y="16"/>
                  </a:cxn>
                  <a:cxn ang="0">
                    <a:pos x="31" y="16"/>
                  </a:cxn>
                  <a:cxn ang="0">
                    <a:pos x="34" y="15"/>
                  </a:cxn>
                  <a:cxn ang="0">
                    <a:pos x="37" y="15"/>
                  </a:cxn>
                  <a:cxn ang="0">
                    <a:pos x="40" y="16"/>
                  </a:cxn>
                  <a:cxn ang="0">
                    <a:pos x="43" y="16"/>
                  </a:cxn>
                  <a:cxn ang="0">
                    <a:pos x="46" y="19"/>
                  </a:cxn>
                  <a:cxn ang="0">
                    <a:pos x="49" y="28"/>
                  </a:cxn>
                  <a:cxn ang="0">
                    <a:pos x="50" y="38"/>
                  </a:cxn>
                  <a:cxn ang="0">
                    <a:pos x="52" y="44"/>
                  </a:cxn>
                  <a:cxn ang="0">
                    <a:pos x="50" y="47"/>
                  </a:cxn>
                  <a:cxn ang="0">
                    <a:pos x="44" y="50"/>
                  </a:cxn>
                  <a:cxn ang="0">
                    <a:pos x="40" y="52"/>
                  </a:cxn>
                  <a:cxn ang="0">
                    <a:pos x="31" y="52"/>
                  </a:cxn>
                  <a:cxn ang="0">
                    <a:pos x="28" y="50"/>
                  </a:cxn>
                  <a:cxn ang="0">
                    <a:pos x="24" y="50"/>
                  </a:cxn>
                  <a:cxn ang="0">
                    <a:pos x="19" y="47"/>
                  </a:cxn>
                  <a:cxn ang="0">
                    <a:pos x="15" y="46"/>
                  </a:cxn>
                  <a:cxn ang="0">
                    <a:pos x="12" y="43"/>
                  </a:cxn>
                  <a:cxn ang="0">
                    <a:pos x="9" y="38"/>
                  </a:cxn>
                  <a:cxn ang="0">
                    <a:pos x="8" y="34"/>
                  </a:cxn>
                  <a:cxn ang="0">
                    <a:pos x="8" y="25"/>
                  </a:cxn>
                  <a:cxn ang="0">
                    <a:pos x="6" y="21"/>
                  </a:cxn>
                  <a:cxn ang="0">
                    <a:pos x="3" y="18"/>
                  </a:cxn>
                  <a:cxn ang="0">
                    <a:pos x="0" y="16"/>
                  </a:cxn>
                  <a:cxn ang="0">
                    <a:pos x="0" y="10"/>
                  </a:cxn>
                  <a:cxn ang="0">
                    <a:pos x="5" y="1"/>
                  </a:cxn>
                  <a:cxn ang="0">
                    <a:pos x="8" y="0"/>
                  </a:cxn>
                </a:cxnLst>
                <a:rect l="0" t="0" r="r" b="b"/>
                <a:pathLst>
                  <a:path w="52" h="52">
                    <a:moveTo>
                      <a:pt x="8" y="0"/>
                    </a:moveTo>
                    <a:lnTo>
                      <a:pt x="11" y="0"/>
                    </a:lnTo>
                    <a:lnTo>
                      <a:pt x="16" y="3"/>
                    </a:lnTo>
                    <a:lnTo>
                      <a:pt x="30" y="16"/>
                    </a:lnTo>
                    <a:lnTo>
                      <a:pt x="31" y="16"/>
                    </a:lnTo>
                    <a:lnTo>
                      <a:pt x="34" y="15"/>
                    </a:lnTo>
                    <a:lnTo>
                      <a:pt x="37" y="15"/>
                    </a:lnTo>
                    <a:lnTo>
                      <a:pt x="40" y="16"/>
                    </a:lnTo>
                    <a:lnTo>
                      <a:pt x="43" y="16"/>
                    </a:lnTo>
                    <a:lnTo>
                      <a:pt x="46" y="19"/>
                    </a:lnTo>
                    <a:lnTo>
                      <a:pt x="49" y="28"/>
                    </a:lnTo>
                    <a:lnTo>
                      <a:pt x="50" y="38"/>
                    </a:lnTo>
                    <a:lnTo>
                      <a:pt x="52" y="44"/>
                    </a:lnTo>
                    <a:lnTo>
                      <a:pt x="50" y="47"/>
                    </a:lnTo>
                    <a:lnTo>
                      <a:pt x="44" y="50"/>
                    </a:lnTo>
                    <a:lnTo>
                      <a:pt x="40" y="52"/>
                    </a:lnTo>
                    <a:lnTo>
                      <a:pt x="31" y="52"/>
                    </a:lnTo>
                    <a:lnTo>
                      <a:pt x="28" y="50"/>
                    </a:lnTo>
                    <a:lnTo>
                      <a:pt x="24" y="50"/>
                    </a:lnTo>
                    <a:lnTo>
                      <a:pt x="19" y="47"/>
                    </a:lnTo>
                    <a:lnTo>
                      <a:pt x="15" y="46"/>
                    </a:lnTo>
                    <a:lnTo>
                      <a:pt x="12" y="43"/>
                    </a:lnTo>
                    <a:lnTo>
                      <a:pt x="9" y="38"/>
                    </a:lnTo>
                    <a:lnTo>
                      <a:pt x="8" y="34"/>
                    </a:lnTo>
                    <a:lnTo>
                      <a:pt x="8" y="25"/>
                    </a:lnTo>
                    <a:lnTo>
                      <a:pt x="6" y="21"/>
                    </a:lnTo>
                    <a:lnTo>
                      <a:pt x="3" y="18"/>
                    </a:lnTo>
                    <a:lnTo>
                      <a:pt x="0" y="16"/>
                    </a:lnTo>
                    <a:lnTo>
                      <a:pt x="0" y="10"/>
                    </a:lnTo>
                    <a:lnTo>
                      <a:pt x="5" y="1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9" name="Freeform 25"/>
              <p:cNvSpPr>
                <a:spLocks/>
              </p:cNvSpPr>
              <p:nvPr/>
            </p:nvSpPr>
            <p:spPr bwMode="auto">
              <a:xfrm>
                <a:off x="1008063" y="3349625"/>
                <a:ext cx="93663" cy="57150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31" y="2"/>
                  </a:cxn>
                  <a:cxn ang="0">
                    <a:pos x="39" y="3"/>
                  </a:cxn>
                  <a:cxn ang="0">
                    <a:pos x="44" y="5"/>
                  </a:cxn>
                  <a:cxn ang="0">
                    <a:pos x="53" y="11"/>
                  </a:cxn>
                  <a:cxn ang="0">
                    <a:pos x="59" y="19"/>
                  </a:cxn>
                  <a:cxn ang="0">
                    <a:pos x="59" y="22"/>
                  </a:cxn>
                  <a:cxn ang="0">
                    <a:pos x="57" y="25"/>
                  </a:cxn>
                  <a:cxn ang="0">
                    <a:pos x="57" y="28"/>
                  </a:cxn>
                  <a:cxn ang="0">
                    <a:pos x="56" y="31"/>
                  </a:cxn>
                  <a:cxn ang="0">
                    <a:pos x="51" y="36"/>
                  </a:cxn>
                  <a:cxn ang="0">
                    <a:pos x="48" y="36"/>
                  </a:cxn>
                  <a:cxn ang="0">
                    <a:pos x="41" y="28"/>
                  </a:cxn>
                  <a:cxn ang="0">
                    <a:pos x="35" y="25"/>
                  </a:cxn>
                  <a:cxn ang="0">
                    <a:pos x="28" y="25"/>
                  </a:cxn>
                  <a:cxn ang="0">
                    <a:pos x="16" y="24"/>
                  </a:cxn>
                  <a:cxn ang="0">
                    <a:pos x="9" y="21"/>
                  </a:cxn>
                  <a:cxn ang="0">
                    <a:pos x="6" y="19"/>
                  </a:cxn>
                  <a:cxn ang="0">
                    <a:pos x="4" y="17"/>
                  </a:cxn>
                  <a:cxn ang="0">
                    <a:pos x="3" y="12"/>
                  </a:cxn>
                  <a:cxn ang="0">
                    <a:pos x="0" y="6"/>
                  </a:cxn>
                  <a:cxn ang="0">
                    <a:pos x="1" y="3"/>
                  </a:cxn>
                  <a:cxn ang="0">
                    <a:pos x="7" y="2"/>
                  </a:cxn>
                  <a:cxn ang="0">
                    <a:pos x="19" y="0"/>
                  </a:cxn>
                </a:cxnLst>
                <a:rect l="0" t="0" r="r" b="b"/>
                <a:pathLst>
                  <a:path w="59" h="36">
                    <a:moveTo>
                      <a:pt x="19" y="0"/>
                    </a:moveTo>
                    <a:lnTo>
                      <a:pt x="31" y="2"/>
                    </a:lnTo>
                    <a:lnTo>
                      <a:pt x="39" y="3"/>
                    </a:lnTo>
                    <a:lnTo>
                      <a:pt x="44" y="5"/>
                    </a:lnTo>
                    <a:lnTo>
                      <a:pt x="53" y="11"/>
                    </a:lnTo>
                    <a:lnTo>
                      <a:pt x="59" y="19"/>
                    </a:lnTo>
                    <a:lnTo>
                      <a:pt x="59" y="22"/>
                    </a:lnTo>
                    <a:lnTo>
                      <a:pt x="57" y="25"/>
                    </a:lnTo>
                    <a:lnTo>
                      <a:pt x="57" y="28"/>
                    </a:lnTo>
                    <a:lnTo>
                      <a:pt x="56" y="31"/>
                    </a:lnTo>
                    <a:lnTo>
                      <a:pt x="51" y="36"/>
                    </a:lnTo>
                    <a:lnTo>
                      <a:pt x="48" y="36"/>
                    </a:lnTo>
                    <a:lnTo>
                      <a:pt x="41" y="28"/>
                    </a:lnTo>
                    <a:lnTo>
                      <a:pt x="35" y="25"/>
                    </a:lnTo>
                    <a:lnTo>
                      <a:pt x="28" y="25"/>
                    </a:lnTo>
                    <a:lnTo>
                      <a:pt x="16" y="24"/>
                    </a:lnTo>
                    <a:lnTo>
                      <a:pt x="9" y="21"/>
                    </a:lnTo>
                    <a:lnTo>
                      <a:pt x="6" y="19"/>
                    </a:lnTo>
                    <a:lnTo>
                      <a:pt x="4" y="17"/>
                    </a:lnTo>
                    <a:lnTo>
                      <a:pt x="3" y="12"/>
                    </a:lnTo>
                    <a:lnTo>
                      <a:pt x="0" y="6"/>
                    </a:lnTo>
                    <a:lnTo>
                      <a:pt x="1" y="3"/>
                    </a:lnTo>
                    <a:lnTo>
                      <a:pt x="7" y="2"/>
                    </a:lnTo>
                    <a:lnTo>
                      <a:pt x="19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0" name="Freeform 26"/>
              <p:cNvSpPr>
                <a:spLocks/>
              </p:cNvSpPr>
              <p:nvPr/>
            </p:nvSpPr>
            <p:spPr bwMode="auto">
              <a:xfrm>
                <a:off x="790575" y="3327400"/>
                <a:ext cx="104775" cy="41275"/>
              </a:xfrm>
              <a:custGeom>
                <a:avLst/>
                <a:gdLst/>
                <a:ahLst/>
                <a:cxnLst>
                  <a:cxn ang="0">
                    <a:pos x="46" y="0"/>
                  </a:cxn>
                  <a:cxn ang="0">
                    <a:pos x="47" y="0"/>
                  </a:cxn>
                  <a:cxn ang="0">
                    <a:pos x="53" y="2"/>
                  </a:cxn>
                  <a:cxn ang="0">
                    <a:pos x="56" y="5"/>
                  </a:cxn>
                  <a:cxn ang="0">
                    <a:pos x="60" y="8"/>
                  </a:cxn>
                  <a:cxn ang="0">
                    <a:pos x="62" y="11"/>
                  </a:cxn>
                  <a:cxn ang="0">
                    <a:pos x="66" y="16"/>
                  </a:cxn>
                  <a:cxn ang="0">
                    <a:pos x="66" y="17"/>
                  </a:cxn>
                  <a:cxn ang="0">
                    <a:pos x="62" y="23"/>
                  </a:cxn>
                  <a:cxn ang="0">
                    <a:pos x="52" y="26"/>
                  </a:cxn>
                  <a:cxn ang="0">
                    <a:pos x="40" y="26"/>
                  </a:cxn>
                  <a:cxn ang="0">
                    <a:pos x="31" y="25"/>
                  </a:cxn>
                  <a:cxn ang="0">
                    <a:pos x="21" y="20"/>
                  </a:cxn>
                  <a:cxn ang="0">
                    <a:pos x="10" y="17"/>
                  </a:cxn>
                  <a:cxn ang="0">
                    <a:pos x="3" y="13"/>
                  </a:cxn>
                  <a:cxn ang="0">
                    <a:pos x="0" y="8"/>
                  </a:cxn>
                  <a:cxn ang="0">
                    <a:pos x="3" y="5"/>
                  </a:cxn>
                  <a:cxn ang="0">
                    <a:pos x="9" y="4"/>
                  </a:cxn>
                  <a:cxn ang="0">
                    <a:pos x="16" y="5"/>
                  </a:cxn>
                  <a:cxn ang="0">
                    <a:pos x="28" y="5"/>
                  </a:cxn>
                  <a:cxn ang="0">
                    <a:pos x="34" y="4"/>
                  </a:cxn>
                  <a:cxn ang="0">
                    <a:pos x="38" y="2"/>
                  </a:cxn>
                  <a:cxn ang="0">
                    <a:pos x="41" y="1"/>
                  </a:cxn>
                  <a:cxn ang="0">
                    <a:pos x="46" y="0"/>
                  </a:cxn>
                </a:cxnLst>
                <a:rect l="0" t="0" r="r" b="b"/>
                <a:pathLst>
                  <a:path w="66" h="26">
                    <a:moveTo>
                      <a:pt x="46" y="0"/>
                    </a:moveTo>
                    <a:lnTo>
                      <a:pt x="47" y="0"/>
                    </a:lnTo>
                    <a:lnTo>
                      <a:pt x="53" y="2"/>
                    </a:lnTo>
                    <a:lnTo>
                      <a:pt x="56" y="5"/>
                    </a:lnTo>
                    <a:lnTo>
                      <a:pt x="60" y="8"/>
                    </a:lnTo>
                    <a:lnTo>
                      <a:pt x="62" y="11"/>
                    </a:lnTo>
                    <a:lnTo>
                      <a:pt x="66" y="16"/>
                    </a:lnTo>
                    <a:lnTo>
                      <a:pt x="66" y="17"/>
                    </a:lnTo>
                    <a:lnTo>
                      <a:pt x="62" y="23"/>
                    </a:lnTo>
                    <a:lnTo>
                      <a:pt x="52" y="26"/>
                    </a:lnTo>
                    <a:lnTo>
                      <a:pt x="40" y="26"/>
                    </a:lnTo>
                    <a:lnTo>
                      <a:pt x="31" y="25"/>
                    </a:lnTo>
                    <a:lnTo>
                      <a:pt x="21" y="20"/>
                    </a:lnTo>
                    <a:lnTo>
                      <a:pt x="10" y="17"/>
                    </a:lnTo>
                    <a:lnTo>
                      <a:pt x="3" y="13"/>
                    </a:lnTo>
                    <a:lnTo>
                      <a:pt x="0" y="8"/>
                    </a:lnTo>
                    <a:lnTo>
                      <a:pt x="3" y="5"/>
                    </a:lnTo>
                    <a:lnTo>
                      <a:pt x="9" y="4"/>
                    </a:lnTo>
                    <a:lnTo>
                      <a:pt x="16" y="5"/>
                    </a:lnTo>
                    <a:lnTo>
                      <a:pt x="28" y="5"/>
                    </a:lnTo>
                    <a:lnTo>
                      <a:pt x="34" y="4"/>
                    </a:lnTo>
                    <a:lnTo>
                      <a:pt x="38" y="2"/>
                    </a:lnTo>
                    <a:lnTo>
                      <a:pt x="41" y="1"/>
                    </a:lnTo>
                    <a:lnTo>
                      <a:pt x="46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1" name="Freeform 27"/>
              <p:cNvSpPr>
                <a:spLocks/>
              </p:cNvSpPr>
              <p:nvPr/>
            </p:nvSpPr>
            <p:spPr bwMode="auto">
              <a:xfrm>
                <a:off x="685800" y="3289300"/>
                <a:ext cx="90488" cy="33338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6" y="1"/>
                  </a:cxn>
                  <a:cxn ang="0">
                    <a:pos x="25" y="4"/>
                  </a:cxn>
                  <a:cxn ang="0">
                    <a:pos x="29" y="4"/>
                  </a:cxn>
                  <a:cxn ang="0">
                    <a:pos x="35" y="1"/>
                  </a:cxn>
                  <a:cxn ang="0">
                    <a:pos x="40" y="0"/>
                  </a:cxn>
                  <a:cxn ang="0">
                    <a:pos x="47" y="0"/>
                  </a:cxn>
                  <a:cxn ang="0">
                    <a:pos x="50" y="1"/>
                  </a:cxn>
                  <a:cxn ang="0">
                    <a:pos x="57" y="9"/>
                  </a:cxn>
                  <a:cxn ang="0">
                    <a:pos x="57" y="10"/>
                  </a:cxn>
                  <a:cxn ang="0">
                    <a:pos x="50" y="18"/>
                  </a:cxn>
                  <a:cxn ang="0">
                    <a:pos x="44" y="21"/>
                  </a:cxn>
                  <a:cxn ang="0">
                    <a:pos x="41" y="21"/>
                  </a:cxn>
                  <a:cxn ang="0">
                    <a:pos x="32" y="16"/>
                  </a:cxn>
                  <a:cxn ang="0">
                    <a:pos x="4" y="16"/>
                  </a:cxn>
                  <a:cxn ang="0">
                    <a:pos x="0" y="13"/>
                  </a:cxn>
                  <a:cxn ang="0">
                    <a:pos x="0" y="9"/>
                  </a:cxn>
                  <a:cxn ang="0">
                    <a:pos x="3" y="3"/>
                  </a:cxn>
                  <a:cxn ang="0">
                    <a:pos x="4" y="1"/>
                  </a:cxn>
                  <a:cxn ang="0">
                    <a:pos x="7" y="0"/>
                  </a:cxn>
                </a:cxnLst>
                <a:rect l="0" t="0" r="r" b="b"/>
                <a:pathLst>
                  <a:path w="57" h="21">
                    <a:moveTo>
                      <a:pt x="7" y="0"/>
                    </a:moveTo>
                    <a:lnTo>
                      <a:pt x="10" y="0"/>
                    </a:lnTo>
                    <a:lnTo>
                      <a:pt x="16" y="1"/>
                    </a:lnTo>
                    <a:lnTo>
                      <a:pt x="25" y="4"/>
                    </a:lnTo>
                    <a:lnTo>
                      <a:pt x="29" y="4"/>
                    </a:lnTo>
                    <a:lnTo>
                      <a:pt x="35" y="1"/>
                    </a:lnTo>
                    <a:lnTo>
                      <a:pt x="40" y="0"/>
                    </a:lnTo>
                    <a:lnTo>
                      <a:pt x="47" y="0"/>
                    </a:lnTo>
                    <a:lnTo>
                      <a:pt x="50" y="1"/>
                    </a:lnTo>
                    <a:lnTo>
                      <a:pt x="57" y="9"/>
                    </a:lnTo>
                    <a:lnTo>
                      <a:pt x="57" y="10"/>
                    </a:lnTo>
                    <a:lnTo>
                      <a:pt x="50" y="18"/>
                    </a:lnTo>
                    <a:lnTo>
                      <a:pt x="44" y="21"/>
                    </a:lnTo>
                    <a:lnTo>
                      <a:pt x="41" y="21"/>
                    </a:lnTo>
                    <a:lnTo>
                      <a:pt x="32" y="16"/>
                    </a:lnTo>
                    <a:lnTo>
                      <a:pt x="4" y="16"/>
                    </a:lnTo>
                    <a:lnTo>
                      <a:pt x="0" y="13"/>
                    </a:lnTo>
                    <a:lnTo>
                      <a:pt x="0" y="9"/>
                    </a:lnTo>
                    <a:lnTo>
                      <a:pt x="3" y="3"/>
                    </a:lnTo>
                    <a:lnTo>
                      <a:pt x="4" y="1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2" name="Freeform 28"/>
              <p:cNvSpPr>
                <a:spLocks/>
              </p:cNvSpPr>
              <p:nvPr/>
            </p:nvSpPr>
            <p:spPr bwMode="auto">
              <a:xfrm>
                <a:off x="1127125" y="2063750"/>
                <a:ext cx="2063750" cy="2387600"/>
              </a:xfrm>
              <a:custGeom>
                <a:avLst/>
                <a:gdLst/>
                <a:ahLst/>
                <a:cxnLst>
                  <a:cxn ang="0">
                    <a:pos x="848" y="0"/>
                  </a:cxn>
                  <a:cxn ang="0">
                    <a:pos x="1005" y="27"/>
                  </a:cxn>
                  <a:cxn ang="0">
                    <a:pos x="1053" y="83"/>
                  </a:cxn>
                  <a:cxn ang="0">
                    <a:pos x="1103" y="157"/>
                  </a:cxn>
                  <a:cxn ang="0">
                    <a:pos x="1186" y="210"/>
                  </a:cxn>
                  <a:cxn ang="0">
                    <a:pos x="1281" y="300"/>
                  </a:cxn>
                  <a:cxn ang="0">
                    <a:pos x="1064" y="775"/>
                  </a:cxn>
                  <a:cxn ang="0">
                    <a:pos x="999" y="987"/>
                  </a:cxn>
                  <a:cxn ang="0">
                    <a:pos x="1068" y="1110"/>
                  </a:cxn>
                  <a:cxn ang="0">
                    <a:pos x="1150" y="1138"/>
                  </a:cxn>
                  <a:cxn ang="0">
                    <a:pos x="1227" y="1386"/>
                  </a:cxn>
                  <a:cxn ang="0">
                    <a:pos x="1208" y="1477"/>
                  </a:cxn>
                  <a:cxn ang="0">
                    <a:pos x="1177" y="1421"/>
                  </a:cxn>
                  <a:cxn ang="0">
                    <a:pos x="1168" y="1318"/>
                  </a:cxn>
                  <a:cxn ang="0">
                    <a:pos x="1152" y="1217"/>
                  </a:cxn>
                  <a:cxn ang="0">
                    <a:pos x="1125" y="1153"/>
                  </a:cxn>
                  <a:cxn ang="0">
                    <a:pos x="1092" y="1157"/>
                  </a:cxn>
                  <a:cxn ang="0">
                    <a:pos x="1070" y="1145"/>
                  </a:cxn>
                  <a:cxn ang="0">
                    <a:pos x="1023" y="1122"/>
                  </a:cxn>
                  <a:cxn ang="0">
                    <a:pos x="1000" y="1012"/>
                  </a:cxn>
                  <a:cxn ang="0">
                    <a:pos x="890" y="949"/>
                  </a:cxn>
                  <a:cxn ang="0">
                    <a:pos x="820" y="881"/>
                  </a:cxn>
                  <a:cxn ang="0">
                    <a:pos x="771" y="813"/>
                  </a:cxn>
                  <a:cxn ang="0">
                    <a:pos x="733" y="835"/>
                  </a:cxn>
                  <a:cxn ang="0">
                    <a:pos x="685" y="852"/>
                  </a:cxn>
                  <a:cxn ang="0">
                    <a:pos x="574" y="844"/>
                  </a:cxn>
                  <a:cxn ang="0">
                    <a:pos x="607" y="796"/>
                  </a:cxn>
                  <a:cxn ang="0">
                    <a:pos x="687" y="770"/>
                  </a:cxn>
                  <a:cxn ang="0">
                    <a:pos x="729" y="756"/>
                  </a:cxn>
                  <a:cxn ang="0">
                    <a:pos x="683" y="729"/>
                  </a:cxn>
                  <a:cxn ang="0">
                    <a:pos x="604" y="753"/>
                  </a:cxn>
                  <a:cxn ang="0">
                    <a:pos x="539" y="784"/>
                  </a:cxn>
                  <a:cxn ang="0">
                    <a:pos x="496" y="807"/>
                  </a:cxn>
                  <a:cxn ang="0">
                    <a:pos x="410" y="859"/>
                  </a:cxn>
                  <a:cxn ang="0">
                    <a:pos x="270" y="881"/>
                  </a:cxn>
                  <a:cxn ang="0">
                    <a:pos x="157" y="900"/>
                  </a:cxn>
                  <a:cxn ang="0">
                    <a:pos x="70" y="860"/>
                  </a:cxn>
                  <a:cxn ang="0">
                    <a:pos x="9" y="834"/>
                  </a:cxn>
                  <a:cxn ang="0">
                    <a:pos x="139" y="853"/>
                  </a:cxn>
                  <a:cxn ang="0">
                    <a:pos x="238" y="840"/>
                  </a:cxn>
                  <a:cxn ang="0">
                    <a:pos x="345" y="779"/>
                  </a:cxn>
                  <a:cxn ang="0">
                    <a:pos x="335" y="722"/>
                  </a:cxn>
                  <a:cxn ang="0">
                    <a:pos x="300" y="694"/>
                  </a:cxn>
                  <a:cxn ang="0">
                    <a:pos x="260" y="654"/>
                  </a:cxn>
                  <a:cxn ang="0">
                    <a:pos x="277" y="596"/>
                  </a:cxn>
                  <a:cxn ang="0">
                    <a:pos x="247" y="496"/>
                  </a:cxn>
                  <a:cxn ang="0">
                    <a:pos x="276" y="462"/>
                  </a:cxn>
                  <a:cxn ang="0">
                    <a:pos x="304" y="493"/>
                  </a:cxn>
                  <a:cxn ang="0">
                    <a:pos x="298" y="390"/>
                  </a:cxn>
                  <a:cxn ang="0">
                    <a:pos x="352" y="356"/>
                  </a:cxn>
                  <a:cxn ang="0">
                    <a:pos x="408" y="368"/>
                  </a:cxn>
                  <a:cxn ang="0">
                    <a:pos x="493" y="371"/>
                  </a:cxn>
                  <a:cxn ang="0">
                    <a:pos x="564" y="315"/>
                  </a:cxn>
                  <a:cxn ang="0">
                    <a:pos x="477" y="220"/>
                  </a:cxn>
                  <a:cxn ang="0">
                    <a:pos x="492" y="136"/>
                  </a:cxn>
                  <a:cxn ang="0">
                    <a:pos x="579" y="141"/>
                  </a:cxn>
                  <a:cxn ang="0">
                    <a:pos x="615" y="197"/>
                  </a:cxn>
                  <a:cxn ang="0">
                    <a:pos x="658" y="203"/>
                  </a:cxn>
                  <a:cxn ang="0">
                    <a:pos x="670" y="146"/>
                  </a:cxn>
                  <a:cxn ang="0">
                    <a:pos x="690" y="11"/>
                  </a:cxn>
                </a:cxnLst>
                <a:rect l="0" t="0" r="r" b="b"/>
                <a:pathLst>
                  <a:path w="1300" h="1504">
                    <a:moveTo>
                      <a:pt x="708" y="0"/>
                    </a:moveTo>
                    <a:lnTo>
                      <a:pt x="715" y="0"/>
                    </a:lnTo>
                    <a:lnTo>
                      <a:pt x="723" y="3"/>
                    </a:lnTo>
                    <a:lnTo>
                      <a:pt x="737" y="12"/>
                    </a:lnTo>
                    <a:lnTo>
                      <a:pt x="743" y="15"/>
                    </a:lnTo>
                    <a:lnTo>
                      <a:pt x="751" y="18"/>
                    </a:lnTo>
                    <a:lnTo>
                      <a:pt x="762" y="23"/>
                    </a:lnTo>
                    <a:lnTo>
                      <a:pt x="777" y="27"/>
                    </a:lnTo>
                    <a:lnTo>
                      <a:pt x="790" y="27"/>
                    </a:lnTo>
                    <a:lnTo>
                      <a:pt x="802" y="24"/>
                    </a:lnTo>
                    <a:lnTo>
                      <a:pt x="829" y="9"/>
                    </a:lnTo>
                    <a:lnTo>
                      <a:pt x="840" y="3"/>
                    </a:lnTo>
                    <a:lnTo>
                      <a:pt x="848" y="0"/>
                    </a:lnTo>
                    <a:lnTo>
                      <a:pt x="856" y="0"/>
                    </a:lnTo>
                    <a:lnTo>
                      <a:pt x="871" y="2"/>
                    </a:lnTo>
                    <a:lnTo>
                      <a:pt x="904" y="5"/>
                    </a:lnTo>
                    <a:lnTo>
                      <a:pt x="917" y="5"/>
                    </a:lnTo>
                    <a:lnTo>
                      <a:pt x="931" y="6"/>
                    </a:lnTo>
                    <a:lnTo>
                      <a:pt x="945" y="12"/>
                    </a:lnTo>
                    <a:lnTo>
                      <a:pt x="956" y="20"/>
                    </a:lnTo>
                    <a:lnTo>
                      <a:pt x="964" y="28"/>
                    </a:lnTo>
                    <a:lnTo>
                      <a:pt x="971" y="34"/>
                    </a:lnTo>
                    <a:lnTo>
                      <a:pt x="981" y="36"/>
                    </a:lnTo>
                    <a:lnTo>
                      <a:pt x="989" y="34"/>
                    </a:lnTo>
                    <a:lnTo>
                      <a:pt x="998" y="31"/>
                    </a:lnTo>
                    <a:lnTo>
                      <a:pt x="1005" y="27"/>
                    </a:lnTo>
                    <a:lnTo>
                      <a:pt x="1014" y="25"/>
                    </a:lnTo>
                    <a:lnTo>
                      <a:pt x="1018" y="25"/>
                    </a:lnTo>
                    <a:lnTo>
                      <a:pt x="1024" y="33"/>
                    </a:lnTo>
                    <a:lnTo>
                      <a:pt x="1028" y="43"/>
                    </a:lnTo>
                    <a:lnTo>
                      <a:pt x="1034" y="52"/>
                    </a:lnTo>
                    <a:lnTo>
                      <a:pt x="1040" y="55"/>
                    </a:lnTo>
                    <a:lnTo>
                      <a:pt x="1043" y="55"/>
                    </a:lnTo>
                    <a:lnTo>
                      <a:pt x="1048" y="59"/>
                    </a:lnTo>
                    <a:lnTo>
                      <a:pt x="1048" y="67"/>
                    </a:lnTo>
                    <a:lnTo>
                      <a:pt x="1046" y="71"/>
                    </a:lnTo>
                    <a:lnTo>
                      <a:pt x="1048" y="74"/>
                    </a:lnTo>
                    <a:lnTo>
                      <a:pt x="1048" y="77"/>
                    </a:lnTo>
                    <a:lnTo>
                      <a:pt x="1053" y="83"/>
                    </a:lnTo>
                    <a:lnTo>
                      <a:pt x="1058" y="86"/>
                    </a:lnTo>
                    <a:lnTo>
                      <a:pt x="1064" y="90"/>
                    </a:lnTo>
                    <a:lnTo>
                      <a:pt x="1068" y="93"/>
                    </a:lnTo>
                    <a:lnTo>
                      <a:pt x="1071" y="98"/>
                    </a:lnTo>
                    <a:lnTo>
                      <a:pt x="1073" y="102"/>
                    </a:lnTo>
                    <a:lnTo>
                      <a:pt x="1073" y="121"/>
                    </a:lnTo>
                    <a:lnTo>
                      <a:pt x="1074" y="130"/>
                    </a:lnTo>
                    <a:lnTo>
                      <a:pt x="1075" y="138"/>
                    </a:lnTo>
                    <a:lnTo>
                      <a:pt x="1077" y="141"/>
                    </a:lnTo>
                    <a:lnTo>
                      <a:pt x="1089" y="152"/>
                    </a:lnTo>
                    <a:lnTo>
                      <a:pt x="1090" y="155"/>
                    </a:lnTo>
                    <a:lnTo>
                      <a:pt x="1092" y="157"/>
                    </a:lnTo>
                    <a:lnTo>
                      <a:pt x="1103" y="157"/>
                    </a:lnTo>
                    <a:lnTo>
                      <a:pt x="1115" y="155"/>
                    </a:lnTo>
                    <a:lnTo>
                      <a:pt x="1124" y="155"/>
                    </a:lnTo>
                    <a:lnTo>
                      <a:pt x="1131" y="158"/>
                    </a:lnTo>
                    <a:lnTo>
                      <a:pt x="1143" y="170"/>
                    </a:lnTo>
                    <a:lnTo>
                      <a:pt x="1147" y="177"/>
                    </a:lnTo>
                    <a:lnTo>
                      <a:pt x="1149" y="183"/>
                    </a:lnTo>
                    <a:lnTo>
                      <a:pt x="1149" y="189"/>
                    </a:lnTo>
                    <a:lnTo>
                      <a:pt x="1152" y="195"/>
                    </a:lnTo>
                    <a:lnTo>
                      <a:pt x="1153" y="197"/>
                    </a:lnTo>
                    <a:lnTo>
                      <a:pt x="1158" y="197"/>
                    </a:lnTo>
                    <a:lnTo>
                      <a:pt x="1165" y="200"/>
                    </a:lnTo>
                    <a:lnTo>
                      <a:pt x="1175" y="204"/>
                    </a:lnTo>
                    <a:lnTo>
                      <a:pt x="1186" y="210"/>
                    </a:lnTo>
                    <a:lnTo>
                      <a:pt x="1193" y="216"/>
                    </a:lnTo>
                    <a:lnTo>
                      <a:pt x="1199" y="222"/>
                    </a:lnTo>
                    <a:lnTo>
                      <a:pt x="1205" y="231"/>
                    </a:lnTo>
                    <a:lnTo>
                      <a:pt x="1214" y="239"/>
                    </a:lnTo>
                    <a:lnTo>
                      <a:pt x="1219" y="247"/>
                    </a:lnTo>
                    <a:lnTo>
                      <a:pt x="1225" y="251"/>
                    </a:lnTo>
                    <a:lnTo>
                      <a:pt x="1233" y="254"/>
                    </a:lnTo>
                    <a:lnTo>
                      <a:pt x="1243" y="257"/>
                    </a:lnTo>
                    <a:lnTo>
                      <a:pt x="1252" y="262"/>
                    </a:lnTo>
                    <a:lnTo>
                      <a:pt x="1259" y="267"/>
                    </a:lnTo>
                    <a:lnTo>
                      <a:pt x="1265" y="275"/>
                    </a:lnTo>
                    <a:lnTo>
                      <a:pt x="1272" y="287"/>
                    </a:lnTo>
                    <a:lnTo>
                      <a:pt x="1281" y="300"/>
                    </a:lnTo>
                    <a:lnTo>
                      <a:pt x="1290" y="310"/>
                    </a:lnTo>
                    <a:lnTo>
                      <a:pt x="1296" y="316"/>
                    </a:lnTo>
                    <a:lnTo>
                      <a:pt x="1297" y="316"/>
                    </a:lnTo>
                    <a:lnTo>
                      <a:pt x="1300" y="318"/>
                    </a:lnTo>
                    <a:lnTo>
                      <a:pt x="1278" y="360"/>
                    </a:lnTo>
                    <a:lnTo>
                      <a:pt x="1231" y="452"/>
                    </a:lnTo>
                    <a:lnTo>
                      <a:pt x="1206" y="499"/>
                    </a:lnTo>
                    <a:lnTo>
                      <a:pt x="1181" y="548"/>
                    </a:lnTo>
                    <a:lnTo>
                      <a:pt x="1156" y="595"/>
                    </a:lnTo>
                    <a:lnTo>
                      <a:pt x="1133" y="642"/>
                    </a:lnTo>
                    <a:lnTo>
                      <a:pt x="1109" y="688"/>
                    </a:lnTo>
                    <a:lnTo>
                      <a:pt x="1086" y="732"/>
                    </a:lnTo>
                    <a:lnTo>
                      <a:pt x="1064" y="775"/>
                    </a:lnTo>
                    <a:lnTo>
                      <a:pt x="1045" y="813"/>
                    </a:lnTo>
                    <a:lnTo>
                      <a:pt x="1025" y="849"/>
                    </a:lnTo>
                    <a:lnTo>
                      <a:pt x="1009" y="881"/>
                    </a:lnTo>
                    <a:lnTo>
                      <a:pt x="995" y="908"/>
                    </a:lnTo>
                    <a:lnTo>
                      <a:pt x="984" y="930"/>
                    </a:lnTo>
                    <a:lnTo>
                      <a:pt x="976" y="946"/>
                    </a:lnTo>
                    <a:lnTo>
                      <a:pt x="970" y="956"/>
                    </a:lnTo>
                    <a:lnTo>
                      <a:pt x="968" y="961"/>
                    </a:lnTo>
                    <a:lnTo>
                      <a:pt x="970" y="964"/>
                    </a:lnTo>
                    <a:lnTo>
                      <a:pt x="976" y="968"/>
                    </a:lnTo>
                    <a:lnTo>
                      <a:pt x="984" y="974"/>
                    </a:lnTo>
                    <a:lnTo>
                      <a:pt x="993" y="981"/>
                    </a:lnTo>
                    <a:lnTo>
                      <a:pt x="999" y="987"/>
                    </a:lnTo>
                    <a:lnTo>
                      <a:pt x="1002" y="993"/>
                    </a:lnTo>
                    <a:lnTo>
                      <a:pt x="1003" y="1001"/>
                    </a:lnTo>
                    <a:lnTo>
                      <a:pt x="1008" y="1008"/>
                    </a:lnTo>
                    <a:lnTo>
                      <a:pt x="1015" y="1018"/>
                    </a:lnTo>
                    <a:lnTo>
                      <a:pt x="1021" y="1030"/>
                    </a:lnTo>
                    <a:lnTo>
                      <a:pt x="1028" y="1043"/>
                    </a:lnTo>
                    <a:lnTo>
                      <a:pt x="1042" y="1070"/>
                    </a:lnTo>
                    <a:lnTo>
                      <a:pt x="1043" y="1079"/>
                    </a:lnTo>
                    <a:lnTo>
                      <a:pt x="1042" y="1091"/>
                    </a:lnTo>
                    <a:lnTo>
                      <a:pt x="1042" y="1110"/>
                    </a:lnTo>
                    <a:lnTo>
                      <a:pt x="1045" y="1113"/>
                    </a:lnTo>
                    <a:lnTo>
                      <a:pt x="1053" y="1111"/>
                    </a:lnTo>
                    <a:lnTo>
                      <a:pt x="1068" y="1110"/>
                    </a:lnTo>
                    <a:lnTo>
                      <a:pt x="1083" y="1107"/>
                    </a:lnTo>
                    <a:lnTo>
                      <a:pt x="1093" y="1105"/>
                    </a:lnTo>
                    <a:lnTo>
                      <a:pt x="1102" y="1102"/>
                    </a:lnTo>
                    <a:lnTo>
                      <a:pt x="1111" y="1096"/>
                    </a:lnTo>
                    <a:lnTo>
                      <a:pt x="1118" y="1089"/>
                    </a:lnTo>
                    <a:lnTo>
                      <a:pt x="1124" y="1085"/>
                    </a:lnTo>
                    <a:lnTo>
                      <a:pt x="1130" y="1085"/>
                    </a:lnTo>
                    <a:lnTo>
                      <a:pt x="1139" y="1086"/>
                    </a:lnTo>
                    <a:lnTo>
                      <a:pt x="1147" y="1091"/>
                    </a:lnTo>
                    <a:lnTo>
                      <a:pt x="1150" y="1095"/>
                    </a:lnTo>
                    <a:lnTo>
                      <a:pt x="1150" y="1111"/>
                    </a:lnTo>
                    <a:lnTo>
                      <a:pt x="1149" y="1124"/>
                    </a:lnTo>
                    <a:lnTo>
                      <a:pt x="1150" y="1138"/>
                    </a:lnTo>
                    <a:lnTo>
                      <a:pt x="1155" y="1151"/>
                    </a:lnTo>
                    <a:lnTo>
                      <a:pt x="1169" y="1178"/>
                    </a:lnTo>
                    <a:lnTo>
                      <a:pt x="1177" y="1194"/>
                    </a:lnTo>
                    <a:lnTo>
                      <a:pt x="1180" y="1212"/>
                    </a:lnTo>
                    <a:lnTo>
                      <a:pt x="1183" y="1235"/>
                    </a:lnTo>
                    <a:lnTo>
                      <a:pt x="1187" y="1262"/>
                    </a:lnTo>
                    <a:lnTo>
                      <a:pt x="1190" y="1290"/>
                    </a:lnTo>
                    <a:lnTo>
                      <a:pt x="1192" y="1315"/>
                    </a:lnTo>
                    <a:lnTo>
                      <a:pt x="1193" y="1334"/>
                    </a:lnTo>
                    <a:lnTo>
                      <a:pt x="1196" y="1347"/>
                    </a:lnTo>
                    <a:lnTo>
                      <a:pt x="1205" y="1359"/>
                    </a:lnTo>
                    <a:lnTo>
                      <a:pt x="1215" y="1372"/>
                    </a:lnTo>
                    <a:lnTo>
                      <a:pt x="1227" y="1386"/>
                    </a:lnTo>
                    <a:lnTo>
                      <a:pt x="1239" y="1400"/>
                    </a:lnTo>
                    <a:lnTo>
                      <a:pt x="1249" y="1417"/>
                    </a:lnTo>
                    <a:lnTo>
                      <a:pt x="1253" y="1436"/>
                    </a:lnTo>
                    <a:lnTo>
                      <a:pt x="1252" y="1455"/>
                    </a:lnTo>
                    <a:lnTo>
                      <a:pt x="1244" y="1474"/>
                    </a:lnTo>
                    <a:lnTo>
                      <a:pt x="1231" y="1492"/>
                    </a:lnTo>
                    <a:lnTo>
                      <a:pt x="1224" y="1495"/>
                    </a:lnTo>
                    <a:lnTo>
                      <a:pt x="1215" y="1499"/>
                    </a:lnTo>
                    <a:lnTo>
                      <a:pt x="1208" y="1502"/>
                    </a:lnTo>
                    <a:lnTo>
                      <a:pt x="1202" y="1504"/>
                    </a:lnTo>
                    <a:lnTo>
                      <a:pt x="1200" y="1501"/>
                    </a:lnTo>
                    <a:lnTo>
                      <a:pt x="1205" y="1487"/>
                    </a:lnTo>
                    <a:lnTo>
                      <a:pt x="1208" y="1477"/>
                    </a:lnTo>
                    <a:lnTo>
                      <a:pt x="1211" y="1473"/>
                    </a:lnTo>
                    <a:lnTo>
                      <a:pt x="1219" y="1461"/>
                    </a:lnTo>
                    <a:lnTo>
                      <a:pt x="1222" y="1452"/>
                    </a:lnTo>
                    <a:lnTo>
                      <a:pt x="1222" y="1442"/>
                    </a:lnTo>
                    <a:lnTo>
                      <a:pt x="1224" y="1434"/>
                    </a:lnTo>
                    <a:lnTo>
                      <a:pt x="1222" y="1427"/>
                    </a:lnTo>
                    <a:lnTo>
                      <a:pt x="1215" y="1422"/>
                    </a:lnTo>
                    <a:lnTo>
                      <a:pt x="1203" y="1417"/>
                    </a:lnTo>
                    <a:lnTo>
                      <a:pt x="1194" y="1415"/>
                    </a:lnTo>
                    <a:lnTo>
                      <a:pt x="1189" y="1417"/>
                    </a:lnTo>
                    <a:lnTo>
                      <a:pt x="1186" y="1418"/>
                    </a:lnTo>
                    <a:lnTo>
                      <a:pt x="1183" y="1418"/>
                    </a:lnTo>
                    <a:lnTo>
                      <a:pt x="1177" y="1421"/>
                    </a:lnTo>
                    <a:lnTo>
                      <a:pt x="1174" y="1421"/>
                    </a:lnTo>
                    <a:lnTo>
                      <a:pt x="1171" y="1418"/>
                    </a:lnTo>
                    <a:lnTo>
                      <a:pt x="1172" y="1414"/>
                    </a:lnTo>
                    <a:lnTo>
                      <a:pt x="1190" y="1396"/>
                    </a:lnTo>
                    <a:lnTo>
                      <a:pt x="1193" y="1392"/>
                    </a:lnTo>
                    <a:lnTo>
                      <a:pt x="1192" y="1386"/>
                    </a:lnTo>
                    <a:lnTo>
                      <a:pt x="1189" y="1377"/>
                    </a:lnTo>
                    <a:lnTo>
                      <a:pt x="1184" y="1368"/>
                    </a:lnTo>
                    <a:lnTo>
                      <a:pt x="1181" y="1359"/>
                    </a:lnTo>
                    <a:lnTo>
                      <a:pt x="1180" y="1353"/>
                    </a:lnTo>
                    <a:lnTo>
                      <a:pt x="1177" y="1344"/>
                    </a:lnTo>
                    <a:lnTo>
                      <a:pt x="1172" y="1332"/>
                    </a:lnTo>
                    <a:lnTo>
                      <a:pt x="1168" y="1318"/>
                    </a:lnTo>
                    <a:lnTo>
                      <a:pt x="1165" y="1309"/>
                    </a:lnTo>
                    <a:lnTo>
                      <a:pt x="1161" y="1303"/>
                    </a:lnTo>
                    <a:lnTo>
                      <a:pt x="1158" y="1299"/>
                    </a:lnTo>
                    <a:lnTo>
                      <a:pt x="1155" y="1293"/>
                    </a:lnTo>
                    <a:lnTo>
                      <a:pt x="1155" y="1268"/>
                    </a:lnTo>
                    <a:lnTo>
                      <a:pt x="1156" y="1253"/>
                    </a:lnTo>
                    <a:lnTo>
                      <a:pt x="1156" y="1238"/>
                    </a:lnTo>
                    <a:lnTo>
                      <a:pt x="1153" y="1234"/>
                    </a:lnTo>
                    <a:lnTo>
                      <a:pt x="1152" y="1231"/>
                    </a:lnTo>
                    <a:lnTo>
                      <a:pt x="1150" y="1229"/>
                    </a:lnTo>
                    <a:lnTo>
                      <a:pt x="1149" y="1226"/>
                    </a:lnTo>
                    <a:lnTo>
                      <a:pt x="1149" y="1223"/>
                    </a:lnTo>
                    <a:lnTo>
                      <a:pt x="1152" y="1217"/>
                    </a:lnTo>
                    <a:lnTo>
                      <a:pt x="1152" y="1210"/>
                    </a:lnTo>
                    <a:lnTo>
                      <a:pt x="1150" y="1209"/>
                    </a:lnTo>
                    <a:lnTo>
                      <a:pt x="1147" y="1207"/>
                    </a:lnTo>
                    <a:lnTo>
                      <a:pt x="1139" y="1204"/>
                    </a:lnTo>
                    <a:lnTo>
                      <a:pt x="1136" y="1203"/>
                    </a:lnTo>
                    <a:lnTo>
                      <a:pt x="1133" y="1200"/>
                    </a:lnTo>
                    <a:lnTo>
                      <a:pt x="1131" y="1197"/>
                    </a:lnTo>
                    <a:lnTo>
                      <a:pt x="1130" y="1185"/>
                    </a:lnTo>
                    <a:lnTo>
                      <a:pt x="1130" y="1173"/>
                    </a:lnTo>
                    <a:lnTo>
                      <a:pt x="1128" y="1169"/>
                    </a:lnTo>
                    <a:lnTo>
                      <a:pt x="1128" y="1164"/>
                    </a:lnTo>
                    <a:lnTo>
                      <a:pt x="1125" y="1155"/>
                    </a:lnTo>
                    <a:lnTo>
                      <a:pt x="1125" y="1153"/>
                    </a:lnTo>
                    <a:lnTo>
                      <a:pt x="1124" y="1151"/>
                    </a:lnTo>
                    <a:lnTo>
                      <a:pt x="1124" y="1167"/>
                    </a:lnTo>
                    <a:lnTo>
                      <a:pt x="1122" y="1178"/>
                    </a:lnTo>
                    <a:lnTo>
                      <a:pt x="1120" y="1186"/>
                    </a:lnTo>
                    <a:lnTo>
                      <a:pt x="1117" y="1191"/>
                    </a:lnTo>
                    <a:lnTo>
                      <a:pt x="1111" y="1191"/>
                    </a:lnTo>
                    <a:lnTo>
                      <a:pt x="1102" y="1186"/>
                    </a:lnTo>
                    <a:lnTo>
                      <a:pt x="1093" y="1181"/>
                    </a:lnTo>
                    <a:lnTo>
                      <a:pt x="1089" y="1173"/>
                    </a:lnTo>
                    <a:lnTo>
                      <a:pt x="1089" y="1169"/>
                    </a:lnTo>
                    <a:lnTo>
                      <a:pt x="1090" y="1164"/>
                    </a:lnTo>
                    <a:lnTo>
                      <a:pt x="1090" y="1161"/>
                    </a:lnTo>
                    <a:lnTo>
                      <a:pt x="1092" y="1157"/>
                    </a:lnTo>
                    <a:lnTo>
                      <a:pt x="1092" y="1154"/>
                    </a:lnTo>
                    <a:lnTo>
                      <a:pt x="1089" y="1148"/>
                    </a:lnTo>
                    <a:lnTo>
                      <a:pt x="1083" y="1139"/>
                    </a:lnTo>
                    <a:lnTo>
                      <a:pt x="1075" y="1132"/>
                    </a:lnTo>
                    <a:lnTo>
                      <a:pt x="1068" y="1126"/>
                    </a:lnTo>
                    <a:lnTo>
                      <a:pt x="1065" y="1123"/>
                    </a:lnTo>
                    <a:lnTo>
                      <a:pt x="1064" y="1123"/>
                    </a:lnTo>
                    <a:lnTo>
                      <a:pt x="1061" y="1126"/>
                    </a:lnTo>
                    <a:lnTo>
                      <a:pt x="1059" y="1129"/>
                    </a:lnTo>
                    <a:lnTo>
                      <a:pt x="1059" y="1130"/>
                    </a:lnTo>
                    <a:lnTo>
                      <a:pt x="1061" y="1133"/>
                    </a:lnTo>
                    <a:lnTo>
                      <a:pt x="1064" y="1136"/>
                    </a:lnTo>
                    <a:lnTo>
                      <a:pt x="1070" y="1145"/>
                    </a:lnTo>
                    <a:lnTo>
                      <a:pt x="1073" y="1151"/>
                    </a:lnTo>
                    <a:lnTo>
                      <a:pt x="1073" y="1158"/>
                    </a:lnTo>
                    <a:lnTo>
                      <a:pt x="1071" y="1161"/>
                    </a:lnTo>
                    <a:lnTo>
                      <a:pt x="1070" y="1166"/>
                    </a:lnTo>
                    <a:lnTo>
                      <a:pt x="1068" y="1169"/>
                    </a:lnTo>
                    <a:lnTo>
                      <a:pt x="1067" y="1170"/>
                    </a:lnTo>
                    <a:lnTo>
                      <a:pt x="1065" y="1173"/>
                    </a:lnTo>
                    <a:lnTo>
                      <a:pt x="1058" y="1173"/>
                    </a:lnTo>
                    <a:lnTo>
                      <a:pt x="1053" y="1170"/>
                    </a:lnTo>
                    <a:lnTo>
                      <a:pt x="1042" y="1160"/>
                    </a:lnTo>
                    <a:lnTo>
                      <a:pt x="1033" y="1147"/>
                    </a:lnTo>
                    <a:lnTo>
                      <a:pt x="1025" y="1133"/>
                    </a:lnTo>
                    <a:lnTo>
                      <a:pt x="1023" y="1122"/>
                    </a:lnTo>
                    <a:lnTo>
                      <a:pt x="1021" y="1111"/>
                    </a:lnTo>
                    <a:lnTo>
                      <a:pt x="1018" y="1099"/>
                    </a:lnTo>
                    <a:lnTo>
                      <a:pt x="1014" y="1086"/>
                    </a:lnTo>
                    <a:lnTo>
                      <a:pt x="1009" y="1076"/>
                    </a:lnTo>
                    <a:lnTo>
                      <a:pt x="1002" y="1067"/>
                    </a:lnTo>
                    <a:lnTo>
                      <a:pt x="996" y="1058"/>
                    </a:lnTo>
                    <a:lnTo>
                      <a:pt x="995" y="1051"/>
                    </a:lnTo>
                    <a:lnTo>
                      <a:pt x="996" y="1045"/>
                    </a:lnTo>
                    <a:lnTo>
                      <a:pt x="998" y="1036"/>
                    </a:lnTo>
                    <a:lnTo>
                      <a:pt x="1000" y="1026"/>
                    </a:lnTo>
                    <a:lnTo>
                      <a:pt x="1003" y="1017"/>
                    </a:lnTo>
                    <a:lnTo>
                      <a:pt x="1003" y="1012"/>
                    </a:lnTo>
                    <a:lnTo>
                      <a:pt x="1000" y="1012"/>
                    </a:lnTo>
                    <a:lnTo>
                      <a:pt x="993" y="1015"/>
                    </a:lnTo>
                    <a:lnTo>
                      <a:pt x="984" y="1018"/>
                    </a:lnTo>
                    <a:lnTo>
                      <a:pt x="977" y="1020"/>
                    </a:lnTo>
                    <a:lnTo>
                      <a:pt x="970" y="1017"/>
                    </a:lnTo>
                    <a:lnTo>
                      <a:pt x="962" y="1008"/>
                    </a:lnTo>
                    <a:lnTo>
                      <a:pt x="945" y="987"/>
                    </a:lnTo>
                    <a:lnTo>
                      <a:pt x="940" y="980"/>
                    </a:lnTo>
                    <a:lnTo>
                      <a:pt x="936" y="974"/>
                    </a:lnTo>
                    <a:lnTo>
                      <a:pt x="926" y="968"/>
                    </a:lnTo>
                    <a:lnTo>
                      <a:pt x="914" y="962"/>
                    </a:lnTo>
                    <a:lnTo>
                      <a:pt x="904" y="956"/>
                    </a:lnTo>
                    <a:lnTo>
                      <a:pt x="896" y="952"/>
                    </a:lnTo>
                    <a:lnTo>
                      <a:pt x="890" y="949"/>
                    </a:lnTo>
                    <a:lnTo>
                      <a:pt x="881" y="949"/>
                    </a:lnTo>
                    <a:lnTo>
                      <a:pt x="871" y="947"/>
                    </a:lnTo>
                    <a:lnTo>
                      <a:pt x="864" y="946"/>
                    </a:lnTo>
                    <a:lnTo>
                      <a:pt x="859" y="942"/>
                    </a:lnTo>
                    <a:lnTo>
                      <a:pt x="858" y="936"/>
                    </a:lnTo>
                    <a:lnTo>
                      <a:pt x="858" y="930"/>
                    </a:lnTo>
                    <a:lnTo>
                      <a:pt x="856" y="925"/>
                    </a:lnTo>
                    <a:lnTo>
                      <a:pt x="854" y="922"/>
                    </a:lnTo>
                    <a:lnTo>
                      <a:pt x="842" y="905"/>
                    </a:lnTo>
                    <a:lnTo>
                      <a:pt x="840" y="900"/>
                    </a:lnTo>
                    <a:lnTo>
                      <a:pt x="836" y="894"/>
                    </a:lnTo>
                    <a:lnTo>
                      <a:pt x="827" y="888"/>
                    </a:lnTo>
                    <a:lnTo>
                      <a:pt x="820" y="881"/>
                    </a:lnTo>
                    <a:lnTo>
                      <a:pt x="815" y="874"/>
                    </a:lnTo>
                    <a:lnTo>
                      <a:pt x="812" y="865"/>
                    </a:lnTo>
                    <a:lnTo>
                      <a:pt x="801" y="847"/>
                    </a:lnTo>
                    <a:lnTo>
                      <a:pt x="799" y="843"/>
                    </a:lnTo>
                    <a:lnTo>
                      <a:pt x="796" y="837"/>
                    </a:lnTo>
                    <a:lnTo>
                      <a:pt x="796" y="832"/>
                    </a:lnTo>
                    <a:lnTo>
                      <a:pt x="793" y="829"/>
                    </a:lnTo>
                    <a:lnTo>
                      <a:pt x="792" y="827"/>
                    </a:lnTo>
                    <a:lnTo>
                      <a:pt x="787" y="822"/>
                    </a:lnTo>
                    <a:lnTo>
                      <a:pt x="783" y="819"/>
                    </a:lnTo>
                    <a:lnTo>
                      <a:pt x="779" y="818"/>
                    </a:lnTo>
                    <a:lnTo>
                      <a:pt x="774" y="815"/>
                    </a:lnTo>
                    <a:lnTo>
                      <a:pt x="771" y="813"/>
                    </a:lnTo>
                    <a:lnTo>
                      <a:pt x="768" y="813"/>
                    </a:lnTo>
                    <a:lnTo>
                      <a:pt x="767" y="815"/>
                    </a:lnTo>
                    <a:lnTo>
                      <a:pt x="759" y="815"/>
                    </a:lnTo>
                    <a:lnTo>
                      <a:pt x="758" y="813"/>
                    </a:lnTo>
                    <a:lnTo>
                      <a:pt x="755" y="807"/>
                    </a:lnTo>
                    <a:lnTo>
                      <a:pt x="755" y="804"/>
                    </a:lnTo>
                    <a:lnTo>
                      <a:pt x="752" y="801"/>
                    </a:lnTo>
                    <a:lnTo>
                      <a:pt x="749" y="801"/>
                    </a:lnTo>
                    <a:lnTo>
                      <a:pt x="743" y="807"/>
                    </a:lnTo>
                    <a:lnTo>
                      <a:pt x="740" y="813"/>
                    </a:lnTo>
                    <a:lnTo>
                      <a:pt x="737" y="821"/>
                    </a:lnTo>
                    <a:lnTo>
                      <a:pt x="736" y="827"/>
                    </a:lnTo>
                    <a:lnTo>
                      <a:pt x="733" y="835"/>
                    </a:lnTo>
                    <a:lnTo>
                      <a:pt x="732" y="837"/>
                    </a:lnTo>
                    <a:lnTo>
                      <a:pt x="730" y="840"/>
                    </a:lnTo>
                    <a:lnTo>
                      <a:pt x="729" y="841"/>
                    </a:lnTo>
                    <a:lnTo>
                      <a:pt x="724" y="844"/>
                    </a:lnTo>
                    <a:lnTo>
                      <a:pt x="717" y="850"/>
                    </a:lnTo>
                    <a:lnTo>
                      <a:pt x="710" y="855"/>
                    </a:lnTo>
                    <a:lnTo>
                      <a:pt x="705" y="859"/>
                    </a:lnTo>
                    <a:lnTo>
                      <a:pt x="702" y="860"/>
                    </a:lnTo>
                    <a:lnTo>
                      <a:pt x="696" y="860"/>
                    </a:lnTo>
                    <a:lnTo>
                      <a:pt x="692" y="859"/>
                    </a:lnTo>
                    <a:lnTo>
                      <a:pt x="689" y="856"/>
                    </a:lnTo>
                    <a:lnTo>
                      <a:pt x="686" y="855"/>
                    </a:lnTo>
                    <a:lnTo>
                      <a:pt x="685" y="852"/>
                    </a:lnTo>
                    <a:lnTo>
                      <a:pt x="679" y="850"/>
                    </a:lnTo>
                    <a:lnTo>
                      <a:pt x="670" y="850"/>
                    </a:lnTo>
                    <a:lnTo>
                      <a:pt x="661" y="852"/>
                    </a:lnTo>
                    <a:lnTo>
                      <a:pt x="649" y="857"/>
                    </a:lnTo>
                    <a:lnTo>
                      <a:pt x="610" y="857"/>
                    </a:lnTo>
                    <a:lnTo>
                      <a:pt x="601" y="859"/>
                    </a:lnTo>
                    <a:lnTo>
                      <a:pt x="595" y="859"/>
                    </a:lnTo>
                    <a:lnTo>
                      <a:pt x="592" y="857"/>
                    </a:lnTo>
                    <a:lnTo>
                      <a:pt x="583" y="855"/>
                    </a:lnTo>
                    <a:lnTo>
                      <a:pt x="580" y="852"/>
                    </a:lnTo>
                    <a:lnTo>
                      <a:pt x="577" y="850"/>
                    </a:lnTo>
                    <a:lnTo>
                      <a:pt x="574" y="847"/>
                    </a:lnTo>
                    <a:lnTo>
                      <a:pt x="574" y="844"/>
                    </a:lnTo>
                    <a:lnTo>
                      <a:pt x="577" y="841"/>
                    </a:lnTo>
                    <a:lnTo>
                      <a:pt x="585" y="841"/>
                    </a:lnTo>
                    <a:lnTo>
                      <a:pt x="593" y="840"/>
                    </a:lnTo>
                    <a:lnTo>
                      <a:pt x="601" y="838"/>
                    </a:lnTo>
                    <a:lnTo>
                      <a:pt x="605" y="835"/>
                    </a:lnTo>
                    <a:lnTo>
                      <a:pt x="605" y="831"/>
                    </a:lnTo>
                    <a:lnTo>
                      <a:pt x="602" y="828"/>
                    </a:lnTo>
                    <a:lnTo>
                      <a:pt x="596" y="825"/>
                    </a:lnTo>
                    <a:lnTo>
                      <a:pt x="593" y="822"/>
                    </a:lnTo>
                    <a:lnTo>
                      <a:pt x="590" y="816"/>
                    </a:lnTo>
                    <a:lnTo>
                      <a:pt x="590" y="813"/>
                    </a:lnTo>
                    <a:lnTo>
                      <a:pt x="596" y="806"/>
                    </a:lnTo>
                    <a:lnTo>
                      <a:pt x="607" y="796"/>
                    </a:lnTo>
                    <a:lnTo>
                      <a:pt x="618" y="787"/>
                    </a:lnTo>
                    <a:lnTo>
                      <a:pt x="630" y="779"/>
                    </a:lnTo>
                    <a:lnTo>
                      <a:pt x="636" y="773"/>
                    </a:lnTo>
                    <a:lnTo>
                      <a:pt x="639" y="767"/>
                    </a:lnTo>
                    <a:lnTo>
                      <a:pt x="642" y="763"/>
                    </a:lnTo>
                    <a:lnTo>
                      <a:pt x="643" y="759"/>
                    </a:lnTo>
                    <a:lnTo>
                      <a:pt x="646" y="756"/>
                    </a:lnTo>
                    <a:lnTo>
                      <a:pt x="649" y="754"/>
                    </a:lnTo>
                    <a:lnTo>
                      <a:pt x="657" y="753"/>
                    </a:lnTo>
                    <a:lnTo>
                      <a:pt x="667" y="753"/>
                    </a:lnTo>
                    <a:lnTo>
                      <a:pt x="676" y="754"/>
                    </a:lnTo>
                    <a:lnTo>
                      <a:pt x="679" y="757"/>
                    </a:lnTo>
                    <a:lnTo>
                      <a:pt x="687" y="770"/>
                    </a:lnTo>
                    <a:lnTo>
                      <a:pt x="690" y="773"/>
                    </a:lnTo>
                    <a:lnTo>
                      <a:pt x="692" y="776"/>
                    </a:lnTo>
                    <a:lnTo>
                      <a:pt x="693" y="778"/>
                    </a:lnTo>
                    <a:lnTo>
                      <a:pt x="705" y="784"/>
                    </a:lnTo>
                    <a:lnTo>
                      <a:pt x="707" y="784"/>
                    </a:lnTo>
                    <a:lnTo>
                      <a:pt x="707" y="773"/>
                    </a:lnTo>
                    <a:lnTo>
                      <a:pt x="705" y="765"/>
                    </a:lnTo>
                    <a:lnTo>
                      <a:pt x="707" y="760"/>
                    </a:lnTo>
                    <a:lnTo>
                      <a:pt x="708" y="759"/>
                    </a:lnTo>
                    <a:lnTo>
                      <a:pt x="720" y="759"/>
                    </a:lnTo>
                    <a:lnTo>
                      <a:pt x="723" y="757"/>
                    </a:lnTo>
                    <a:lnTo>
                      <a:pt x="726" y="757"/>
                    </a:lnTo>
                    <a:lnTo>
                      <a:pt x="729" y="756"/>
                    </a:lnTo>
                    <a:lnTo>
                      <a:pt x="730" y="754"/>
                    </a:lnTo>
                    <a:lnTo>
                      <a:pt x="730" y="750"/>
                    </a:lnTo>
                    <a:lnTo>
                      <a:pt x="729" y="748"/>
                    </a:lnTo>
                    <a:lnTo>
                      <a:pt x="724" y="747"/>
                    </a:lnTo>
                    <a:lnTo>
                      <a:pt x="707" y="744"/>
                    </a:lnTo>
                    <a:lnTo>
                      <a:pt x="702" y="742"/>
                    </a:lnTo>
                    <a:lnTo>
                      <a:pt x="701" y="742"/>
                    </a:lnTo>
                    <a:lnTo>
                      <a:pt x="701" y="738"/>
                    </a:lnTo>
                    <a:lnTo>
                      <a:pt x="699" y="735"/>
                    </a:lnTo>
                    <a:lnTo>
                      <a:pt x="699" y="732"/>
                    </a:lnTo>
                    <a:lnTo>
                      <a:pt x="695" y="728"/>
                    </a:lnTo>
                    <a:lnTo>
                      <a:pt x="692" y="728"/>
                    </a:lnTo>
                    <a:lnTo>
                      <a:pt x="683" y="729"/>
                    </a:lnTo>
                    <a:lnTo>
                      <a:pt x="668" y="735"/>
                    </a:lnTo>
                    <a:lnTo>
                      <a:pt x="662" y="735"/>
                    </a:lnTo>
                    <a:lnTo>
                      <a:pt x="654" y="738"/>
                    </a:lnTo>
                    <a:lnTo>
                      <a:pt x="645" y="739"/>
                    </a:lnTo>
                    <a:lnTo>
                      <a:pt x="636" y="744"/>
                    </a:lnTo>
                    <a:lnTo>
                      <a:pt x="635" y="747"/>
                    </a:lnTo>
                    <a:lnTo>
                      <a:pt x="633" y="748"/>
                    </a:lnTo>
                    <a:lnTo>
                      <a:pt x="630" y="750"/>
                    </a:lnTo>
                    <a:lnTo>
                      <a:pt x="623" y="750"/>
                    </a:lnTo>
                    <a:lnTo>
                      <a:pt x="618" y="748"/>
                    </a:lnTo>
                    <a:lnTo>
                      <a:pt x="610" y="748"/>
                    </a:lnTo>
                    <a:lnTo>
                      <a:pt x="607" y="750"/>
                    </a:lnTo>
                    <a:lnTo>
                      <a:pt x="604" y="753"/>
                    </a:lnTo>
                    <a:lnTo>
                      <a:pt x="602" y="756"/>
                    </a:lnTo>
                    <a:lnTo>
                      <a:pt x="599" y="759"/>
                    </a:lnTo>
                    <a:lnTo>
                      <a:pt x="595" y="760"/>
                    </a:lnTo>
                    <a:lnTo>
                      <a:pt x="590" y="760"/>
                    </a:lnTo>
                    <a:lnTo>
                      <a:pt x="586" y="762"/>
                    </a:lnTo>
                    <a:lnTo>
                      <a:pt x="582" y="762"/>
                    </a:lnTo>
                    <a:lnTo>
                      <a:pt x="577" y="763"/>
                    </a:lnTo>
                    <a:lnTo>
                      <a:pt x="574" y="765"/>
                    </a:lnTo>
                    <a:lnTo>
                      <a:pt x="566" y="778"/>
                    </a:lnTo>
                    <a:lnTo>
                      <a:pt x="563" y="781"/>
                    </a:lnTo>
                    <a:lnTo>
                      <a:pt x="555" y="782"/>
                    </a:lnTo>
                    <a:lnTo>
                      <a:pt x="546" y="784"/>
                    </a:lnTo>
                    <a:lnTo>
                      <a:pt x="539" y="784"/>
                    </a:lnTo>
                    <a:lnTo>
                      <a:pt x="535" y="782"/>
                    </a:lnTo>
                    <a:lnTo>
                      <a:pt x="527" y="782"/>
                    </a:lnTo>
                    <a:lnTo>
                      <a:pt x="524" y="784"/>
                    </a:lnTo>
                    <a:lnTo>
                      <a:pt x="520" y="785"/>
                    </a:lnTo>
                    <a:lnTo>
                      <a:pt x="516" y="788"/>
                    </a:lnTo>
                    <a:lnTo>
                      <a:pt x="510" y="791"/>
                    </a:lnTo>
                    <a:lnTo>
                      <a:pt x="507" y="791"/>
                    </a:lnTo>
                    <a:lnTo>
                      <a:pt x="502" y="793"/>
                    </a:lnTo>
                    <a:lnTo>
                      <a:pt x="499" y="794"/>
                    </a:lnTo>
                    <a:lnTo>
                      <a:pt x="496" y="797"/>
                    </a:lnTo>
                    <a:lnTo>
                      <a:pt x="493" y="798"/>
                    </a:lnTo>
                    <a:lnTo>
                      <a:pt x="493" y="801"/>
                    </a:lnTo>
                    <a:lnTo>
                      <a:pt x="496" y="807"/>
                    </a:lnTo>
                    <a:lnTo>
                      <a:pt x="502" y="813"/>
                    </a:lnTo>
                    <a:lnTo>
                      <a:pt x="504" y="816"/>
                    </a:lnTo>
                    <a:lnTo>
                      <a:pt x="505" y="821"/>
                    </a:lnTo>
                    <a:lnTo>
                      <a:pt x="505" y="824"/>
                    </a:lnTo>
                    <a:lnTo>
                      <a:pt x="499" y="829"/>
                    </a:lnTo>
                    <a:lnTo>
                      <a:pt x="473" y="841"/>
                    </a:lnTo>
                    <a:lnTo>
                      <a:pt x="458" y="846"/>
                    </a:lnTo>
                    <a:lnTo>
                      <a:pt x="449" y="850"/>
                    </a:lnTo>
                    <a:lnTo>
                      <a:pt x="441" y="853"/>
                    </a:lnTo>
                    <a:lnTo>
                      <a:pt x="430" y="853"/>
                    </a:lnTo>
                    <a:lnTo>
                      <a:pt x="421" y="855"/>
                    </a:lnTo>
                    <a:lnTo>
                      <a:pt x="417" y="857"/>
                    </a:lnTo>
                    <a:lnTo>
                      <a:pt x="410" y="859"/>
                    </a:lnTo>
                    <a:lnTo>
                      <a:pt x="397" y="860"/>
                    </a:lnTo>
                    <a:lnTo>
                      <a:pt x="379" y="862"/>
                    </a:lnTo>
                    <a:lnTo>
                      <a:pt x="363" y="862"/>
                    </a:lnTo>
                    <a:lnTo>
                      <a:pt x="349" y="863"/>
                    </a:lnTo>
                    <a:lnTo>
                      <a:pt x="342" y="863"/>
                    </a:lnTo>
                    <a:lnTo>
                      <a:pt x="338" y="866"/>
                    </a:lnTo>
                    <a:lnTo>
                      <a:pt x="332" y="871"/>
                    </a:lnTo>
                    <a:lnTo>
                      <a:pt x="317" y="883"/>
                    </a:lnTo>
                    <a:lnTo>
                      <a:pt x="311" y="884"/>
                    </a:lnTo>
                    <a:lnTo>
                      <a:pt x="305" y="883"/>
                    </a:lnTo>
                    <a:lnTo>
                      <a:pt x="288" y="880"/>
                    </a:lnTo>
                    <a:lnTo>
                      <a:pt x="282" y="880"/>
                    </a:lnTo>
                    <a:lnTo>
                      <a:pt x="270" y="881"/>
                    </a:lnTo>
                    <a:lnTo>
                      <a:pt x="232" y="881"/>
                    </a:lnTo>
                    <a:lnTo>
                      <a:pt x="229" y="883"/>
                    </a:lnTo>
                    <a:lnTo>
                      <a:pt x="225" y="886"/>
                    </a:lnTo>
                    <a:lnTo>
                      <a:pt x="222" y="887"/>
                    </a:lnTo>
                    <a:lnTo>
                      <a:pt x="219" y="890"/>
                    </a:lnTo>
                    <a:lnTo>
                      <a:pt x="216" y="891"/>
                    </a:lnTo>
                    <a:lnTo>
                      <a:pt x="213" y="891"/>
                    </a:lnTo>
                    <a:lnTo>
                      <a:pt x="208" y="893"/>
                    </a:lnTo>
                    <a:lnTo>
                      <a:pt x="200" y="897"/>
                    </a:lnTo>
                    <a:lnTo>
                      <a:pt x="191" y="903"/>
                    </a:lnTo>
                    <a:lnTo>
                      <a:pt x="180" y="905"/>
                    </a:lnTo>
                    <a:lnTo>
                      <a:pt x="170" y="903"/>
                    </a:lnTo>
                    <a:lnTo>
                      <a:pt x="157" y="900"/>
                    </a:lnTo>
                    <a:lnTo>
                      <a:pt x="144" y="896"/>
                    </a:lnTo>
                    <a:lnTo>
                      <a:pt x="132" y="891"/>
                    </a:lnTo>
                    <a:lnTo>
                      <a:pt x="125" y="888"/>
                    </a:lnTo>
                    <a:lnTo>
                      <a:pt x="116" y="886"/>
                    </a:lnTo>
                    <a:lnTo>
                      <a:pt x="103" y="883"/>
                    </a:lnTo>
                    <a:lnTo>
                      <a:pt x="92" y="878"/>
                    </a:lnTo>
                    <a:lnTo>
                      <a:pt x="85" y="874"/>
                    </a:lnTo>
                    <a:lnTo>
                      <a:pt x="83" y="869"/>
                    </a:lnTo>
                    <a:lnTo>
                      <a:pt x="81" y="865"/>
                    </a:lnTo>
                    <a:lnTo>
                      <a:pt x="81" y="862"/>
                    </a:lnTo>
                    <a:lnTo>
                      <a:pt x="78" y="860"/>
                    </a:lnTo>
                    <a:lnTo>
                      <a:pt x="76" y="859"/>
                    </a:lnTo>
                    <a:lnTo>
                      <a:pt x="70" y="860"/>
                    </a:lnTo>
                    <a:lnTo>
                      <a:pt x="44" y="865"/>
                    </a:lnTo>
                    <a:lnTo>
                      <a:pt x="34" y="860"/>
                    </a:lnTo>
                    <a:lnTo>
                      <a:pt x="25" y="856"/>
                    </a:lnTo>
                    <a:lnTo>
                      <a:pt x="16" y="853"/>
                    </a:lnTo>
                    <a:lnTo>
                      <a:pt x="13" y="853"/>
                    </a:lnTo>
                    <a:lnTo>
                      <a:pt x="10" y="852"/>
                    </a:lnTo>
                    <a:lnTo>
                      <a:pt x="7" y="849"/>
                    </a:lnTo>
                    <a:lnTo>
                      <a:pt x="4" y="847"/>
                    </a:lnTo>
                    <a:lnTo>
                      <a:pt x="1" y="844"/>
                    </a:lnTo>
                    <a:lnTo>
                      <a:pt x="0" y="841"/>
                    </a:lnTo>
                    <a:lnTo>
                      <a:pt x="0" y="838"/>
                    </a:lnTo>
                    <a:lnTo>
                      <a:pt x="1" y="837"/>
                    </a:lnTo>
                    <a:lnTo>
                      <a:pt x="9" y="834"/>
                    </a:lnTo>
                    <a:lnTo>
                      <a:pt x="100" y="834"/>
                    </a:lnTo>
                    <a:lnTo>
                      <a:pt x="103" y="835"/>
                    </a:lnTo>
                    <a:lnTo>
                      <a:pt x="107" y="840"/>
                    </a:lnTo>
                    <a:lnTo>
                      <a:pt x="108" y="844"/>
                    </a:lnTo>
                    <a:lnTo>
                      <a:pt x="110" y="847"/>
                    </a:lnTo>
                    <a:lnTo>
                      <a:pt x="110" y="850"/>
                    </a:lnTo>
                    <a:lnTo>
                      <a:pt x="111" y="853"/>
                    </a:lnTo>
                    <a:lnTo>
                      <a:pt x="114" y="856"/>
                    </a:lnTo>
                    <a:lnTo>
                      <a:pt x="117" y="857"/>
                    </a:lnTo>
                    <a:lnTo>
                      <a:pt x="122" y="860"/>
                    </a:lnTo>
                    <a:lnTo>
                      <a:pt x="126" y="860"/>
                    </a:lnTo>
                    <a:lnTo>
                      <a:pt x="132" y="857"/>
                    </a:lnTo>
                    <a:lnTo>
                      <a:pt x="139" y="853"/>
                    </a:lnTo>
                    <a:lnTo>
                      <a:pt x="147" y="847"/>
                    </a:lnTo>
                    <a:lnTo>
                      <a:pt x="153" y="846"/>
                    </a:lnTo>
                    <a:lnTo>
                      <a:pt x="192" y="846"/>
                    </a:lnTo>
                    <a:lnTo>
                      <a:pt x="203" y="847"/>
                    </a:lnTo>
                    <a:lnTo>
                      <a:pt x="207" y="849"/>
                    </a:lnTo>
                    <a:lnTo>
                      <a:pt x="210" y="852"/>
                    </a:lnTo>
                    <a:lnTo>
                      <a:pt x="213" y="853"/>
                    </a:lnTo>
                    <a:lnTo>
                      <a:pt x="214" y="856"/>
                    </a:lnTo>
                    <a:lnTo>
                      <a:pt x="217" y="857"/>
                    </a:lnTo>
                    <a:lnTo>
                      <a:pt x="223" y="857"/>
                    </a:lnTo>
                    <a:lnTo>
                      <a:pt x="229" y="853"/>
                    </a:lnTo>
                    <a:lnTo>
                      <a:pt x="233" y="847"/>
                    </a:lnTo>
                    <a:lnTo>
                      <a:pt x="238" y="840"/>
                    </a:lnTo>
                    <a:lnTo>
                      <a:pt x="244" y="834"/>
                    </a:lnTo>
                    <a:lnTo>
                      <a:pt x="254" y="829"/>
                    </a:lnTo>
                    <a:lnTo>
                      <a:pt x="269" y="827"/>
                    </a:lnTo>
                    <a:lnTo>
                      <a:pt x="283" y="822"/>
                    </a:lnTo>
                    <a:lnTo>
                      <a:pt x="294" y="818"/>
                    </a:lnTo>
                    <a:lnTo>
                      <a:pt x="302" y="807"/>
                    </a:lnTo>
                    <a:lnTo>
                      <a:pt x="310" y="797"/>
                    </a:lnTo>
                    <a:lnTo>
                      <a:pt x="319" y="791"/>
                    </a:lnTo>
                    <a:lnTo>
                      <a:pt x="324" y="791"/>
                    </a:lnTo>
                    <a:lnTo>
                      <a:pt x="330" y="790"/>
                    </a:lnTo>
                    <a:lnTo>
                      <a:pt x="338" y="790"/>
                    </a:lnTo>
                    <a:lnTo>
                      <a:pt x="341" y="788"/>
                    </a:lnTo>
                    <a:lnTo>
                      <a:pt x="345" y="779"/>
                    </a:lnTo>
                    <a:lnTo>
                      <a:pt x="348" y="776"/>
                    </a:lnTo>
                    <a:lnTo>
                      <a:pt x="366" y="767"/>
                    </a:lnTo>
                    <a:lnTo>
                      <a:pt x="374" y="762"/>
                    </a:lnTo>
                    <a:lnTo>
                      <a:pt x="382" y="757"/>
                    </a:lnTo>
                    <a:lnTo>
                      <a:pt x="385" y="753"/>
                    </a:lnTo>
                    <a:lnTo>
                      <a:pt x="382" y="750"/>
                    </a:lnTo>
                    <a:lnTo>
                      <a:pt x="373" y="748"/>
                    </a:lnTo>
                    <a:lnTo>
                      <a:pt x="361" y="747"/>
                    </a:lnTo>
                    <a:lnTo>
                      <a:pt x="349" y="744"/>
                    </a:lnTo>
                    <a:lnTo>
                      <a:pt x="341" y="742"/>
                    </a:lnTo>
                    <a:lnTo>
                      <a:pt x="336" y="738"/>
                    </a:lnTo>
                    <a:lnTo>
                      <a:pt x="336" y="725"/>
                    </a:lnTo>
                    <a:lnTo>
                      <a:pt x="335" y="722"/>
                    </a:lnTo>
                    <a:lnTo>
                      <a:pt x="333" y="720"/>
                    </a:lnTo>
                    <a:lnTo>
                      <a:pt x="327" y="720"/>
                    </a:lnTo>
                    <a:lnTo>
                      <a:pt x="322" y="723"/>
                    </a:lnTo>
                    <a:lnTo>
                      <a:pt x="317" y="725"/>
                    </a:lnTo>
                    <a:lnTo>
                      <a:pt x="314" y="726"/>
                    </a:lnTo>
                    <a:lnTo>
                      <a:pt x="313" y="728"/>
                    </a:lnTo>
                    <a:lnTo>
                      <a:pt x="310" y="728"/>
                    </a:lnTo>
                    <a:lnTo>
                      <a:pt x="310" y="717"/>
                    </a:lnTo>
                    <a:lnTo>
                      <a:pt x="308" y="706"/>
                    </a:lnTo>
                    <a:lnTo>
                      <a:pt x="305" y="697"/>
                    </a:lnTo>
                    <a:lnTo>
                      <a:pt x="304" y="695"/>
                    </a:lnTo>
                    <a:lnTo>
                      <a:pt x="301" y="695"/>
                    </a:lnTo>
                    <a:lnTo>
                      <a:pt x="300" y="694"/>
                    </a:lnTo>
                    <a:lnTo>
                      <a:pt x="298" y="694"/>
                    </a:lnTo>
                    <a:lnTo>
                      <a:pt x="297" y="692"/>
                    </a:lnTo>
                    <a:lnTo>
                      <a:pt x="295" y="689"/>
                    </a:lnTo>
                    <a:lnTo>
                      <a:pt x="295" y="686"/>
                    </a:lnTo>
                    <a:lnTo>
                      <a:pt x="297" y="680"/>
                    </a:lnTo>
                    <a:lnTo>
                      <a:pt x="297" y="676"/>
                    </a:lnTo>
                    <a:lnTo>
                      <a:pt x="298" y="672"/>
                    </a:lnTo>
                    <a:lnTo>
                      <a:pt x="298" y="667"/>
                    </a:lnTo>
                    <a:lnTo>
                      <a:pt x="294" y="664"/>
                    </a:lnTo>
                    <a:lnTo>
                      <a:pt x="276" y="658"/>
                    </a:lnTo>
                    <a:lnTo>
                      <a:pt x="267" y="657"/>
                    </a:lnTo>
                    <a:lnTo>
                      <a:pt x="263" y="655"/>
                    </a:lnTo>
                    <a:lnTo>
                      <a:pt x="260" y="654"/>
                    </a:lnTo>
                    <a:lnTo>
                      <a:pt x="257" y="654"/>
                    </a:lnTo>
                    <a:lnTo>
                      <a:pt x="252" y="651"/>
                    </a:lnTo>
                    <a:lnTo>
                      <a:pt x="244" y="648"/>
                    </a:lnTo>
                    <a:lnTo>
                      <a:pt x="241" y="647"/>
                    </a:lnTo>
                    <a:lnTo>
                      <a:pt x="241" y="645"/>
                    </a:lnTo>
                    <a:lnTo>
                      <a:pt x="244" y="641"/>
                    </a:lnTo>
                    <a:lnTo>
                      <a:pt x="250" y="635"/>
                    </a:lnTo>
                    <a:lnTo>
                      <a:pt x="254" y="627"/>
                    </a:lnTo>
                    <a:lnTo>
                      <a:pt x="255" y="620"/>
                    </a:lnTo>
                    <a:lnTo>
                      <a:pt x="257" y="614"/>
                    </a:lnTo>
                    <a:lnTo>
                      <a:pt x="263" y="608"/>
                    </a:lnTo>
                    <a:lnTo>
                      <a:pt x="270" y="604"/>
                    </a:lnTo>
                    <a:lnTo>
                      <a:pt x="277" y="596"/>
                    </a:lnTo>
                    <a:lnTo>
                      <a:pt x="282" y="588"/>
                    </a:lnTo>
                    <a:lnTo>
                      <a:pt x="286" y="571"/>
                    </a:lnTo>
                    <a:lnTo>
                      <a:pt x="291" y="559"/>
                    </a:lnTo>
                    <a:lnTo>
                      <a:pt x="294" y="552"/>
                    </a:lnTo>
                    <a:lnTo>
                      <a:pt x="291" y="551"/>
                    </a:lnTo>
                    <a:lnTo>
                      <a:pt x="282" y="549"/>
                    </a:lnTo>
                    <a:lnTo>
                      <a:pt x="261" y="549"/>
                    </a:lnTo>
                    <a:lnTo>
                      <a:pt x="254" y="546"/>
                    </a:lnTo>
                    <a:lnTo>
                      <a:pt x="248" y="542"/>
                    </a:lnTo>
                    <a:lnTo>
                      <a:pt x="235" y="529"/>
                    </a:lnTo>
                    <a:lnTo>
                      <a:pt x="235" y="520"/>
                    </a:lnTo>
                    <a:lnTo>
                      <a:pt x="244" y="505"/>
                    </a:lnTo>
                    <a:lnTo>
                      <a:pt x="247" y="496"/>
                    </a:lnTo>
                    <a:lnTo>
                      <a:pt x="248" y="486"/>
                    </a:lnTo>
                    <a:lnTo>
                      <a:pt x="248" y="470"/>
                    </a:lnTo>
                    <a:lnTo>
                      <a:pt x="250" y="465"/>
                    </a:lnTo>
                    <a:lnTo>
                      <a:pt x="255" y="456"/>
                    </a:lnTo>
                    <a:lnTo>
                      <a:pt x="257" y="452"/>
                    </a:lnTo>
                    <a:lnTo>
                      <a:pt x="263" y="446"/>
                    </a:lnTo>
                    <a:lnTo>
                      <a:pt x="269" y="446"/>
                    </a:lnTo>
                    <a:lnTo>
                      <a:pt x="273" y="447"/>
                    </a:lnTo>
                    <a:lnTo>
                      <a:pt x="276" y="450"/>
                    </a:lnTo>
                    <a:lnTo>
                      <a:pt x="277" y="453"/>
                    </a:lnTo>
                    <a:lnTo>
                      <a:pt x="277" y="456"/>
                    </a:lnTo>
                    <a:lnTo>
                      <a:pt x="276" y="459"/>
                    </a:lnTo>
                    <a:lnTo>
                      <a:pt x="276" y="462"/>
                    </a:lnTo>
                    <a:lnTo>
                      <a:pt x="275" y="465"/>
                    </a:lnTo>
                    <a:lnTo>
                      <a:pt x="275" y="474"/>
                    </a:lnTo>
                    <a:lnTo>
                      <a:pt x="276" y="475"/>
                    </a:lnTo>
                    <a:lnTo>
                      <a:pt x="279" y="477"/>
                    </a:lnTo>
                    <a:lnTo>
                      <a:pt x="283" y="477"/>
                    </a:lnTo>
                    <a:lnTo>
                      <a:pt x="289" y="480"/>
                    </a:lnTo>
                    <a:lnTo>
                      <a:pt x="291" y="483"/>
                    </a:lnTo>
                    <a:lnTo>
                      <a:pt x="291" y="490"/>
                    </a:lnTo>
                    <a:lnTo>
                      <a:pt x="292" y="493"/>
                    </a:lnTo>
                    <a:lnTo>
                      <a:pt x="297" y="498"/>
                    </a:lnTo>
                    <a:lnTo>
                      <a:pt x="301" y="498"/>
                    </a:lnTo>
                    <a:lnTo>
                      <a:pt x="302" y="496"/>
                    </a:lnTo>
                    <a:lnTo>
                      <a:pt x="304" y="493"/>
                    </a:lnTo>
                    <a:lnTo>
                      <a:pt x="305" y="487"/>
                    </a:lnTo>
                    <a:lnTo>
                      <a:pt x="305" y="477"/>
                    </a:lnTo>
                    <a:lnTo>
                      <a:pt x="302" y="471"/>
                    </a:lnTo>
                    <a:lnTo>
                      <a:pt x="297" y="465"/>
                    </a:lnTo>
                    <a:lnTo>
                      <a:pt x="295" y="459"/>
                    </a:lnTo>
                    <a:lnTo>
                      <a:pt x="294" y="455"/>
                    </a:lnTo>
                    <a:lnTo>
                      <a:pt x="294" y="425"/>
                    </a:lnTo>
                    <a:lnTo>
                      <a:pt x="289" y="416"/>
                    </a:lnTo>
                    <a:lnTo>
                      <a:pt x="289" y="411"/>
                    </a:lnTo>
                    <a:lnTo>
                      <a:pt x="291" y="408"/>
                    </a:lnTo>
                    <a:lnTo>
                      <a:pt x="294" y="405"/>
                    </a:lnTo>
                    <a:lnTo>
                      <a:pt x="297" y="396"/>
                    </a:lnTo>
                    <a:lnTo>
                      <a:pt x="298" y="390"/>
                    </a:lnTo>
                    <a:lnTo>
                      <a:pt x="300" y="382"/>
                    </a:lnTo>
                    <a:lnTo>
                      <a:pt x="304" y="374"/>
                    </a:lnTo>
                    <a:lnTo>
                      <a:pt x="310" y="369"/>
                    </a:lnTo>
                    <a:lnTo>
                      <a:pt x="314" y="366"/>
                    </a:lnTo>
                    <a:lnTo>
                      <a:pt x="323" y="366"/>
                    </a:lnTo>
                    <a:lnTo>
                      <a:pt x="327" y="365"/>
                    </a:lnTo>
                    <a:lnTo>
                      <a:pt x="333" y="365"/>
                    </a:lnTo>
                    <a:lnTo>
                      <a:pt x="333" y="363"/>
                    </a:lnTo>
                    <a:lnTo>
                      <a:pt x="335" y="362"/>
                    </a:lnTo>
                    <a:lnTo>
                      <a:pt x="335" y="359"/>
                    </a:lnTo>
                    <a:lnTo>
                      <a:pt x="336" y="357"/>
                    </a:lnTo>
                    <a:lnTo>
                      <a:pt x="339" y="356"/>
                    </a:lnTo>
                    <a:lnTo>
                      <a:pt x="352" y="356"/>
                    </a:lnTo>
                    <a:lnTo>
                      <a:pt x="358" y="354"/>
                    </a:lnTo>
                    <a:lnTo>
                      <a:pt x="367" y="350"/>
                    </a:lnTo>
                    <a:lnTo>
                      <a:pt x="374" y="350"/>
                    </a:lnTo>
                    <a:lnTo>
                      <a:pt x="379" y="351"/>
                    </a:lnTo>
                    <a:lnTo>
                      <a:pt x="382" y="353"/>
                    </a:lnTo>
                    <a:lnTo>
                      <a:pt x="383" y="354"/>
                    </a:lnTo>
                    <a:lnTo>
                      <a:pt x="386" y="356"/>
                    </a:lnTo>
                    <a:lnTo>
                      <a:pt x="394" y="356"/>
                    </a:lnTo>
                    <a:lnTo>
                      <a:pt x="399" y="359"/>
                    </a:lnTo>
                    <a:lnTo>
                      <a:pt x="402" y="362"/>
                    </a:lnTo>
                    <a:lnTo>
                      <a:pt x="404" y="365"/>
                    </a:lnTo>
                    <a:lnTo>
                      <a:pt x="405" y="366"/>
                    </a:lnTo>
                    <a:lnTo>
                      <a:pt x="408" y="368"/>
                    </a:lnTo>
                    <a:lnTo>
                      <a:pt x="413" y="368"/>
                    </a:lnTo>
                    <a:lnTo>
                      <a:pt x="414" y="366"/>
                    </a:lnTo>
                    <a:lnTo>
                      <a:pt x="416" y="366"/>
                    </a:lnTo>
                    <a:lnTo>
                      <a:pt x="420" y="362"/>
                    </a:lnTo>
                    <a:lnTo>
                      <a:pt x="426" y="362"/>
                    </a:lnTo>
                    <a:lnTo>
                      <a:pt x="436" y="363"/>
                    </a:lnTo>
                    <a:lnTo>
                      <a:pt x="448" y="366"/>
                    </a:lnTo>
                    <a:lnTo>
                      <a:pt x="457" y="368"/>
                    </a:lnTo>
                    <a:lnTo>
                      <a:pt x="461" y="369"/>
                    </a:lnTo>
                    <a:lnTo>
                      <a:pt x="469" y="366"/>
                    </a:lnTo>
                    <a:lnTo>
                      <a:pt x="477" y="365"/>
                    </a:lnTo>
                    <a:lnTo>
                      <a:pt x="486" y="366"/>
                    </a:lnTo>
                    <a:lnTo>
                      <a:pt x="493" y="371"/>
                    </a:lnTo>
                    <a:lnTo>
                      <a:pt x="505" y="382"/>
                    </a:lnTo>
                    <a:lnTo>
                      <a:pt x="514" y="382"/>
                    </a:lnTo>
                    <a:lnTo>
                      <a:pt x="521" y="380"/>
                    </a:lnTo>
                    <a:lnTo>
                      <a:pt x="530" y="371"/>
                    </a:lnTo>
                    <a:lnTo>
                      <a:pt x="538" y="360"/>
                    </a:lnTo>
                    <a:lnTo>
                      <a:pt x="543" y="350"/>
                    </a:lnTo>
                    <a:lnTo>
                      <a:pt x="546" y="341"/>
                    </a:lnTo>
                    <a:lnTo>
                      <a:pt x="549" y="335"/>
                    </a:lnTo>
                    <a:lnTo>
                      <a:pt x="564" y="332"/>
                    </a:lnTo>
                    <a:lnTo>
                      <a:pt x="570" y="331"/>
                    </a:lnTo>
                    <a:lnTo>
                      <a:pt x="573" y="325"/>
                    </a:lnTo>
                    <a:lnTo>
                      <a:pt x="570" y="318"/>
                    </a:lnTo>
                    <a:lnTo>
                      <a:pt x="564" y="315"/>
                    </a:lnTo>
                    <a:lnTo>
                      <a:pt x="555" y="312"/>
                    </a:lnTo>
                    <a:lnTo>
                      <a:pt x="548" y="310"/>
                    </a:lnTo>
                    <a:lnTo>
                      <a:pt x="542" y="309"/>
                    </a:lnTo>
                    <a:lnTo>
                      <a:pt x="539" y="304"/>
                    </a:lnTo>
                    <a:lnTo>
                      <a:pt x="538" y="297"/>
                    </a:lnTo>
                    <a:lnTo>
                      <a:pt x="535" y="288"/>
                    </a:lnTo>
                    <a:lnTo>
                      <a:pt x="530" y="279"/>
                    </a:lnTo>
                    <a:lnTo>
                      <a:pt x="521" y="272"/>
                    </a:lnTo>
                    <a:lnTo>
                      <a:pt x="501" y="257"/>
                    </a:lnTo>
                    <a:lnTo>
                      <a:pt x="492" y="251"/>
                    </a:lnTo>
                    <a:lnTo>
                      <a:pt x="486" y="245"/>
                    </a:lnTo>
                    <a:lnTo>
                      <a:pt x="482" y="238"/>
                    </a:lnTo>
                    <a:lnTo>
                      <a:pt x="477" y="220"/>
                    </a:lnTo>
                    <a:lnTo>
                      <a:pt x="474" y="216"/>
                    </a:lnTo>
                    <a:lnTo>
                      <a:pt x="470" y="207"/>
                    </a:lnTo>
                    <a:lnTo>
                      <a:pt x="470" y="204"/>
                    </a:lnTo>
                    <a:lnTo>
                      <a:pt x="473" y="198"/>
                    </a:lnTo>
                    <a:lnTo>
                      <a:pt x="482" y="183"/>
                    </a:lnTo>
                    <a:lnTo>
                      <a:pt x="483" y="179"/>
                    </a:lnTo>
                    <a:lnTo>
                      <a:pt x="486" y="176"/>
                    </a:lnTo>
                    <a:lnTo>
                      <a:pt x="495" y="172"/>
                    </a:lnTo>
                    <a:lnTo>
                      <a:pt x="498" y="169"/>
                    </a:lnTo>
                    <a:lnTo>
                      <a:pt x="501" y="163"/>
                    </a:lnTo>
                    <a:lnTo>
                      <a:pt x="499" y="157"/>
                    </a:lnTo>
                    <a:lnTo>
                      <a:pt x="496" y="146"/>
                    </a:lnTo>
                    <a:lnTo>
                      <a:pt x="492" y="136"/>
                    </a:lnTo>
                    <a:lnTo>
                      <a:pt x="489" y="126"/>
                    </a:lnTo>
                    <a:lnTo>
                      <a:pt x="488" y="117"/>
                    </a:lnTo>
                    <a:lnTo>
                      <a:pt x="489" y="111"/>
                    </a:lnTo>
                    <a:lnTo>
                      <a:pt x="495" y="110"/>
                    </a:lnTo>
                    <a:lnTo>
                      <a:pt x="504" y="111"/>
                    </a:lnTo>
                    <a:lnTo>
                      <a:pt x="516" y="114"/>
                    </a:lnTo>
                    <a:lnTo>
                      <a:pt x="539" y="123"/>
                    </a:lnTo>
                    <a:lnTo>
                      <a:pt x="546" y="127"/>
                    </a:lnTo>
                    <a:lnTo>
                      <a:pt x="557" y="135"/>
                    </a:lnTo>
                    <a:lnTo>
                      <a:pt x="566" y="142"/>
                    </a:lnTo>
                    <a:lnTo>
                      <a:pt x="570" y="143"/>
                    </a:lnTo>
                    <a:lnTo>
                      <a:pt x="576" y="141"/>
                    </a:lnTo>
                    <a:lnTo>
                      <a:pt x="579" y="141"/>
                    </a:lnTo>
                    <a:lnTo>
                      <a:pt x="582" y="142"/>
                    </a:lnTo>
                    <a:lnTo>
                      <a:pt x="589" y="145"/>
                    </a:lnTo>
                    <a:lnTo>
                      <a:pt x="601" y="148"/>
                    </a:lnTo>
                    <a:lnTo>
                      <a:pt x="613" y="152"/>
                    </a:lnTo>
                    <a:lnTo>
                      <a:pt x="621" y="155"/>
                    </a:lnTo>
                    <a:lnTo>
                      <a:pt x="624" y="157"/>
                    </a:lnTo>
                    <a:lnTo>
                      <a:pt x="626" y="158"/>
                    </a:lnTo>
                    <a:lnTo>
                      <a:pt x="627" y="161"/>
                    </a:lnTo>
                    <a:lnTo>
                      <a:pt x="629" y="166"/>
                    </a:lnTo>
                    <a:lnTo>
                      <a:pt x="626" y="172"/>
                    </a:lnTo>
                    <a:lnTo>
                      <a:pt x="621" y="179"/>
                    </a:lnTo>
                    <a:lnTo>
                      <a:pt x="617" y="188"/>
                    </a:lnTo>
                    <a:lnTo>
                      <a:pt x="615" y="197"/>
                    </a:lnTo>
                    <a:lnTo>
                      <a:pt x="618" y="205"/>
                    </a:lnTo>
                    <a:lnTo>
                      <a:pt x="620" y="208"/>
                    </a:lnTo>
                    <a:lnTo>
                      <a:pt x="623" y="213"/>
                    </a:lnTo>
                    <a:lnTo>
                      <a:pt x="626" y="219"/>
                    </a:lnTo>
                    <a:lnTo>
                      <a:pt x="629" y="222"/>
                    </a:lnTo>
                    <a:lnTo>
                      <a:pt x="633" y="225"/>
                    </a:lnTo>
                    <a:lnTo>
                      <a:pt x="636" y="226"/>
                    </a:lnTo>
                    <a:lnTo>
                      <a:pt x="640" y="226"/>
                    </a:lnTo>
                    <a:lnTo>
                      <a:pt x="646" y="229"/>
                    </a:lnTo>
                    <a:lnTo>
                      <a:pt x="651" y="232"/>
                    </a:lnTo>
                    <a:lnTo>
                      <a:pt x="657" y="232"/>
                    </a:lnTo>
                    <a:lnTo>
                      <a:pt x="658" y="229"/>
                    </a:lnTo>
                    <a:lnTo>
                      <a:pt x="658" y="203"/>
                    </a:lnTo>
                    <a:lnTo>
                      <a:pt x="660" y="197"/>
                    </a:lnTo>
                    <a:lnTo>
                      <a:pt x="665" y="191"/>
                    </a:lnTo>
                    <a:lnTo>
                      <a:pt x="670" y="189"/>
                    </a:lnTo>
                    <a:lnTo>
                      <a:pt x="673" y="188"/>
                    </a:lnTo>
                    <a:lnTo>
                      <a:pt x="677" y="185"/>
                    </a:lnTo>
                    <a:lnTo>
                      <a:pt x="680" y="182"/>
                    </a:lnTo>
                    <a:lnTo>
                      <a:pt x="680" y="158"/>
                    </a:lnTo>
                    <a:lnTo>
                      <a:pt x="679" y="157"/>
                    </a:lnTo>
                    <a:lnTo>
                      <a:pt x="677" y="154"/>
                    </a:lnTo>
                    <a:lnTo>
                      <a:pt x="674" y="152"/>
                    </a:lnTo>
                    <a:lnTo>
                      <a:pt x="673" y="151"/>
                    </a:lnTo>
                    <a:lnTo>
                      <a:pt x="670" y="149"/>
                    </a:lnTo>
                    <a:lnTo>
                      <a:pt x="670" y="146"/>
                    </a:lnTo>
                    <a:lnTo>
                      <a:pt x="671" y="139"/>
                    </a:lnTo>
                    <a:lnTo>
                      <a:pt x="676" y="129"/>
                    </a:lnTo>
                    <a:lnTo>
                      <a:pt x="680" y="117"/>
                    </a:lnTo>
                    <a:lnTo>
                      <a:pt x="682" y="107"/>
                    </a:lnTo>
                    <a:lnTo>
                      <a:pt x="682" y="30"/>
                    </a:lnTo>
                    <a:lnTo>
                      <a:pt x="680" y="27"/>
                    </a:lnTo>
                    <a:lnTo>
                      <a:pt x="680" y="24"/>
                    </a:lnTo>
                    <a:lnTo>
                      <a:pt x="677" y="18"/>
                    </a:lnTo>
                    <a:lnTo>
                      <a:pt x="677" y="17"/>
                    </a:lnTo>
                    <a:lnTo>
                      <a:pt x="680" y="14"/>
                    </a:lnTo>
                    <a:lnTo>
                      <a:pt x="683" y="12"/>
                    </a:lnTo>
                    <a:lnTo>
                      <a:pt x="687" y="11"/>
                    </a:lnTo>
                    <a:lnTo>
                      <a:pt x="690" y="11"/>
                    </a:lnTo>
                    <a:lnTo>
                      <a:pt x="696" y="8"/>
                    </a:lnTo>
                    <a:lnTo>
                      <a:pt x="701" y="3"/>
                    </a:lnTo>
                    <a:lnTo>
                      <a:pt x="705" y="2"/>
                    </a:lnTo>
                    <a:lnTo>
                      <a:pt x="708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80" name="Group 79"/>
            <p:cNvGrpSpPr/>
            <p:nvPr/>
          </p:nvGrpSpPr>
          <p:grpSpPr>
            <a:xfrm>
              <a:off x="3617913" y="2081213"/>
              <a:ext cx="4757737" cy="3341688"/>
              <a:chOff x="3617913" y="2081213"/>
              <a:chExt cx="4757737" cy="3341688"/>
            </a:xfrm>
            <a:solidFill>
              <a:schemeClr val="bg1">
                <a:lumMod val="75000"/>
              </a:schemeClr>
            </a:solidFill>
          </p:grpSpPr>
          <p:sp>
            <p:nvSpPr>
              <p:cNvPr id="1030" name="Freeform 6"/>
              <p:cNvSpPr>
                <a:spLocks/>
              </p:cNvSpPr>
              <p:nvPr/>
            </p:nvSpPr>
            <p:spPr bwMode="auto">
              <a:xfrm>
                <a:off x="8085138" y="2905125"/>
                <a:ext cx="138113" cy="123825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84" y="0"/>
                  </a:cxn>
                  <a:cxn ang="0">
                    <a:pos x="87" y="3"/>
                  </a:cxn>
                  <a:cxn ang="0">
                    <a:pos x="78" y="16"/>
                  </a:cxn>
                  <a:cxn ang="0">
                    <a:pos x="59" y="35"/>
                  </a:cxn>
                  <a:cxn ang="0">
                    <a:pos x="50" y="46"/>
                  </a:cxn>
                  <a:cxn ang="0">
                    <a:pos x="39" y="58"/>
                  </a:cxn>
                  <a:cxn ang="0">
                    <a:pos x="34" y="60"/>
                  </a:cxn>
                  <a:cxn ang="0">
                    <a:pos x="22" y="72"/>
                  </a:cxn>
                  <a:cxn ang="0">
                    <a:pos x="15" y="77"/>
                  </a:cxn>
                  <a:cxn ang="0">
                    <a:pos x="9" y="78"/>
                  </a:cxn>
                  <a:cxn ang="0">
                    <a:pos x="5" y="75"/>
                  </a:cxn>
                  <a:cxn ang="0">
                    <a:pos x="2" y="71"/>
                  </a:cxn>
                  <a:cxn ang="0">
                    <a:pos x="0" y="66"/>
                  </a:cxn>
                  <a:cxn ang="0">
                    <a:pos x="3" y="60"/>
                  </a:cxn>
                  <a:cxn ang="0">
                    <a:pos x="6" y="58"/>
                  </a:cxn>
                  <a:cxn ang="0">
                    <a:pos x="9" y="56"/>
                  </a:cxn>
                  <a:cxn ang="0">
                    <a:pos x="12" y="52"/>
                  </a:cxn>
                  <a:cxn ang="0">
                    <a:pos x="17" y="49"/>
                  </a:cxn>
                  <a:cxn ang="0">
                    <a:pos x="27" y="38"/>
                  </a:cxn>
                  <a:cxn ang="0">
                    <a:pos x="28" y="35"/>
                  </a:cxn>
                  <a:cxn ang="0">
                    <a:pos x="31" y="34"/>
                  </a:cxn>
                  <a:cxn ang="0">
                    <a:pos x="34" y="29"/>
                  </a:cxn>
                  <a:cxn ang="0">
                    <a:pos x="37" y="27"/>
                  </a:cxn>
                  <a:cxn ang="0">
                    <a:pos x="40" y="25"/>
                  </a:cxn>
                  <a:cxn ang="0">
                    <a:pos x="43" y="22"/>
                  </a:cxn>
                  <a:cxn ang="0">
                    <a:pos x="46" y="22"/>
                  </a:cxn>
                  <a:cxn ang="0">
                    <a:pos x="52" y="21"/>
                  </a:cxn>
                  <a:cxn ang="0">
                    <a:pos x="59" y="15"/>
                  </a:cxn>
                  <a:cxn ang="0">
                    <a:pos x="67" y="10"/>
                  </a:cxn>
                  <a:cxn ang="0">
                    <a:pos x="71" y="4"/>
                  </a:cxn>
                  <a:cxn ang="0">
                    <a:pos x="74" y="3"/>
                  </a:cxn>
                  <a:cxn ang="0">
                    <a:pos x="78" y="1"/>
                  </a:cxn>
                  <a:cxn ang="0">
                    <a:pos x="81" y="0"/>
                  </a:cxn>
                </a:cxnLst>
                <a:rect l="0" t="0" r="r" b="b"/>
                <a:pathLst>
                  <a:path w="87" h="78">
                    <a:moveTo>
                      <a:pt x="81" y="0"/>
                    </a:moveTo>
                    <a:lnTo>
                      <a:pt x="84" y="0"/>
                    </a:lnTo>
                    <a:lnTo>
                      <a:pt x="87" y="3"/>
                    </a:lnTo>
                    <a:lnTo>
                      <a:pt x="78" y="16"/>
                    </a:lnTo>
                    <a:lnTo>
                      <a:pt x="59" y="35"/>
                    </a:lnTo>
                    <a:lnTo>
                      <a:pt x="50" y="46"/>
                    </a:lnTo>
                    <a:lnTo>
                      <a:pt x="39" y="58"/>
                    </a:lnTo>
                    <a:lnTo>
                      <a:pt x="34" y="60"/>
                    </a:lnTo>
                    <a:lnTo>
                      <a:pt x="22" y="72"/>
                    </a:lnTo>
                    <a:lnTo>
                      <a:pt x="15" y="77"/>
                    </a:lnTo>
                    <a:lnTo>
                      <a:pt x="9" y="78"/>
                    </a:lnTo>
                    <a:lnTo>
                      <a:pt x="5" y="75"/>
                    </a:lnTo>
                    <a:lnTo>
                      <a:pt x="2" y="71"/>
                    </a:lnTo>
                    <a:lnTo>
                      <a:pt x="0" y="66"/>
                    </a:lnTo>
                    <a:lnTo>
                      <a:pt x="3" y="60"/>
                    </a:lnTo>
                    <a:lnTo>
                      <a:pt x="6" y="58"/>
                    </a:lnTo>
                    <a:lnTo>
                      <a:pt x="9" y="56"/>
                    </a:lnTo>
                    <a:lnTo>
                      <a:pt x="12" y="52"/>
                    </a:lnTo>
                    <a:lnTo>
                      <a:pt x="17" y="49"/>
                    </a:lnTo>
                    <a:lnTo>
                      <a:pt x="27" y="38"/>
                    </a:lnTo>
                    <a:lnTo>
                      <a:pt x="28" y="35"/>
                    </a:lnTo>
                    <a:lnTo>
                      <a:pt x="31" y="34"/>
                    </a:lnTo>
                    <a:lnTo>
                      <a:pt x="34" y="29"/>
                    </a:lnTo>
                    <a:lnTo>
                      <a:pt x="37" y="27"/>
                    </a:lnTo>
                    <a:lnTo>
                      <a:pt x="40" y="25"/>
                    </a:lnTo>
                    <a:lnTo>
                      <a:pt x="43" y="22"/>
                    </a:lnTo>
                    <a:lnTo>
                      <a:pt x="46" y="22"/>
                    </a:lnTo>
                    <a:lnTo>
                      <a:pt x="52" y="21"/>
                    </a:lnTo>
                    <a:lnTo>
                      <a:pt x="59" y="15"/>
                    </a:lnTo>
                    <a:lnTo>
                      <a:pt x="67" y="10"/>
                    </a:lnTo>
                    <a:lnTo>
                      <a:pt x="71" y="4"/>
                    </a:lnTo>
                    <a:lnTo>
                      <a:pt x="74" y="3"/>
                    </a:lnTo>
                    <a:lnTo>
                      <a:pt x="78" y="1"/>
                    </a:lnTo>
                    <a:lnTo>
                      <a:pt x="81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1" name="Freeform 7"/>
              <p:cNvSpPr>
                <a:spLocks/>
              </p:cNvSpPr>
              <p:nvPr/>
            </p:nvSpPr>
            <p:spPr bwMode="auto">
              <a:xfrm>
                <a:off x="7085013" y="2708275"/>
                <a:ext cx="19050" cy="14288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7" y="0"/>
                  </a:cxn>
                  <a:cxn ang="0">
                    <a:pos x="9" y="2"/>
                  </a:cxn>
                  <a:cxn ang="0">
                    <a:pos x="12" y="3"/>
                  </a:cxn>
                  <a:cxn ang="0">
                    <a:pos x="12" y="6"/>
                  </a:cxn>
                  <a:cxn ang="0">
                    <a:pos x="10" y="7"/>
                  </a:cxn>
                  <a:cxn ang="0">
                    <a:pos x="7" y="9"/>
                  </a:cxn>
                  <a:cxn ang="0">
                    <a:pos x="4" y="9"/>
                  </a:cxn>
                  <a:cxn ang="0">
                    <a:pos x="3" y="7"/>
                  </a:cxn>
                  <a:cxn ang="0">
                    <a:pos x="0" y="6"/>
                  </a:cxn>
                  <a:cxn ang="0">
                    <a:pos x="0" y="3"/>
                  </a:cxn>
                  <a:cxn ang="0">
                    <a:pos x="3" y="2"/>
                  </a:cxn>
                  <a:cxn ang="0">
                    <a:pos x="4" y="0"/>
                  </a:cxn>
                </a:cxnLst>
                <a:rect l="0" t="0" r="r" b="b"/>
                <a:pathLst>
                  <a:path w="12" h="9">
                    <a:moveTo>
                      <a:pt x="4" y="0"/>
                    </a:moveTo>
                    <a:lnTo>
                      <a:pt x="7" y="0"/>
                    </a:lnTo>
                    <a:lnTo>
                      <a:pt x="9" y="2"/>
                    </a:lnTo>
                    <a:lnTo>
                      <a:pt x="12" y="3"/>
                    </a:lnTo>
                    <a:lnTo>
                      <a:pt x="12" y="6"/>
                    </a:lnTo>
                    <a:lnTo>
                      <a:pt x="10" y="7"/>
                    </a:lnTo>
                    <a:lnTo>
                      <a:pt x="7" y="9"/>
                    </a:lnTo>
                    <a:lnTo>
                      <a:pt x="4" y="9"/>
                    </a:lnTo>
                    <a:lnTo>
                      <a:pt x="3" y="7"/>
                    </a:lnTo>
                    <a:lnTo>
                      <a:pt x="0" y="6"/>
                    </a:lnTo>
                    <a:lnTo>
                      <a:pt x="0" y="3"/>
                    </a:lnTo>
                    <a:lnTo>
                      <a:pt x="3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3" name="Freeform 29"/>
              <p:cNvSpPr>
                <a:spLocks/>
              </p:cNvSpPr>
              <p:nvPr/>
            </p:nvSpPr>
            <p:spPr bwMode="auto">
              <a:xfrm>
                <a:off x="7158038" y="3086100"/>
                <a:ext cx="412750" cy="498475"/>
              </a:xfrm>
              <a:custGeom>
                <a:avLst/>
                <a:gdLst/>
                <a:ahLst/>
                <a:cxnLst>
                  <a:cxn ang="0">
                    <a:pos x="260" y="121"/>
                  </a:cxn>
                  <a:cxn ang="0">
                    <a:pos x="252" y="126"/>
                  </a:cxn>
                  <a:cxn ang="0">
                    <a:pos x="254" y="135"/>
                  </a:cxn>
                  <a:cxn ang="0">
                    <a:pos x="257" y="163"/>
                  </a:cxn>
                  <a:cxn ang="0">
                    <a:pos x="248" y="196"/>
                  </a:cxn>
                  <a:cxn ang="0">
                    <a:pos x="227" y="218"/>
                  </a:cxn>
                  <a:cxn ang="0">
                    <a:pos x="221" y="234"/>
                  </a:cxn>
                  <a:cxn ang="0">
                    <a:pos x="219" y="253"/>
                  </a:cxn>
                  <a:cxn ang="0">
                    <a:pos x="210" y="264"/>
                  </a:cxn>
                  <a:cxn ang="0">
                    <a:pos x="202" y="275"/>
                  </a:cxn>
                  <a:cxn ang="0">
                    <a:pos x="201" y="287"/>
                  </a:cxn>
                  <a:cxn ang="0">
                    <a:pos x="196" y="305"/>
                  </a:cxn>
                  <a:cxn ang="0">
                    <a:pos x="192" y="309"/>
                  </a:cxn>
                  <a:cxn ang="0">
                    <a:pos x="185" y="314"/>
                  </a:cxn>
                  <a:cxn ang="0">
                    <a:pos x="177" y="305"/>
                  </a:cxn>
                  <a:cxn ang="0">
                    <a:pos x="170" y="296"/>
                  </a:cxn>
                  <a:cxn ang="0">
                    <a:pos x="164" y="292"/>
                  </a:cxn>
                  <a:cxn ang="0">
                    <a:pos x="149" y="296"/>
                  </a:cxn>
                  <a:cxn ang="0">
                    <a:pos x="124" y="305"/>
                  </a:cxn>
                  <a:cxn ang="0">
                    <a:pos x="99" y="306"/>
                  </a:cxn>
                  <a:cxn ang="0">
                    <a:pos x="79" y="299"/>
                  </a:cxn>
                  <a:cxn ang="0">
                    <a:pos x="67" y="293"/>
                  </a:cxn>
                  <a:cxn ang="0">
                    <a:pos x="48" y="295"/>
                  </a:cxn>
                  <a:cxn ang="0">
                    <a:pos x="36" y="264"/>
                  </a:cxn>
                  <a:cxn ang="0">
                    <a:pos x="29" y="239"/>
                  </a:cxn>
                  <a:cxn ang="0">
                    <a:pos x="30" y="219"/>
                  </a:cxn>
                  <a:cxn ang="0">
                    <a:pos x="23" y="196"/>
                  </a:cxn>
                  <a:cxn ang="0">
                    <a:pos x="11" y="165"/>
                  </a:cxn>
                  <a:cxn ang="0">
                    <a:pos x="2" y="137"/>
                  </a:cxn>
                  <a:cxn ang="0">
                    <a:pos x="1" y="118"/>
                  </a:cxn>
                  <a:cxn ang="0">
                    <a:pos x="14" y="98"/>
                  </a:cxn>
                  <a:cxn ang="0">
                    <a:pos x="32" y="95"/>
                  </a:cxn>
                  <a:cxn ang="0">
                    <a:pos x="72" y="75"/>
                  </a:cxn>
                  <a:cxn ang="0">
                    <a:pos x="95" y="78"/>
                  </a:cxn>
                  <a:cxn ang="0">
                    <a:pos x="126" y="76"/>
                  </a:cxn>
                  <a:cxn ang="0">
                    <a:pos x="144" y="69"/>
                  </a:cxn>
                  <a:cxn ang="0">
                    <a:pos x="169" y="53"/>
                  </a:cxn>
                  <a:cxn ang="0">
                    <a:pos x="186" y="34"/>
                  </a:cxn>
                  <a:cxn ang="0">
                    <a:pos x="201" y="13"/>
                  </a:cxn>
                </a:cxnLst>
                <a:rect l="0" t="0" r="r" b="b"/>
                <a:pathLst>
                  <a:path w="260" h="314">
                    <a:moveTo>
                      <a:pt x="213" y="0"/>
                    </a:moveTo>
                    <a:lnTo>
                      <a:pt x="260" y="121"/>
                    </a:lnTo>
                    <a:lnTo>
                      <a:pt x="257" y="122"/>
                    </a:lnTo>
                    <a:lnTo>
                      <a:pt x="252" y="126"/>
                    </a:lnTo>
                    <a:lnTo>
                      <a:pt x="252" y="128"/>
                    </a:lnTo>
                    <a:lnTo>
                      <a:pt x="254" y="135"/>
                    </a:lnTo>
                    <a:lnTo>
                      <a:pt x="255" y="149"/>
                    </a:lnTo>
                    <a:lnTo>
                      <a:pt x="257" y="163"/>
                    </a:lnTo>
                    <a:lnTo>
                      <a:pt x="254" y="180"/>
                    </a:lnTo>
                    <a:lnTo>
                      <a:pt x="248" y="196"/>
                    </a:lnTo>
                    <a:lnTo>
                      <a:pt x="238" y="208"/>
                    </a:lnTo>
                    <a:lnTo>
                      <a:pt x="227" y="218"/>
                    </a:lnTo>
                    <a:lnTo>
                      <a:pt x="223" y="225"/>
                    </a:lnTo>
                    <a:lnTo>
                      <a:pt x="221" y="234"/>
                    </a:lnTo>
                    <a:lnTo>
                      <a:pt x="220" y="244"/>
                    </a:lnTo>
                    <a:lnTo>
                      <a:pt x="219" y="253"/>
                    </a:lnTo>
                    <a:lnTo>
                      <a:pt x="214" y="259"/>
                    </a:lnTo>
                    <a:lnTo>
                      <a:pt x="210" y="264"/>
                    </a:lnTo>
                    <a:lnTo>
                      <a:pt x="205" y="267"/>
                    </a:lnTo>
                    <a:lnTo>
                      <a:pt x="202" y="275"/>
                    </a:lnTo>
                    <a:lnTo>
                      <a:pt x="201" y="278"/>
                    </a:lnTo>
                    <a:lnTo>
                      <a:pt x="201" y="287"/>
                    </a:lnTo>
                    <a:lnTo>
                      <a:pt x="199" y="296"/>
                    </a:lnTo>
                    <a:lnTo>
                      <a:pt x="196" y="305"/>
                    </a:lnTo>
                    <a:lnTo>
                      <a:pt x="194" y="309"/>
                    </a:lnTo>
                    <a:lnTo>
                      <a:pt x="192" y="309"/>
                    </a:lnTo>
                    <a:lnTo>
                      <a:pt x="189" y="311"/>
                    </a:lnTo>
                    <a:lnTo>
                      <a:pt x="185" y="314"/>
                    </a:lnTo>
                    <a:lnTo>
                      <a:pt x="180" y="309"/>
                    </a:lnTo>
                    <a:lnTo>
                      <a:pt x="177" y="305"/>
                    </a:lnTo>
                    <a:lnTo>
                      <a:pt x="173" y="301"/>
                    </a:lnTo>
                    <a:lnTo>
                      <a:pt x="170" y="296"/>
                    </a:lnTo>
                    <a:lnTo>
                      <a:pt x="167" y="295"/>
                    </a:lnTo>
                    <a:lnTo>
                      <a:pt x="164" y="292"/>
                    </a:lnTo>
                    <a:lnTo>
                      <a:pt x="163" y="292"/>
                    </a:lnTo>
                    <a:lnTo>
                      <a:pt x="149" y="296"/>
                    </a:lnTo>
                    <a:lnTo>
                      <a:pt x="138" y="301"/>
                    </a:lnTo>
                    <a:lnTo>
                      <a:pt x="124" y="305"/>
                    </a:lnTo>
                    <a:lnTo>
                      <a:pt x="111" y="306"/>
                    </a:lnTo>
                    <a:lnTo>
                      <a:pt x="99" y="306"/>
                    </a:lnTo>
                    <a:lnTo>
                      <a:pt x="88" y="302"/>
                    </a:lnTo>
                    <a:lnTo>
                      <a:pt x="79" y="299"/>
                    </a:lnTo>
                    <a:lnTo>
                      <a:pt x="73" y="295"/>
                    </a:lnTo>
                    <a:lnTo>
                      <a:pt x="67" y="293"/>
                    </a:lnTo>
                    <a:lnTo>
                      <a:pt x="55" y="293"/>
                    </a:lnTo>
                    <a:lnTo>
                      <a:pt x="48" y="295"/>
                    </a:lnTo>
                    <a:lnTo>
                      <a:pt x="42" y="278"/>
                    </a:lnTo>
                    <a:lnTo>
                      <a:pt x="36" y="264"/>
                    </a:lnTo>
                    <a:lnTo>
                      <a:pt x="30" y="250"/>
                    </a:lnTo>
                    <a:lnTo>
                      <a:pt x="29" y="239"/>
                    </a:lnTo>
                    <a:lnTo>
                      <a:pt x="29" y="230"/>
                    </a:lnTo>
                    <a:lnTo>
                      <a:pt x="30" y="219"/>
                    </a:lnTo>
                    <a:lnTo>
                      <a:pt x="27" y="206"/>
                    </a:lnTo>
                    <a:lnTo>
                      <a:pt x="23" y="196"/>
                    </a:lnTo>
                    <a:lnTo>
                      <a:pt x="17" y="181"/>
                    </a:lnTo>
                    <a:lnTo>
                      <a:pt x="11" y="165"/>
                    </a:lnTo>
                    <a:lnTo>
                      <a:pt x="7" y="150"/>
                    </a:lnTo>
                    <a:lnTo>
                      <a:pt x="2" y="137"/>
                    </a:lnTo>
                    <a:lnTo>
                      <a:pt x="1" y="128"/>
                    </a:lnTo>
                    <a:lnTo>
                      <a:pt x="1" y="118"/>
                    </a:lnTo>
                    <a:lnTo>
                      <a:pt x="0" y="101"/>
                    </a:lnTo>
                    <a:lnTo>
                      <a:pt x="14" y="98"/>
                    </a:lnTo>
                    <a:lnTo>
                      <a:pt x="25" y="97"/>
                    </a:lnTo>
                    <a:lnTo>
                      <a:pt x="32" y="95"/>
                    </a:lnTo>
                    <a:lnTo>
                      <a:pt x="58" y="82"/>
                    </a:lnTo>
                    <a:lnTo>
                      <a:pt x="72" y="75"/>
                    </a:lnTo>
                    <a:lnTo>
                      <a:pt x="80" y="76"/>
                    </a:lnTo>
                    <a:lnTo>
                      <a:pt x="95" y="78"/>
                    </a:lnTo>
                    <a:lnTo>
                      <a:pt x="111" y="78"/>
                    </a:lnTo>
                    <a:lnTo>
                      <a:pt x="126" y="76"/>
                    </a:lnTo>
                    <a:lnTo>
                      <a:pt x="135" y="73"/>
                    </a:lnTo>
                    <a:lnTo>
                      <a:pt x="144" y="69"/>
                    </a:lnTo>
                    <a:lnTo>
                      <a:pt x="155" y="62"/>
                    </a:lnTo>
                    <a:lnTo>
                      <a:pt x="169" y="53"/>
                    </a:lnTo>
                    <a:lnTo>
                      <a:pt x="179" y="44"/>
                    </a:lnTo>
                    <a:lnTo>
                      <a:pt x="186" y="34"/>
                    </a:lnTo>
                    <a:lnTo>
                      <a:pt x="192" y="25"/>
                    </a:lnTo>
                    <a:lnTo>
                      <a:pt x="201" y="13"/>
                    </a:lnTo>
                    <a:lnTo>
                      <a:pt x="213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4" name="Freeform 30"/>
              <p:cNvSpPr>
                <a:spLocks/>
              </p:cNvSpPr>
              <p:nvPr/>
            </p:nvSpPr>
            <p:spPr bwMode="auto">
              <a:xfrm>
                <a:off x="7451725" y="3278188"/>
                <a:ext cx="379413" cy="406400"/>
              </a:xfrm>
              <a:custGeom>
                <a:avLst/>
                <a:gdLst/>
                <a:ahLst/>
                <a:cxnLst>
                  <a:cxn ang="0">
                    <a:pos x="94" y="50"/>
                  </a:cxn>
                  <a:cxn ang="0">
                    <a:pos x="153" y="60"/>
                  </a:cxn>
                  <a:cxn ang="0">
                    <a:pos x="166" y="45"/>
                  </a:cxn>
                  <a:cxn ang="0">
                    <a:pos x="178" y="32"/>
                  </a:cxn>
                  <a:cxn ang="0">
                    <a:pos x="192" y="20"/>
                  </a:cxn>
                  <a:cxn ang="0">
                    <a:pos x="213" y="11"/>
                  </a:cxn>
                  <a:cxn ang="0">
                    <a:pos x="225" y="14"/>
                  </a:cxn>
                  <a:cxn ang="0">
                    <a:pos x="232" y="20"/>
                  </a:cxn>
                  <a:cxn ang="0">
                    <a:pos x="239" y="28"/>
                  </a:cxn>
                  <a:cxn ang="0">
                    <a:pos x="216" y="38"/>
                  </a:cxn>
                  <a:cxn ang="0">
                    <a:pos x="201" y="47"/>
                  </a:cxn>
                  <a:cxn ang="0">
                    <a:pos x="195" y="67"/>
                  </a:cxn>
                  <a:cxn ang="0">
                    <a:pos x="189" y="98"/>
                  </a:cxn>
                  <a:cxn ang="0">
                    <a:pos x="180" y="118"/>
                  </a:cxn>
                  <a:cxn ang="0">
                    <a:pos x="172" y="122"/>
                  </a:cxn>
                  <a:cxn ang="0">
                    <a:pos x="166" y="123"/>
                  </a:cxn>
                  <a:cxn ang="0">
                    <a:pos x="158" y="138"/>
                  </a:cxn>
                  <a:cxn ang="0">
                    <a:pos x="155" y="171"/>
                  </a:cxn>
                  <a:cxn ang="0">
                    <a:pos x="154" y="199"/>
                  </a:cxn>
                  <a:cxn ang="0">
                    <a:pos x="129" y="228"/>
                  </a:cxn>
                  <a:cxn ang="0">
                    <a:pos x="103" y="247"/>
                  </a:cxn>
                  <a:cxn ang="0">
                    <a:pos x="82" y="256"/>
                  </a:cxn>
                  <a:cxn ang="0">
                    <a:pos x="58" y="249"/>
                  </a:cxn>
                  <a:cxn ang="0">
                    <a:pos x="31" y="231"/>
                  </a:cxn>
                  <a:cxn ang="0">
                    <a:pos x="13" y="213"/>
                  </a:cxn>
                  <a:cxn ang="0">
                    <a:pos x="4" y="199"/>
                  </a:cxn>
                  <a:cxn ang="0">
                    <a:pos x="4" y="190"/>
                  </a:cxn>
                  <a:cxn ang="0">
                    <a:pos x="9" y="188"/>
                  </a:cxn>
                  <a:cxn ang="0">
                    <a:pos x="14" y="175"/>
                  </a:cxn>
                  <a:cxn ang="0">
                    <a:pos x="16" y="157"/>
                  </a:cxn>
                  <a:cxn ang="0">
                    <a:pos x="20" y="146"/>
                  </a:cxn>
                  <a:cxn ang="0">
                    <a:pos x="29" y="138"/>
                  </a:cxn>
                  <a:cxn ang="0">
                    <a:pos x="35" y="123"/>
                  </a:cxn>
                  <a:cxn ang="0">
                    <a:pos x="38" y="104"/>
                  </a:cxn>
                  <a:cxn ang="0">
                    <a:pos x="53" y="87"/>
                  </a:cxn>
                  <a:cxn ang="0">
                    <a:pos x="69" y="59"/>
                  </a:cxn>
                  <a:cxn ang="0">
                    <a:pos x="70" y="28"/>
                  </a:cxn>
                  <a:cxn ang="0">
                    <a:pos x="67" y="7"/>
                  </a:cxn>
                  <a:cxn ang="0">
                    <a:pos x="72" y="1"/>
                  </a:cxn>
                </a:cxnLst>
                <a:rect l="0" t="0" r="r" b="b"/>
                <a:pathLst>
                  <a:path w="239" h="256">
                    <a:moveTo>
                      <a:pt x="75" y="0"/>
                    </a:moveTo>
                    <a:lnTo>
                      <a:pt x="94" y="50"/>
                    </a:lnTo>
                    <a:lnTo>
                      <a:pt x="141" y="32"/>
                    </a:lnTo>
                    <a:lnTo>
                      <a:pt x="153" y="60"/>
                    </a:lnTo>
                    <a:lnTo>
                      <a:pt x="160" y="53"/>
                    </a:lnTo>
                    <a:lnTo>
                      <a:pt x="166" y="45"/>
                    </a:lnTo>
                    <a:lnTo>
                      <a:pt x="173" y="38"/>
                    </a:lnTo>
                    <a:lnTo>
                      <a:pt x="178" y="32"/>
                    </a:lnTo>
                    <a:lnTo>
                      <a:pt x="183" y="26"/>
                    </a:lnTo>
                    <a:lnTo>
                      <a:pt x="192" y="20"/>
                    </a:lnTo>
                    <a:lnTo>
                      <a:pt x="204" y="16"/>
                    </a:lnTo>
                    <a:lnTo>
                      <a:pt x="213" y="11"/>
                    </a:lnTo>
                    <a:lnTo>
                      <a:pt x="219" y="11"/>
                    </a:lnTo>
                    <a:lnTo>
                      <a:pt x="225" y="14"/>
                    </a:lnTo>
                    <a:lnTo>
                      <a:pt x="227" y="17"/>
                    </a:lnTo>
                    <a:lnTo>
                      <a:pt x="232" y="20"/>
                    </a:lnTo>
                    <a:lnTo>
                      <a:pt x="235" y="25"/>
                    </a:lnTo>
                    <a:lnTo>
                      <a:pt x="239" y="28"/>
                    </a:lnTo>
                    <a:lnTo>
                      <a:pt x="227" y="33"/>
                    </a:lnTo>
                    <a:lnTo>
                      <a:pt x="216" y="38"/>
                    </a:lnTo>
                    <a:lnTo>
                      <a:pt x="205" y="42"/>
                    </a:lnTo>
                    <a:lnTo>
                      <a:pt x="201" y="47"/>
                    </a:lnTo>
                    <a:lnTo>
                      <a:pt x="198" y="54"/>
                    </a:lnTo>
                    <a:lnTo>
                      <a:pt x="195" y="67"/>
                    </a:lnTo>
                    <a:lnTo>
                      <a:pt x="192" y="82"/>
                    </a:lnTo>
                    <a:lnTo>
                      <a:pt x="189" y="98"/>
                    </a:lnTo>
                    <a:lnTo>
                      <a:pt x="185" y="110"/>
                    </a:lnTo>
                    <a:lnTo>
                      <a:pt x="180" y="118"/>
                    </a:lnTo>
                    <a:lnTo>
                      <a:pt x="176" y="121"/>
                    </a:lnTo>
                    <a:lnTo>
                      <a:pt x="172" y="122"/>
                    </a:lnTo>
                    <a:lnTo>
                      <a:pt x="169" y="122"/>
                    </a:lnTo>
                    <a:lnTo>
                      <a:pt x="166" y="123"/>
                    </a:lnTo>
                    <a:lnTo>
                      <a:pt x="160" y="129"/>
                    </a:lnTo>
                    <a:lnTo>
                      <a:pt x="158" y="138"/>
                    </a:lnTo>
                    <a:lnTo>
                      <a:pt x="157" y="153"/>
                    </a:lnTo>
                    <a:lnTo>
                      <a:pt x="155" y="171"/>
                    </a:lnTo>
                    <a:lnTo>
                      <a:pt x="155" y="187"/>
                    </a:lnTo>
                    <a:lnTo>
                      <a:pt x="154" y="199"/>
                    </a:lnTo>
                    <a:lnTo>
                      <a:pt x="150" y="208"/>
                    </a:lnTo>
                    <a:lnTo>
                      <a:pt x="129" y="228"/>
                    </a:lnTo>
                    <a:lnTo>
                      <a:pt x="116" y="239"/>
                    </a:lnTo>
                    <a:lnTo>
                      <a:pt x="103" y="247"/>
                    </a:lnTo>
                    <a:lnTo>
                      <a:pt x="91" y="253"/>
                    </a:lnTo>
                    <a:lnTo>
                      <a:pt x="82" y="256"/>
                    </a:lnTo>
                    <a:lnTo>
                      <a:pt x="72" y="255"/>
                    </a:lnTo>
                    <a:lnTo>
                      <a:pt x="58" y="249"/>
                    </a:lnTo>
                    <a:lnTo>
                      <a:pt x="44" y="240"/>
                    </a:lnTo>
                    <a:lnTo>
                      <a:pt x="31" y="231"/>
                    </a:lnTo>
                    <a:lnTo>
                      <a:pt x="19" y="221"/>
                    </a:lnTo>
                    <a:lnTo>
                      <a:pt x="13" y="213"/>
                    </a:lnTo>
                    <a:lnTo>
                      <a:pt x="7" y="205"/>
                    </a:lnTo>
                    <a:lnTo>
                      <a:pt x="4" y="199"/>
                    </a:lnTo>
                    <a:lnTo>
                      <a:pt x="0" y="193"/>
                    </a:lnTo>
                    <a:lnTo>
                      <a:pt x="4" y="190"/>
                    </a:lnTo>
                    <a:lnTo>
                      <a:pt x="7" y="188"/>
                    </a:lnTo>
                    <a:lnTo>
                      <a:pt x="9" y="188"/>
                    </a:lnTo>
                    <a:lnTo>
                      <a:pt x="11" y="184"/>
                    </a:lnTo>
                    <a:lnTo>
                      <a:pt x="14" y="175"/>
                    </a:lnTo>
                    <a:lnTo>
                      <a:pt x="16" y="166"/>
                    </a:lnTo>
                    <a:lnTo>
                      <a:pt x="16" y="157"/>
                    </a:lnTo>
                    <a:lnTo>
                      <a:pt x="17" y="154"/>
                    </a:lnTo>
                    <a:lnTo>
                      <a:pt x="20" y="146"/>
                    </a:lnTo>
                    <a:lnTo>
                      <a:pt x="25" y="143"/>
                    </a:lnTo>
                    <a:lnTo>
                      <a:pt x="29" y="138"/>
                    </a:lnTo>
                    <a:lnTo>
                      <a:pt x="34" y="132"/>
                    </a:lnTo>
                    <a:lnTo>
                      <a:pt x="35" y="123"/>
                    </a:lnTo>
                    <a:lnTo>
                      <a:pt x="36" y="113"/>
                    </a:lnTo>
                    <a:lnTo>
                      <a:pt x="38" y="104"/>
                    </a:lnTo>
                    <a:lnTo>
                      <a:pt x="42" y="97"/>
                    </a:lnTo>
                    <a:lnTo>
                      <a:pt x="53" y="87"/>
                    </a:lnTo>
                    <a:lnTo>
                      <a:pt x="63" y="75"/>
                    </a:lnTo>
                    <a:lnTo>
                      <a:pt x="69" y="59"/>
                    </a:lnTo>
                    <a:lnTo>
                      <a:pt x="72" y="42"/>
                    </a:lnTo>
                    <a:lnTo>
                      <a:pt x="70" y="28"/>
                    </a:lnTo>
                    <a:lnTo>
                      <a:pt x="69" y="14"/>
                    </a:lnTo>
                    <a:lnTo>
                      <a:pt x="67" y="7"/>
                    </a:lnTo>
                    <a:lnTo>
                      <a:pt x="67" y="5"/>
                    </a:lnTo>
                    <a:lnTo>
                      <a:pt x="72" y="1"/>
                    </a:lnTo>
                    <a:lnTo>
                      <a:pt x="75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5" name="Freeform 31"/>
              <p:cNvSpPr>
                <a:spLocks/>
              </p:cNvSpPr>
              <p:nvPr/>
            </p:nvSpPr>
            <p:spPr bwMode="auto">
              <a:xfrm>
                <a:off x="6892925" y="3549650"/>
                <a:ext cx="639763" cy="438150"/>
              </a:xfrm>
              <a:custGeom>
                <a:avLst/>
                <a:gdLst/>
                <a:ahLst/>
                <a:cxnLst>
                  <a:cxn ang="0">
                    <a:pos x="336" y="3"/>
                  </a:cxn>
                  <a:cxn ang="0">
                    <a:pos x="352" y="22"/>
                  </a:cxn>
                  <a:cxn ang="0">
                    <a:pos x="365" y="42"/>
                  </a:cxn>
                  <a:cxn ang="0">
                    <a:pos x="380" y="57"/>
                  </a:cxn>
                  <a:cxn ang="0">
                    <a:pos x="403" y="73"/>
                  </a:cxn>
                  <a:cxn ang="0">
                    <a:pos x="396" y="85"/>
                  </a:cxn>
                  <a:cxn ang="0">
                    <a:pos x="384" y="101"/>
                  </a:cxn>
                  <a:cxn ang="0">
                    <a:pos x="363" y="135"/>
                  </a:cxn>
                  <a:cxn ang="0">
                    <a:pos x="350" y="155"/>
                  </a:cxn>
                  <a:cxn ang="0">
                    <a:pos x="264" y="191"/>
                  </a:cxn>
                  <a:cxn ang="0">
                    <a:pos x="192" y="214"/>
                  </a:cxn>
                  <a:cxn ang="0">
                    <a:pos x="134" y="231"/>
                  </a:cxn>
                  <a:cxn ang="0">
                    <a:pos x="99" y="242"/>
                  </a:cxn>
                  <a:cxn ang="0">
                    <a:pos x="71" y="252"/>
                  </a:cxn>
                  <a:cxn ang="0">
                    <a:pos x="37" y="264"/>
                  </a:cxn>
                  <a:cxn ang="0">
                    <a:pos x="0" y="276"/>
                  </a:cxn>
                  <a:cxn ang="0">
                    <a:pos x="8" y="265"/>
                  </a:cxn>
                  <a:cxn ang="0">
                    <a:pos x="9" y="245"/>
                  </a:cxn>
                  <a:cxn ang="0">
                    <a:pos x="2" y="233"/>
                  </a:cxn>
                  <a:cxn ang="0">
                    <a:pos x="17" y="227"/>
                  </a:cxn>
                  <a:cxn ang="0">
                    <a:pos x="30" y="224"/>
                  </a:cxn>
                  <a:cxn ang="0">
                    <a:pos x="36" y="209"/>
                  </a:cxn>
                  <a:cxn ang="0">
                    <a:pos x="46" y="186"/>
                  </a:cxn>
                  <a:cxn ang="0">
                    <a:pos x="56" y="180"/>
                  </a:cxn>
                  <a:cxn ang="0">
                    <a:pos x="58" y="152"/>
                  </a:cxn>
                  <a:cxn ang="0">
                    <a:pos x="80" y="149"/>
                  </a:cxn>
                  <a:cxn ang="0">
                    <a:pos x="93" y="141"/>
                  </a:cxn>
                  <a:cxn ang="0">
                    <a:pos x="118" y="131"/>
                  </a:cxn>
                  <a:cxn ang="0">
                    <a:pos x="143" y="116"/>
                  </a:cxn>
                  <a:cxn ang="0">
                    <a:pos x="159" y="109"/>
                  </a:cxn>
                  <a:cxn ang="0">
                    <a:pos x="174" y="106"/>
                  </a:cxn>
                  <a:cxn ang="0">
                    <a:pos x="181" y="82"/>
                  </a:cxn>
                  <a:cxn ang="0">
                    <a:pos x="187" y="59"/>
                  </a:cxn>
                  <a:cxn ang="0">
                    <a:pos x="202" y="47"/>
                  </a:cxn>
                  <a:cxn ang="0">
                    <a:pos x="214" y="40"/>
                  </a:cxn>
                  <a:cxn ang="0">
                    <a:pos x="218" y="22"/>
                  </a:cxn>
                  <a:cxn ang="0">
                    <a:pos x="215" y="3"/>
                  </a:cxn>
                  <a:cxn ang="0">
                    <a:pos x="234" y="1"/>
                  </a:cxn>
                  <a:cxn ang="0">
                    <a:pos x="246" y="7"/>
                  </a:cxn>
                  <a:cxn ang="0">
                    <a:pos x="266" y="14"/>
                  </a:cxn>
                  <a:cxn ang="0">
                    <a:pos x="291" y="13"/>
                  </a:cxn>
                  <a:cxn ang="0">
                    <a:pos x="316" y="4"/>
                  </a:cxn>
                </a:cxnLst>
                <a:rect l="0" t="0" r="r" b="b"/>
                <a:pathLst>
                  <a:path w="403" h="276">
                    <a:moveTo>
                      <a:pt x="330" y="0"/>
                    </a:moveTo>
                    <a:lnTo>
                      <a:pt x="336" y="3"/>
                    </a:lnTo>
                    <a:lnTo>
                      <a:pt x="343" y="11"/>
                    </a:lnTo>
                    <a:lnTo>
                      <a:pt x="352" y="22"/>
                    </a:lnTo>
                    <a:lnTo>
                      <a:pt x="359" y="34"/>
                    </a:lnTo>
                    <a:lnTo>
                      <a:pt x="365" y="42"/>
                    </a:lnTo>
                    <a:lnTo>
                      <a:pt x="371" y="50"/>
                    </a:lnTo>
                    <a:lnTo>
                      <a:pt x="380" y="57"/>
                    </a:lnTo>
                    <a:lnTo>
                      <a:pt x="390" y="66"/>
                    </a:lnTo>
                    <a:lnTo>
                      <a:pt x="403" y="73"/>
                    </a:lnTo>
                    <a:lnTo>
                      <a:pt x="399" y="79"/>
                    </a:lnTo>
                    <a:lnTo>
                      <a:pt x="396" y="85"/>
                    </a:lnTo>
                    <a:lnTo>
                      <a:pt x="390" y="94"/>
                    </a:lnTo>
                    <a:lnTo>
                      <a:pt x="384" y="101"/>
                    </a:lnTo>
                    <a:lnTo>
                      <a:pt x="378" y="112"/>
                    </a:lnTo>
                    <a:lnTo>
                      <a:pt x="363" y="135"/>
                    </a:lnTo>
                    <a:lnTo>
                      <a:pt x="358" y="144"/>
                    </a:lnTo>
                    <a:lnTo>
                      <a:pt x="350" y="155"/>
                    </a:lnTo>
                    <a:lnTo>
                      <a:pt x="343" y="168"/>
                    </a:lnTo>
                    <a:lnTo>
                      <a:pt x="264" y="191"/>
                    </a:lnTo>
                    <a:lnTo>
                      <a:pt x="227" y="202"/>
                    </a:lnTo>
                    <a:lnTo>
                      <a:pt x="192" y="214"/>
                    </a:lnTo>
                    <a:lnTo>
                      <a:pt x="161" y="222"/>
                    </a:lnTo>
                    <a:lnTo>
                      <a:pt x="134" y="231"/>
                    </a:lnTo>
                    <a:lnTo>
                      <a:pt x="112" y="237"/>
                    </a:lnTo>
                    <a:lnTo>
                      <a:pt x="99" y="242"/>
                    </a:lnTo>
                    <a:lnTo>
                      <a:pt x="84" y="248"/>
                    </a:lnTo>
                    <a:lnTo>
                      <a:pt x="71" y="252"/>
                    </a:lnTo>
                    <a:lnTo>
                      <a:pt x="55" y="258"/>
                    </a:lnTo>
                    <a:lnTo>
                      <a:pt x="37" y="264"/>
                    </a:lnTo>
                    <a:lnTo>
                      <a:pt x="18" y="270"/>
                    </a:lnTo>
                    <a:lnTo>
                      <a:pt x="0" y="276"/>
                    </a:lnTo>
                    <a:lnTo>
                      <a:pt x="5" y="271"/>
                    </a:lnTo>
                    <a:lnTo>
                      <a:pt x="8" y="265"/>
                    </a:lnTo>
                    <a:lnTo>
                      <a:pt x="9" y="258"/>
                    </a:lnTo>
                    <a:lnTo>
                      <a:pt x="9" y="245"/>
                    </a:lnTo>
                    <a:lnTo>
                      <a:pt x="8" y="236"/>
                    </a:lnTo>
                    <a:lnTo>
                      <a:pt x="2" y="233"/>
                    </a:lnTo>
                    <a:lnTo>
                      <a:pt x="8" y="230"/>
                    </a:lnTo>
                    <a:lnTo>
                      <a:pt x="17" y="227"/>
                    </a:lnTo>
                    <a:lnTo>
                      <a:pt x="23" y="227"/>
                    </a:lnTo>
                    <a:lnTo>
                      <a:pt x="30" y="224"/>
                    </a:lnTo>
                    <a:lnTo>
                      <a:pt x="33" y="218"/>
                    </a:lnTo>
                    <a:lnTo>
                      <a:pt x="36" y="209"/>
                    </a:lnTo>
                    <a:lnTo>
                      <a:pt x="40" y="191"/>
                    </a:lnTo>
                    <a:lnTo>
                      <a:pt x="46" y="186"/>
                    </a:lnTo>
                    <a:lnTo>
                      <a:pt x="55" y="181"/>
                    </a:lnTo>
                    <a:lnTo>
                      <a:pt x="56" y="180"/>
                    </a:lnTo>
                    <a:lnTo>
                      <a:pt x="56" y="168"/>
                    </a:lnTo>
                    <a:lnTo>
                      <a:pt x="58" y="152"/>
                    </a:lnTo>
                    <a:lnTo>
                      <a:pt x="70" y="150"/>
                    </a:lnTo>
                    <a:lnTo>
                      <a:pt x="80" y="149"/>
                    </a:lnTo>
                    <a:lnTo>
                      <a:pt x="86" y="146"/>
                    </a:lnTo>
                    <a:lnTo>
                      <a:pt x="93" y="141"/>
                    </a:lnTo>
                    <a:lnTo>
                      <a:pt x="105" y="137"/>
                    </a:lnTo>
                    <a:lnTo>
                      <a:pt x="118" y="131"/>
                    </a:lnTo>
                    <a:lnTo>
                      <a:pt x="131" y="124"/>
                    </a:lnTo>
                    <a:lnTo>
                      <a:pt x="143" y="116"/>
                    </a:lnTo>
                    <a:lnTo>
                      <a:pt x="152" y="110"/>
                    </a:lnTo>
                    <a:lnTo>
                      <a:pt x="159" y="109"/>
                    </a:lnTo>
                    <a:lnTo>
                      <a:pt x="167" y="109"/>
                    </a:lnTo>
                    <a:lnTo>
                      <a:pt x="174" y="106"/>
                    </a:lnTo>
                    <a:lnTo>
                      <a:pt x="178" y="97"/>
                    </a:lnTo>
                    <a:lnTo>
                      <a:pt x="181" y="82"/>
                    </a:lnTo>
                    <a:lnTo>
                      <a:pt x="184" y="69"/>
                    </a:lnTo>
                    <a:lnTo>
                      <a:pt x="187" y="59"/>
                    </a:lnTo>
                    <a:lnTo>
                      <a:pt x="194" y="50"/>
                    </a:lnTo>
                    <a:lnTo>
                      <a:pt x="202" y="47"/>
                    </a:lnTo>
                    <a:lnTo>
                      <a:pt x="208" y="44"/>
                    </a:lnTo>
                    <a:lnTo>
                      <a:pt x="214" y="40"/>
                    </a:lnTo>
                    <a:lnTo>
                      <a:pt x="217" y="34"/>
                    </a:lnTo>
                    <a:lnTo>
                      <a:pt x="218" y="22"/>
                    </a:lnTo>
                    <a:lnTo>
                      <a:pt x="217" y="13"/>
                    </a:lnTo>
                    <a:lnTo>
                      <a:pt x="215" y="3"/>
                    </a:lnTo>
                    <a:lnTo>
                      <a:pt x="222" y="1"/>
                    </a:lnTo>
                    <a:lnTo>
                      <a:pt x="234" y="1"/>
                    </a:lnTo>
                    <a:lnTo>
                      <a:pt x="240" y="3"/>
                    </a:lnTo>
                    <a:lnTo>
                      <a:pt x="246" y="7"/>
                    </a:lnTo>
                    <a:lnTo>
                      <a:pt x="255" y="10"/>
                    </a:lnTo>
                    <a:lnTo>
                      <a:pt x="266" y="14"/>
                    </a:lnTo>
                    <a:lnTo>
                      <a:pt x="278" y="14"/>
                    </a:lnTo>
                    <a:lnTo>
                      <a:pt x="291" y="13"/>
                    </a:lnTo>
                    <a:lnTo>
                      <a:pt x="305" y="9"/>
                    </a:lnTo>
                    <a:lnTo>
                      <a:pt x="316" y="4"/>
                    </a:lnTo>
                    <a:lnTo>
                      <a:pt x="330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6" name="Freeform 32"/>
              <p:cNvSpPr>
                <a:spLocks/>
              </p:cNvSpPr>
              <p:nvPr/>
            </p:nvSpPr>
            <p:spPr bwMode="auto">
              <a:xfrm>
                <a:off x="7437438" y="3322638"/>
                <a:ext cx="657225" cy="493713"/>
              </a:xfrm>
              <a:custGeom>
                <a:avLst/>
                <a:gdLst/>
                <a:ahLst/>
                <a:cxnLst>
                  <a:cxn ang="0">
                    <a:pos x="251" y="1"/>
                  </a:cxn>
                  <a:cxn ang="0">
                    <a:pos x="257" y="3"/>
                  </a:cxn>
                  <a:cxn ang="0">
                    <a:pos x="264" y="5"/>
                  </a:cxn>
                  <a:cxn ang="0">
                    <a:pos x="273" y="10"/>
                  </a:cxn>
                  <a:cxn ang="0">
                    <a:pos x="282" y="14"/>
                  </a:cxn>
                  <a:cxn ang="0">
                    <a:pos x="289" y="19"/>
                  </a:cxn>
                  <a:cxn ang="0">
                    <a:pos x="292" y="41"/>
                  </a:cxn>
                  <a:cxn ang="0">
                    <a:pos x="308" y="48"/>
                  </a:cxn>
                  <a:cxn ang="0">
                    <a:pos x="338" y="53"/>
                  </a:cxn>
                  <a:cxn ang="0">
                    <a:pos x="342" y="59"/>
                  </a:cxn>
                  <a:cxn ang="0">
                    <a:pos x="358" y="70"/>
                  </a:cxn>
                  <a:cxn ang="0">
                    <a:pos x="361" y="79"/>
                  </a:cxn>
                  <a:cxn ang="0">
                    <a:pos x="366" y="97"/>
                  </a:cxn>
                  <a:cxn ang="0">
                    <a:pos x="375" y="125"/>
                  </a:cxn>
                  <a:cxn ang="0">
                    <a:pos x="376" y="132"/>
                  </a:cxn>
                  <a:cxn ang="0">
                    <a:pos x="363" y="134"/>
                  </a:cxn>
                  <a:cxn ang="0">
                    <a:pos x="361" y="138"/>
                  </a:cxn>
                  <a:cxn ang="0">
                    <a:pos x="367" y="146"/>
                  </a:cxn>
                  <a:cxn ang="0">
                    <a:pos x="373" y="150"/>
                  </a:cxn>
                  <a:cxn ang="0">
                    <a:pos x="382" y="146"/>
                  </a:cxn>
                  <a:cxn ang="0">
                    <a:pos x="395" y="138"/>
                  </a:cxn>
                  <a:cxn ang="0">
                    <a:pos x="405" y="144"/>
                  </a:cxn>
                  <a:cxn ang="0">
                    <a:pos x="414" y="159"/>
                  </a:cxn>
                  <a:cxn ang="0">
                    <a:pos x="341" y="191"/>
                  </a:cxn>
                  <a:cxn ang="0">
                    <a:pos x="260" y="227"/>
                  </a:cxn>
                  <a:cxn ang="0">
                    <a:pos x="187" y="253"/>
                  </a:cxn>
                  <a:cxn ang="0">
                    <a:pos x="126" y="272"/>
                  </a:cxn>
                  <a:cxn ang="0">
                    <a:pos x="45" y="298"/>
                  </a:cxn>
                  <a:cxn ang="0">
                    <a:pos x="7" y="298"/>
                  </a:cxn>
                  <a:cxn ang="0">
                    <a:pos x="20" y="278"/>
                  </a:cxn>
                  <a:cxn ang="0">
                    <a:pos x="41" y="244"/>
                  </a:cxn>
                  <a:cxn ang="0">
                    <a:pos x="53" y="228"/>
                  </a:cxn>
                  <a:cxn ang="0">
                    <a:pos x="60" y="216"/>
                  </a:cxn>
                  <a:cxn ang="0">
                    <a:pos x="82" y="227"/>
                  </a:cxn>
                  <a:cxn ang="0">
                    <a:pos x="100" y="225"/>
                  </a:cxn>
                  <a:cxn ang="0">
                    <a:pos x="125" y="211"/>
                  </a:cxn>
                  <a:cxn ang="0">
                    <a:pos x="159" y="180"/>
                  </a:cxn>
                  <a:cxn ang="0">
                    <a:pos x="164" y="159"/>
                  </a:cxn>
                  <a:cxn ang="0">
                    <a:pos x="166" y="125"/>
                  </a:cxn>
                  <a:cxn ang="0">
                    <a:pos x="169" y="101"/>
                  </a:cxn>
                  <a:cxn ang="0">
                    <a:pos x="178" y="94"/>
                  </a:cxn>
                  <a:cxn ang="0">
                    <a:pos x="185" y="93"/>
                  </a:cxn>
                  <a:cxn ang="0">
                    <a:pos x="194" y="82"/>
                  </a:cxn>
                  <a:cxn ang="0">
                    <a:pos x="201" y="54"/>
                  </a:cxn>
                  <a:cxn ang="0">
                    <a:pos x="207" y="26"/>
                  </a:cxn>
                  <a:cxn ang="0">
                    <a:pos x="214" y="14"/>
                  </a:cxn>
                  <a:cxn ang="0">
                    <a:pos x="236" y="5"/>
                  </a:cxn>
                </a:cxnLst>
                <a:rect l="0" t="0" r="r" b="b"/>
                <a:pathLst>
                  <a:path w="414" h="311">
                    <a:moveTo>
                      <a:pt x="248" y="0"/>
                    </a:moveTo>
                    <a:lnTo>
                      <a:pt x="251" y="1"/>
                    </a:lnTo>
                    <a:lnTo>
                      <a:pt x="253" y="3"/>
                    </a:lnTo>
                    <a:lnTo>
                      <a:pt x="257" y="3"/>
                    </a:lnTo>
                    <a:lnTo>
                      <a:pt x="261" y="4"/>
                    </a:lnTo>
                    <a:lnTo>
                      <a:pt x="264" y="5"/>
                    </a:lnTo>
                    <a:lnTo>
                      <a:pt x="269" y="7"/>
                    </a:lnTo>
                    <a:lnTo>
                      <a:pt x="273" y="10"/>
                    </a:lnTo>
                    <a:lnTo>
                      <a:pt x="278" y="11"/>
                    </a:lnTo>
                    <a:lnTo>
                      <a:pt x="282" y="14"/>
                    </a:lnTo>
                    <a:lnTo>
                      <a:pt x="286" y="16"/>
                    </a:lnTo>
                    <a:lnTo>
                      <a:pt x="289" y="19"/>
                    </a:lnTo>
                    <a:lnTo>
                      <a:pt x="289" y="23"/>
                    </a:lnTo>
                    <a:lnTo>
                      <a:pt x="292" y="41"/>
                    </a:lnTo>
                    <a:lnTo>
                      <a:pt x="298" y="45"/>
                    </a:lnTo>
                    <a:lnTo>
                      <a:pt x="308" y="48"/>
                    </a:lnTo>
                    <a:lnTo>
                      <a:pt x="338" y="51"/>
                    </a:lnTo>
                    <a:lnTo>
                      <a:pt x="338" y="53"/>
                    </a:lnTo>
                    <a:lnTo>
                      <a:pt x="339" y="56"/>
                    </a:lnTo>
                    <a:lnTo>
                      <a:pt x="342" y="59"/>
                    </a:lnTo>
                    <a:lnTo>
                      <a:pt x="356" y="67"/>
                    </a:lnTo>
                    <a:lnTo>
                      <a:pt x="358" y="70"/>
                    </a:lnTo>
                    <a:lnTo>
                      <a:pt x="360" y="73"/>
                    </a:lnTo>
                    <a:lnTo>
                      <a:pt x="361" y="79"/>
                    </a:lnTo>
                    <a:lnTo>
                      <a:pt x="364" y="88"/>
                    </a:lnTo>
                    <a:lnTo>
                      <a:pt x="366" y="97"/>
                    </a:lnTo>
                    <a:lnTo>
                      <a:pt x="366" y="110"/>
                    </a:lnTo>
                    <a:lnTo>
                      <a:pt x="375" y="125"/>
                    </a:lnTo>
                    <a:lnTo>
                      <a:pt x="376" y="131"/>
                    </a:lnTo>
                    <a:lnTo>
                      <a:pt x="376" y="132"/>
                    </a:lnTo>
                    <a:lnTo>
                      <a:pt x="373" y="134"/>
                    </a:lnTo>
                    <a:lnTo>
                      <a:pt x="363" y="134"/>
                    </a:lnTo>
                    <a:lnTo>
                      <a:pt x="361" y="135"/>
                    </a:lnTo>
                    <a:lnTo>
                      <a:pt x="361" y="138"/>
                    </a:lnTo>
                    <a:lnTo>
                      <a:pt x="363" y="141"/>
                    </a:lnTo>
                    <a:lnTo>
                      <a:pt x="367" y="146"/>
                    </a:lnTo>
                    <a:lnTo>
                      <a:pt x="370" y="147"/>
                    </a:lnTo>
                    <a:lnTo>
                      <a:pt x="373" y="150"/>
                    </a:lnTo>
                    <a:lnTo>
                      <a:pt x="378" y="150"/>
                    </a:lnTo>
                    <a:lnTo>
                      <a:pt x="382" y="146"/>
                    </a:lnTo>
                    <a:lnTo>
                      <a:pt x="389" y="141"/>
                    </a:lnTo>
                    <a:lnTo>
                      <a:pt x="395" y="138"/>
                    </a:lnTo>
                    <a:lnTo>
                      <a:pt x="400" y="138"/>
                    </a:lnTo>
                    <a:lnTo>
                      <a:pt x="405" y="144"/>
                    </a:lnTo>
                    <a:lnTo>
                      <a:pt x="411" y="153"/>
                    </a:lnTo>
                    <a:lnTo>
                      <a:pt x="414" y="159"/>
                    </a:lnTo>
                    <a:lnTo>
                      <a:pt x="379" y="175"/>
                    </a:lnTo>
                    <a:lnTo>
                      <a:pt x="341" y="191"/>
                    </a:lnTo>
                    <a:lnTo>
                      <a:pt x="300" y="209"/>
                    </a:lnTo>
                    <a:lnTo>
                      <a:pt x="260" y="227"/>
                    </a:lnTo>
                    <a:lnTo>
                      <a:pt x="220" y="242"/>
                    </a:lnTo>
                    <a:lnTo>
                      <a:pt x="187" y="253"/>
                    </a:lnTo>
                    <a:lnTo>
                      <a:pt x="160" y="262"/>
                    </a:lnTo>
                    <a:lnTo>
                      <a:pt x="126" y="272"/>
                    </a:lnTo>
                    <a:lnTo>
                      <a:pt x="88" y="284"/>
                    </a:lnTo>
                    <a:lnTo>
                      <a:pt x="45" y="298"/>
                    </a:lnTo>
                    <a:lnTo>
                      <a:pt x="0" y="311"/>
                    </a:lnTo>
                    <a:lnTo>
                      <a:pt x="7" y="298"/>
                    </a:lnTo>
                    <a:lnTo>
                      <a:pt x="15" y="287"/>
                    </a:lnTo>
                    <a:lnTo>
                      <a:pt x="20" y="278"/>
                    </a:lnTo>
                    <a:lnTo>
                      <a:pt x="35" y="255"/>
                    </a:lnTo>
                    <a:lnTo>
                      <a:pt x="41" y="244"/>
                    </a:lnTo>
                    <a:lnTo>
                      <a:pt x="47" y="237"/>
                    </a:lnTo>
                    <a:lnTo>
                      <a:pt x="53" y="228"/>
                    </a:lnTo>
                    <a:lnTo>
                      <a:pt x="56" y="222"/>
                    </a:lnTo>
                    <a:lnTo>
                      <a:pt x="60" y="216"/>
                    </a:lnTo>
                    <a:lnTo>
                      <a:pt x="72" y="224"/>
                    </a:lnTo>
                    <a:lnTo>
                      <a:pt x="82" y="227"/>
                    </a:lnTo>
                    <a:lnTo>
                      <a:pt x="91" y="228"/>
                    </a:lnTo>
                    <a:lnTo>
                      <a:pt x="100" y="225"/>
                    </a:lnTo>
                    <a:lnTo>
                      <a:pt x="112" y="219"/>
                    </a:lnTo>
                    <a:lnTo>
                      <a:pt x="125" y="211"/>
                    </a:lnTo>
                    <a:lnTo>
                      <a:pt x="138" y="200"/>
                    </a:lnTo>
                    <a:lnTo>
                      <a:pt x="159" y="180"/>
                    </a:lnTo>
                    <a:lnTo>
                      <a:pt x="163" y="171"/>
                    </a:lnTo>
                    <a:lnTo>
                      <a:pt x="164" y="159"/>
                    </a:lnTo>
                    <a:lnTo>
                      <a:pt x="164" y="143"/>
                    </a:lnTo>
                    <a:lnTo>
                      <a:pt x="166" y="125"/>
                    </a:lnTo>
                    <a:lnTo>
                      <a:pt x="167" y="110"/>
                    </a:lnTo>
                    <a:lnTo>
                      <a:pt x="169" y="101"/>
                    </a:lnTo>
                    <a:lnTo>
                      <a:pt x="175" y="95"/>
                    </a:lnTo>
                    <a:lnTo>
                      <a:pt x="178" y="94"/>
                    </a:lnTo>
                    <a:lnTo>
                      <a:pt x="181" y="94"/>
                    </a:lnTo>
                    <a:lnTo>
                      <a:pt x="185" y="93"/>
                    </a:lnTo>
                    <a:lnTo>
                      <a:pt x="189" y="90"/>
                    </a:lnTo>
                    <a:lnTo>
                      <a:pt x="194" y="82"/>
                    </a:lnTo>
                    <a:lnTo>
                      <a:pt x="198" y="70"/>
                    </a:lnTo>
                    <a:lnTo>
                      <a:pt x="201" y="54"/>
                    </a:lnTo>
                    <a:lnTo>
                      <a:pt x="204" y="39"/>
                    </a:lnTo>
                    <a:lnTo>
                      <a:pt x="207" y="26"/>
                    </a:lnTo>
                    <a:lnTo>
                      <a:pt x="210" y="19"/>
                    </a:lnTo>
                    <a:lnTo>
                      <a:pt x="214" y="14"/>
                    </a:lnTo>
                    <a:lnTo>
                      <a:pt x="225" y="10"/>
                    </a:lnTo>
                    <a:lnTo>
                      <a:pt x="236" y="5"/>
                    </a:lnTo>
                    <a:lnTo>
                      <a:pt x="248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7" name="Freeform 33"/>
              <p:cNvSpPr>
                <a:spLocks/>
              </p:cNvSpPr>
              <p:nvPr/>
            </p:nvSpPr>
            <p:spPr bwMode="auto">
              <a:xfrm>
                <a:off x="7675563" y="3211513"/>
                <a:ext cx="407988" cy="271463"/>
              </a:xfrm>
              <a:custGeom>
                <a:avLst/>
                <a:gdLst/>
                <a:ahLst/>
                <a:cxnLst>
                  <a:cxn ang="0">
                    <a:pos x="188" y="9"/>
                  </a:cxn>
                  <a:cxn ang="0">
                    <a:pos x="208" y="52"/>
                  </a:cxn>
                  <a:cxn ang="0">
                    <a:pos x="223" y="75"/>
                  </a:cxn>
                  <a:cxn ang="0">
                    <a:pos x="241" y="73"/>
                  </a:cxn>
                  <a:cxn ang="0">
                    <a:pos x="254" y="67"/>
                  </a:cxn>
                  <a:cxn ang="0">
                    <a:pos x="257" y="89"/>
                  </a:cxn>
                  <a:cxn ang="0">
                    <a:pos x="251" y="109"/>
                  </a:cxn>
                  <a:cxn ang="0">
                    <a:pos x="248" y="129"/>
                  </a:cxn>
                  <a:cxn ang="0">
                    <a:pos x="253" y="151"/>
                  </a:cxn>
                  <a:cxn ang="0">
                    <a:pos x="250" y="160"/>
                  </a:cxn>
                  <a:cxn ang="0">
                    <a:pos x="242" y="170"/>
                  </a:cxn>
                  <a:cxn ang="0">
                    <a:pos x="238" y="171"/>
                  </a:cxn>
                  <a:cxn ang="0">
                    <a:pos x="235" y="160"/>
                  </a:cxn>
                  <a:cxn ang="0">
                    <a:pos x="233" y="130"/>
                  </a:cxn>
                  <a:cxn ang="0">
                    <a:pos x="226" y="115"/>
                  </a:cxn>
                  <a:cxn ang="0">
                    <a:pos x="204" y="98"/>
                  </a:cxn>
                  <a:cxn ang="0">
                    <a:pos x="198" y="99"/>
                  </a:cxn>
                  <a:cxn ang="0">
                    <a:pos x="194" y="92"/>
                  </a:cxn>
                  <a:cxn ang="0">
                    <a:pos x="191" y="73"/>
                  </a:cxn>
                  <a:cxn ang="0">
                    <a:pos x="183" y="64"/>
                  </a:cxn>
                  <a:cxn ang="0">
                    <a:pos x="181" y="49"/>
                  </a:cxn>
                  <a:cxn ang="0">
                    <a:pos x="175" y="33"/>
                  </a:cxn>
                  <a:cxn ang="0">
                    <a:pos x="173" y="31"/>
                  </a:cxn>
                  <a:cxn ang="0">
                    <a:pos x="170" y="43"/>
                  </a:cxn>
                  <a:cxn ang="0">
                    <a:pos x="167" y="62"/>
                  </a:cxn>
                  <a:cxn ang="0">
                    <a:pos x="175" y="86"/>
                  </a:cxn>
                  <a:cxn ang="0">
                    <a:pos x="186" y="109"/>
                  </a:cxn>
                  <a:cxn ang="0">
                    <a:pos x="158" y="118"/>
                  </a:cxn>
                  <a:cxn ang="0">
                    <a:pos x="142" y="111"/>
                  </a:cxn>
                  <a:cxn ang="0">
                    <a:pos x="139" y="89"/>
                  </a:cxn>
                  <a:cxn ang="0">
                    <a:pos x="144" y="78"/>
                  </a:cxn>
                  <a:cxn ang="0">
                    <a:pos x="141" y="73"/>
                  </a:cxn>
                  <a:cxn ang="0">
                    <a:pos x="136" y="68"/>
                  </a:cxn>
                  <a:cxn ang="0">
                    <a:pos x="131" y="71"/>
                  </a:cxn>
                  <a:cxn ang="0">
                    <a:pos x="126" y="77"/>
                  </a:cxn>
                  <a:cxn ang="0">
                    <a:pos x="122" y="78"/>
                  </a:cxn>
                  <a:cxn ang="0">
                    <a:pos x="114" y="75"/>
                  </a:cxn>
                  <a:cxn ang="0">
                    <a:pos x="107" y="73"/>
                  </a:cxn>
                  <a:cxn ang="0">
                    <a:pos x="98" y="70"/>
                  </a:cxn>
                  <a:cxn ang="0">
                    <a:pos x="84" y="56"/>
                  </a:cxn>
                  <a:cxn ang="0">
                    <a:pos x="72" y="53"/>
                  </a:cxn>
                  <a:cxn ang="0">
                    <a:pos x="51" y="62"/>
                  </a:cxn>
                  <a:cxn ang="0">
                    <a:pos x="37" y="74"/>
                  </a:cxn>
                  <a:cxn ang="0">
                    <a:pos x="25" y="87"/>
                  </a:cxn>
                  <a:cxn ang="0">
                    <a:pos x="12" y="102"/>
                  </a:cxn>
                  <a:cxn ang="0">
                    <a:pos x="185" y="0"/>
                  </a:cxn>
                </a:cxnLst>
                <a:rect l="0" t="0" r="r" b="b"/>
                <a:pathLst>
                  <a:path w="257" h="171">
                    <a:moveTo>
                      <a:pt x="185" y="0"/>
                    </a:moveTo>
                    <a:lnTo>
                      <a:pt x="188" y="9"/>
                    </a:lnTo>
                    <a:lnTo>
                      <a:pt x="194" y="22"/>
                    </a:lnTo>
                    <a:lnTo>
                      <a:pt x="208" y="52"/>
                    </a:lnTo>
                    <a:lnTo>
                      <a:pt x="216" y="65"/>
                    </a:lnTo>
                    <a:lnTo>
                      <a:pt x="223" y="75"/>
                    </a:lnTo>
                    <a:lnTo>
                      <a:pt x="226" y="80"/>
                    </a:lnTo>
                    <a:lnTo>
                      <a:pt x="241" y="73"/>
                    </a:lnTo>
                    <a:lnTo>
                      <a:pt x="253" y="64"/>
                    </a:lnTo>
                    <a:lnTo>
                      <a:pt x="254" y="67"/>
                    </a:lnTo>
                    <a:lnTo>
                      <a:pt x="257" y="78"/>
                    </a:lnTo>
                    <a:lnTo>
                      <a:pt x="257" y="89"/>
                    </a:lnTo>
                    <a:lnTo>
                      <a:pt x="255" y="99"/>
                    </a:lnTo>
                    <a:lnTo>
                      <a:pt x="251" y="109"/>
                    </a:lnTo>
                    <a:lnTo>
                      <a:pt x="248" y="117"/>
                    </a:lnTo>
                    <a:lnTo>
                      <a:pt x="248" y="129"/>
                    </a:lnTo>
                    <a:lnTo>
                      <a:pt x="251" y="139"/>
                    </a:lnTo>
                    <a:lnTo>
                      <a:pt x="253" y="151"/>
                    </a:lnTo>
                    <a:lnTo>
                      <a:pt x="253" y="155"/>
                    </a:lnTo>
                    <a:lnTo>
                      <a:pt x="250" y="160"/>
                    </a:lnTo>
                    <a:lnTo>
                      <a:pt x="248" y="164"/>
                    </a:lnTo>
                    <a:lnTo>
                      <a:pt x="242" y="170"/>
                    </a:lnTo>
                    <a:lnTo>
                      <a:pt x="239" y="171"/>
                    </a:lnTo>
                    <a:lnTo>
                      <a:pt x="238" y="171"/>
                    </a:lnTo>
                    <a:lnTo>
                      <a:pt x="236" y="168"/>
                    </a:lnTo>
                    <a:lnTo>
                      <a:pt x="235" y="160"/>
                    </a:lnTo>
                    <a:lnTo>
                      <a:pt x="233" y="148"/>
                    </a:lnTo>
                    <a:lnTo>
                      <a:pt x="233" y="130"/>
                    </a:lnTo>
                    <a:lnTo>
                      <a:pt x="232" y="124"/>
                    </a:lnTo>
                    <a:lnTo>
                      <a:pt x="226" y="115"/>
                    </a:lnTo>
                    <a:lnTo>
                      <a:pt x="208" y="98"/>
                    </a:lnTo>
                    <a:lnTo>
                      <a:pt x="204" y="98"/>
                    </a:lnTo>
                    <a:lnTo>
                      <a:pt x="203" y="99"/>
                    </a:lnTo>
                    <a:lnTo>
                      <a:pt x="198" y="99"/>
                    </a:lnTo>
                    <a:lnTo>
                      <a:pt x="195" y="98"/>
                    </a:lnTo>
                    <a:lnTo>
                      <a:pt x="194" y="92"/>
                    </a:lnTo>
                    <a:lnTo>
                      <a:pt x="194" y="78"/>
                    </a:lnTo>
                    <a:lnTo>
                      <a:pt x="191" y="73"/>
                    </a:lnTo>
                    <a:lnTo>
                      <a:pt x="186" y="68"/>
                    </a:lnTo>
                    <a:lnTo>
                      <a:pt x="183" y="64"/>
                    </a:lnTo>
                    <a:lnTo>
                      <a:pt x="181" y="58"/>
                    </a:lnTo>
                    <a:lnTo>
                      <a:pt x="181" y="49"/>
                    </a:lnTo>
                    <a:lnTo>
                      <a:pt x="176" y="36"/>
                    </a:lnTo>
                    <a:lnTo>
                      <a:pt x="175" y="33"/>
                    </a:lnTo>
                    <a:lnTo>
                      <a:pt x="175" y="31"/>
                    </a:lnTo>
                    <a:lnTo>
                      <a:pt x="173" y="31"/>
                    </a:lnTo>
                    <a:lnTo>
                      <a:pt x="172" y="36"/>
                    </a:lnTo>
                    <a:lnTo>
                      <a:pt x="170" y="43"/>
                    </a:lnTo>
                    <a:lnTo>
                      <a:pt x="167" y="52"/>
                    </a:lnTo>
                    <a:lnTo>
                      <a:pt x="167" y="62"/>
                    </a:lnTo>
                    <a:lnTo>
                      <a:pt x="169" y="74"/>
                    </a:lnTo>
                    <a:lnTo>
                      <a:pt x="175" y="86"/>
                    </a:lnTo>
                    <a:lnTo>
                      <a:pt x="181" y="96"/>
                    </a:lnTo>
                    <a:lnTo>
                      <a:pt x="186" y="109"/>
                    </a:lnTo>
                    <a:lnTo>
                      <a:pt x="188" y="121"/>
                    </a:lnTo>
                    <a:lnTo>
                      <a:pt x="158" y="118"/>
                    </a:lnTo>
                    <a:lnTo>
                      <a:pt x="148" y="115"/>
                    </a:lnTo>
                    <a:lnTo>
                      <a:pt x="142" y="111"/>
                    </a:lnTo>
                    <a:lnTo>
                      <a:pt x="139" y="93"/>
                    </a:lnTo>
                    <a:lnTo>
                      <a:pt x="139" y="89"/>
                    </a:lnTo>
                    <a:lnTo>
                      <a:pt x="141" y="84"/>
                    </a:lnTo>
                    <a:lnTo>
                      <a:pt x="144" y="78"/>
                    </a:lnTo>
                    <a:lnTo>
                      <a:pt x="144" y="75"/>
                    </a:lnTo>
                    <a:lnTo>
                      <a:pt x="141" y="73"/>
                    </a:lnTo>
                    <a:lnTo>
                      <a:pt x="139" y="70"/>
                    </a:lnTo>
                    <a:lnTo>
                      <a:pt x="136" y="68"/>
                    </a:lnTo>
                    <a:lnTo>
                      <a:pt x="132" y="68"/>
                    </a:lnTo>
                    <a:lnTo>
                      <a:pt x="131" y="71"/>
                    </a:lnTo>
                    <a:lnTo>
                      <a:pt x="128" y="73"/>
                    </a:lnTo>
                    <a:lnTo>
                      <a:pt x="126" y="77"/>
                    </a:lnTo>
                    <a:lnTo>
                      <a:pt x="123" y="80"/>
                    </a:lnTo>
                    <a:lnTo>
                      <a:pt x="122" y="78"/>
                    </a:lnTo>
                    <a:lnTo>
                      <a:pt x="119" y="77"/>
                    </a:lnTo>
                    <a:lnTo>
                      <a:pt x="114" y="75"/>
                    </a:lnTo>
                    <a:lnTo>
                      <a:pt x="111" y="74"/>
                    </a:lnTo>
                    <a:lnTo>
                      <a:pt x="107" y="73"/>
                    </a:lnTo>
                    <a:lnTo>
                      <a:pt x="103" y="73"/>
                    </a:lnTo>
                    <a:lnTo>
                      <a:pt x="98" y="70"/>
                    </a:lnTo>
                    <a:lnTo>
                      <a:pt x="91" y="62"/>
                    </a:lnTo>
                    <a:lnTo>
                      <a:pt x="84" y="56"/>
                    </a:lnTo>
                    <a:lnTo>
                      <a:pt x="78" y="53"/>
                    </a:lnTo>
                    <a:lnTo>
                      <a:pt x="72" y="53"/>
                    </a:lnTo>
                    <a:lnTo>
                      <a:pt x="63" y="58"/>
                    </a:lnTo>
                    <a:lnTo>
                      <a:pt x="51" y="62"/>
                    </a:lnTo>
                    <a:lnTo>
                      <a:pt x="42" y="68"/>
                    </a:lnTo>
                    <a:lnTo>
                      <a:pt x="37" y="74"/>
                    </a:lnTo>
                    <a:lnTo>
                      <a:pt x="32" y="80"/>
                    </a:lnTo>
                    <a:lnTo>
                      <a:pt x="25" y="87"/>
                    </a:lnTo>
                    <a:lnTo>
                      <a:pt x="19" y="95"/>
                    </a:lnTo>
                    <a:lnTo>
                      <a:pt x="12" y="102"/>
                    </a:lnTo>
                    <a:lnTo>
                      <a:pt x="0" y="74"/>
                    </a:lnTo>
                    <a:lnTo>
                      <a:pt x="185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8" name="Freeform 34"/>
              <p:cNvSpPr>
                <a:spLocks/>
              </p:cNvSpPr>
              <p:nvPr/>
            </p:nvSpPr>
            <p:spPr bwMode="auto">
              <a:xfrm>
                <a:off x="7870825" y="3319463"/>
                <a:ext cx="33338" cy="33338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3" y="0"/>
                  </a:cxn>
                  <a:cxn ang="0">
                    <a:pos x="16" y="2"/>
                  </a:cxn>
                  <a:cxn ang="0">
                    <a:pos x="18" y="5"/>
                  </a:cxn>
                  <a:cxn ang="0">
                    <a:pos x="21" y="7"/>
                  </a:cxn>
                  <a:cxn ang="0">
                    <a:pos x="21" y="10"/>
                  </a:cxn>
                  <a:cxn ang="0">
                    <a:pos x="18" y="16"/>
                  </a:cxn>
                  <a:cxn ang="0">
                    <a:pos x="16" y="21"/>
                  </a:cxn>
                  <a:cxn ang="0">
                    <a:pos x="13" y="18"/>
                  </a:cxn>
                  <a:cxn ang="0">
                    <a:pos x="9" y="16"/>
                  </a:cxn>
                  <a:cxn ang="0">
                    <a:pos x="5" y="13"/>
                  </a:cxn>
                  <a:cxn ang="0">
                    <a:pos x="0" y="12"/>
                  </a:cxn>
                  <a:cxn ang="0">
                    <a:pos x="3" y="9"/>
                  </a:cxn>
                  <a:cxn ang="0">
                    <a:pos x="5" y="5"/>
                  </a:cxn>
                  <a:cxn ang="0">
                    <a:pos x="8" y="3"/>
                  </a:cxn>
                  <a:cxn ang="0">
                    <a:pos x="9" y="0"/>
                  </a:cxn>
                </a:cxnLst>
                <a:rect l="0" t="0" r="r" b="b"/>
                <a:pathLst>
                  <a:path w="21" h="21">
                    <a:moveTo>
                      <a:pt x="9" y="0"/>
                    </a:moveTo>
                    <a:lnTo>
                      <a:pt x="13" y="0"/>
                    </a:lnTo>
                    <a:lnTo>
                      <a:pt x="16" y="2"/>
                    </a:lnTo>
                    <a:lnTo>
                      <a:pt x="18" y="5"/>
                    </a:lnTo>
                    <a:lnTo>
                      <a:pt x="21" y="7"/>
                    </a:lnTo>
                    <a:lnTo>
                      <a:pt x="21" y="10"/>
                    </a:lnTo>
                    <a:lnTo>
                      <a:pt x="18" y="16"/>
                    </a:lnTo>
                    <a:lnTo>
                      <a:pt x="16" y="21"/>
                    </a:lnTo>
                    <a:lnTo>
                      <a:pt x="13" y="18"/>
                    </a:lnTo>
                    <a:lnTo>
                      <a:pt x="9" y="16"/>
                    </a:lnTo>
                    <a:lnTo>
                      <a:pt x="5" y="13"/>
                    </a:lnTo>
                    <a:lnTo>
                      <a:pt x="0" y="12"/>
                    </a:lnTo>
                    <a:lnTo>
                      <a:pt x="3" y="9"/>
                    </a:lnTo>
                    <a:lnTo>
                      <a:pt x="5" y="5"/>
                    </a:lnTo>
                    <a:lnTo>
                      <a:pt x="8" y="3"/>
                    </a:lnTo>
                    <a:lnTo>
                      <a:pt x="9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9" name="Freeform 35"/>
              <p:cNvSpPr>
                <a:spLocks/>
              </p:cNvSpPr>
              <p:nvPr/>
            </p:nvSpPr>
            <p:spPr bwMode="auto">
              <a:xfrm>
                <a:off x="7496175" y="2935288"/>
                <a:ext cx="519113" cy="422275"/>
              </a:xfrm>
              <a:custGeom>
                <a:avLst/>
                <a:gdLst/>
                <a:ahLst/>
                <a:cxnLst>
                  <a:cxn ang="0">
                    <a:pos x="263" y="0"/>
                  </a:cxn>
                  <a:cxn ang="0">
                    <a:pos x="264" y="2"/>
                  </a:cxn>
                  <a:cxn ang="0">
                    <a:pos x="270" y="6"/>
                  </a:cxn>
                  <a:cxn ang="0">
                    <a:pos x="277" y="12"/>
                  </a:cxn>
                  <a:cxn ang="0">
                    <a:pos x="283" y="16"/>
                  </a:cxn>
                  <a:cxn ang="0">
                    <a:pos x="291" y="24"/>
                  </a:cxn>
                  <a:cxn ang="0">
                    <a:pos x="295" y="27"/>
                  </a:cxn>
                  <a:cxn ang="0">
                    <a:pos x="298" y="28"/>
                  </a:cxn>
                  <a:cxn ang="0">
                    <a:pos x="296" y="47"/>
                  </a:cxn>
                  <a:cxn ang="0">
                    <a:pos x="295" y="64"/>
                  </a:cxn>
                  <a:cxn ang="0">
                    <a:pos x="295" y="74"/>
                  </a:cxn>
                  <a:cxn ang="0">
                    <a:pos x="299" y="86"/>
                  </a:cxn>
                  <a:cxn ang="0">
                    <a:pos x="308" y="99"/>
                  </a:cxn>
                  <a:cxn ang="0">
                    <a:pos x="319" y="112"/>
                  </a:cxn>
                  <a:cxn ang="0">
                    <a:pos x="326" y="129"/>
                  </a:cxn>
                  <a:cxn ang="0">
                    <a:pos x="327" y="137"/>
                  </a:cxn>
                  <a:cxn ang="0">
                    <a:pos x="326" y="143"/>
                  </a:cxn>
                  <a:cxn ang="0">
                    <a:pos x="321" y="148"/>
                  </a:cxn>
                  <a:cxn ang="0">
                    <a:pos x="316" y="149"/>
                  </a:cxn>
                  <a:cxn ang="0">
                    <a:pos x="311" y="152"/>
                  </a:cxn>
                  <a:cxn ang="0">
                    <a:pos x="308" y="155"/>
                  </a:cxn>
                  <a:cxn ang="0">
                    <a:pos x="308" y="157"/>
                  </a:cxn>
                  <a:cxn ang="0">
                    <a:pos x="304" y="158"/>
                  </a:cxn>
                  <a:cxn ang="0">
                    <a:pos x="301" y="161"/>
                  </a:cxn>
                  <a:cxn ang="0">
                    <a:pos x="299" y="164"/>
                  </a:cxn>
                  <a:cxn ang="0">
                    <a:pos x="298" y="168"/>
                  </a:cxn>
                  <a:cxn ang="0">
                    <a:pos x="298" y="174"/>
                  </a:cxn>
                  <a:cxn ang="0">
                    <a:pos x="66" y="266"/>
                  </a:cxn>
                  <a:cxn ang="0">
                    <a:pos x="0" y="95"/>
                  </a:cxn>
                  <a:cxn ang="0">
                    <a:pos x="16" y="77"/>
                  </a:cxn>
                  <a:cxn ang="0">
                    <a:pos x="30" y="64"/>
                  </a:cxn>
                  <a:cxn ang="0">
                    <a:pos x="41" y="92"/>
                  </a:cxn>
                  <a:cxn ang="0">
                    <a:pos x="263" y="0"/>
                  </a:cxn>
                </a:cxnLst>
                <a:rect l="0" t="0" r="r" b="b"/>
                <a:pathLst>
                  <a:path w="327" h="266">
                    <a:moveTo>
                      <a:pt x="263" y="0"/>
                    </a:moveTo>
                    <a:lnTo>
                      <a:pt x="264" y="2"/>
                    </a:lnTo>
                    <a:lnTo>
                      <a:pt x="270" y="6"/>
                    </a:lnTo>
                    <a:lnTo>
                      <a:pt x="277" y="12"/>
                    </a:lnTo>
                    <a:lnTo>
                      <a:pt x="283" y="16"/>
                    </a:lnTo>
                    <a:lnTo>
                      <a:pt x="291" y="24"/>
                    </a:lnTo>
                    <a:lnTo>
                      <a:pt x="295" y="27"/>
                    </a:lnTo>
                    <a:lnTo>
                      <a:pt x="298" y="28"/>
                    </a:lnTo>
                    <a:lnTo>
                      <a:pt x="296" y="47"/>
                    </a:lnTo>
                    <a:lnTo>
                      <a:pt x="295" y="64"/>
                    </a:lnTo>
                    <a:lnTo>
                      <a:pt x="295" y="74"/>
                    </a:lnTo>
                    <a:lnTo>
                      <a:pt x="299" y="86"/>
                    </a:lnTo>
                    <a:lnTo>
                      <a:pt x="308" y="99"/>
                    </a:lnTo>
                    <a:lnTo>
                      <a:pt x="319" y="112"/>
                    </a:lnTo>
                    <a:lnTo>
                      <a:pt x="326" y="129"/>
                    </a:lnTo>
                    <a:lnTo>
                      <a:pt x="327" y="137"/>
                    </a:lnTo>
                    <a:lnTo>
                      <a:pt x="326" y="143"/>
                    </a:lnTo>
                    <a:lnTo>
                      <a:pt x="321" y="148"/>
                    </a:lnTo>
                    <a:lnTo>
                      <a:pt x="316" y="149"/>
                    </a:lnTo>
                    <a:lnTo>
                      <a:pt x="311" y="152"/>
                    </a:lnTo>
                    <a:lnTo>
                      <a:pt x="308" y="155"/>
                    </a:lnTo>
                    <a:lnTo>
                      <a:pt x="308" y="157"/>
                    </a:lnTo>
                    <a:lnTo>
                      <a:pt x="304" y="158"/>
                    </a:lnTo>
                    <a:lnTo>
                      <a:pt x="301" y="161"/>
                    </a:lnTo>
                    <a:lnTo>
                      <a:pt x="299" y="164"/>
                    </a:lnTo>
                    <a:lnTo>
                      <a:pt x="298" y="168"/>
                    </a:lnTo>
                    <a:lnTo>
                      <a:pt x="298" y="174"/>
                    </a:lnTo>
                    <a:lnTo>
                      <a:pt x="66" y="266"/>
                    </a:lnTo>
                    <a:lnTo>
                      <a:pt x="0" y="95"/>
                    </a:lnTo>
                    <a:lnTo>
                      <a:pt x="16" y="77"/>
                    </a:lnTo>
                    <a:lnTo>
                      <a:pt x="30" y="64"/>
                    </a:lnTo>
                    <a:lnTo>
                      <a:pt x="41" y="92"/>
                    </a:lnTo>
                    <a:lnTo>
                      <a:pt x="263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0" name="Freeform 36"/>
              <p:cNvSpPr>
                <a:spLocks/>
              </p:cNvSpPr>
              <p:nvPr/>
            </p:nvSpPr>
            <p:spPr bwMode="auto">
              <a:xfrm>
                <a:off x="7969250" y="3184525"/>
                <a:ext cx="107950" cy="153988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2" y="7"/>
                  </a:cxn>
                  <a:cxn ang="0">
                    <a:pos x="16" y="14"/>
                  </a:cxn>
                  <a:cxn ang="0">
                    <a:pos x="22" y="26"/>
                  </a:cxn>
                  <a:cxn ang="0">
                    <a:pos x="25" y="31"/>
                  </a:cxn>
                  <a:cxn ang="0">
                    <a:pos x="29" y="33"/>
                  </a:cxn>
                  <a:cxn ang="0">
                    <a:pos x="34" y="38"/>
                  </a:cxn>
                  <a:cxn ang="0">
                    <a:pos x="32" y="39"/>
                  </a:cxn>
                  <a:cxn ang="0">
                    <a:pos x="31" y="42"/>
                  </a:cxn>
                  <a:cxn ang="0">
                    <a:pos x="31" y="50"/>
                  </a:cxn>
                  <a:cxn ang="0">
                    <a:pos x="35" y="54"/>
                  </a:cxn>
                  <a:cxn ang="0">
                    <a:pos x="53" y="66"/>
                  </a:cxn>
                  <a:cxn ang="0">
                    <a:pos x="59" y="70"/>
                  </a:cxn>
                  <a:cxn ang="0">
                    <a:pos x="63" y="75"/>
                  </a:cxn>
                  <a:cxn ang="0">
                    <a:pos x="68" y="81"/>
                  </a:cxn>
                  <a:cxn ang="0">
                    <a:pos x="56" y="90"/>
                  </a:cxn>
                  <a:cxn ang="0">
                    <a:pos x="41" y="97"/>
                  </a:cxn>
                  <a:cxn ang="0">
                    <a:pos x="32" y="84"/>
                  </a:cxn>
                  <a:cxn ang="0">
                    <a:pos x="19" y="57"/>
                  </a:cxn>
                  <a:cxn ang="0">
                    <a:pos x="12" y="44"/>
                  </a:cxn>
                  <a:cxn ang="0">
                    <a:pos x="6" y="31"/>
                  </a:cxn>
                  <a:cxn ang="0">
                    <a:pos x="1" y="20"/>
                  </a:cxn>
                  <a:cxn ang="0">
                    <a:pos x="0" y="14"/>
                  </a:cxn>
                  <a:cxn ang="0">
                    <a:pos x="0" y="11"/>
                  </a:cxn>
                  <a:cxn ang="0">
                    <a:pos x="1" y="7"/>
                  </a:cxn>
                  <a:cxn ang="0">
                    <a:pos x="3" y="4"/>
                  </a:cxn>
                  <a:cxn ang="0">
                    <a:pos x="6" y="1"/>
                  </a:cxn>
                  <a:cxn ang="0">
                    <a:pos x="10" y="0"/>
                  </a:cxn>
                </a:cxnLst>
                <a:rect l="0" t="0" r="r" b="b"/>
                <a:pathLst>
                  <a:path w="68" h="97">
                    <a:moveTo>
                      <a:pt x="10" y="0"/>
                    </a:moveTo>
                    <a:lnTo>
                      <a:pt x="12" y="7"/>
                    </a:lnTo>
                    <a:lnTo>
                      <a:pt x="16" y="14"/>
                    </a:lnTo>
                    <a:lnTo>
                      <a:pt x="22" y="26"/>
                    </a:lnTo>
                    <a:lnTo>
                      <a:pt x="25" y="31"/>
                    </a:lnTo>
                    <a:lnTo>
                      <a:pt x="29" y="33"/>
                    </a:lnTo>
                    <a:lnTo>
                      <a:pt x="34" y="38"/>
                    </a:lnTo>
                    <a:lnTo>
                      <a:pt x="32" y="39"/>
                    </a:lnTo>
                    <a:lnTo>
                      <a:pt x="31" y="42"/>
                    </a:lnTo>
                    <a:lnTo>
                      <a:pt x="31" y="50"/>
                    </a:lnTo>
                    <a:lnTo>
                      <a:pt x="35" y="54"/>
                    </a:lnTo>
                    <a:lnTo>
                      <a:pt x="53" y="66"/>
                    </a:lnTo>
                    <a:lnTo>
                      <a:pt x="59" y="70"/>
                    </a:lnTo>
                    <a:lnTo>
                      <a:pt x="63" y="75"/>
                    </a:lnTo>
                    <a:lnTo>
                      <a:pt x="68" y="81"/>
                    </a:lnTo>
                    <a:lnTo>
                      <a:pt x="56" y="90"/>
                    </a:lnTo>
                    <a:lnTo>
                      <a:pt x="41" y="97"/>
                    </a:lnTo>
                    <a:lnTo>
                      <a:pt x="32" y="84"/>
                    </a:lnTo>
                    <a:lnTo>
                      <a:pt x="19" y="57"/>
                    </a:lnTo>
                    <a:lnTo>
                      <a:pt x="12" y="44"/>
                    </a:lnTo>
                    <a:lnTo>
                      <a:pt x="6" y="31"/>
                    </a:lnTo>
                    <a:lnTo>
                      <a:pt x="1" y="20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4"/>
                    </a:lnTo>
                    <a:lnTo>
                      <a:pt x="6" y="1"/>
                    </a:lnTo>
                    <a:lnTo>
                      <a:pt x="10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1" name="Freeform 37"/>
              <p:cNvSpPr>
                <a:spLocks/>
              </p:cNvSpPr>
              <p:nvPr/>
            </p:nvSpPr>
            <p:spPr bwMode="auto">
              <a:xfrm>
                <a:off x="7964488" y="2979738"/>
                <a:ext cx="138113" cy="269875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9" y="3"/>
                  </a:cxn>
                  <a:cxn ang="0">
                    <a:pos x="21" y="3"/>
                  </a:cxn>
                  <a:cxn ang="0">
                    <a:pos x="34" y="5"/>
                  </a:cxn>
                  <a:cxn ang="0">
                    <a:pos x="41" y="6"/>
                  </a:cxn>
                  <a:cxn ang="0">
                    <a:pos x="53" y="6"/>
                  </a:cxn>
                  <a:cxn ang="0">
                    <a:pos x="65" y="8"/>
                  </a:cxn>
                  <a:cxn ang="0">
                    <a:pos x="75" y="8"/>
                  </a:cxn>
                  <a:cxn ang="0">
                    <a:pos x="72" y="12"/>
                  </a:cxn>
                  <a:cxn ang="0">
                    <a:pos x="72" y="24"/>
                  </a:cxn>
                  <a:cxn ang="0">
                    <a:pos x="73" y="30"/>
                  </a:cxn>
                  <a:cxn ang="0">
                    <a:pos x="73" y="36"/>
                  </a:cxn>
                  <a:cxn ang="0">
                    <a:pos x="72" y="40"/>
                  </a:cxn>
                  <a:cxn ang="0">
                    <a:pos x="68" y="49"/>
                  </a:cxn>
                  <a:cxn ang="0">
                    <a:pos x="71" y="52"/>
                  </a:cxn>
                  <a:cxn ang="0">
                    <a:pos x="72" y="55"/>
                  </a:cxn>
                  <a:cxn ang="0">
                    <a:pos x="75" y="58"/>
                  </a:cxn>
                  <a:cxn ang="0">
                    <a:pos x="78" y="62"/>
                  </a:cxn>
                  <a:cxn ang="0">
                    <a:pos x="81" y="68"/>
                  </a:cxn>
                  <a:cxn ang="0">
                    <a:pos x="87" y="93"/>
                  </a:cxn>
                  <a:cxn ang="0">
                    <a:pos x="87" y="117"/>
                  </a:cxn>
                  <a:cxn ang="0">
                    <a:pos x="84" y="139"/>
                  </a:cxn>
                  <a:cxn ang="0">
                    <a:pos x="76" y="160"/>
                  </a:cxn>
                  <a:cxn ang="0">
                    <a:pos x="75" y="165"/>
                  </a:cxn>
                  <a:cxn ang="0">
                    <a:pos x="71" y="170"/>
                  </a:cxn>
                  <a:cxn ang="0">
                    <a:pos x="69" y="170"/>
                  </a:cxn>
                  <a:cxn ang="0">
                    <a:pos x="66" y="167"/>
                  </a:cxn>
                  <a:cxn ang="0">
                    <a:pos x="63" y="165"/>
                  </a:cxn>
                  <a:cxn ang="0">
                    <a:pos x="59" y="164"/>
                  </a:cxn>
                  <a:cxn ang="0">
                    <a:pos x="41" y="164"/>
                  </a:cxn>
                  <a:cxn ang="0">
                    <a:pos x="38" y="165"/>
                  </a:cxn>
                  <a:cxn ang="0">
                    <a:pos x="37" y="167"/>
                  </a:cxn>
                  <a:cxn ang="0">
                    <a:pos x="32" y="162"/>
                  </a:cxn>
                  <a:cxn ang="0">
                    <a:pos x="28" y="160"/>
                  </a:cxn>
                  <a:cxn ang="0">
                    <a:pos x="25" y="155"/>
                  </a:cxn>
                  <a:cxn ang="0">
                    <a:pos x="24" y="152"/>
                  </a:cxn>
                  <a:cxn ang="0">
                    <a:pos x="19" y="142"/>
                  </a:cxn>
                  <a:cxn ang="0">
                    <a:pos x="13" y="134"/>
                  </a:cxn>
                  <a:cxn ang="0">
                    <a:pos x="13" y="127"/>
                  </a:cxn>
                  <a:cxn ang="0">
                    <a:pos x="16" y="124"/>
                  </a:cxn>
                  <a:cxn ang="0">
                    <a:pos x="21" y="121"/>
                  </a:cxn>
                  <a:cxn ang="0">
                    <a:pos x="26" y="120"/>
                  </a:cxn>
                  <a:cxn ang="0">
                    <a:pos x="31" y="115"/>
                  </a:cxn>
                  <a:cxn ang="0">
                    <a:pos x="32" y="109"/>
                  </a:cxn>
                  <a:cxn ang="0">
                    <a:pos x="31" y="101"/>
                  </a:cxn>
                  <a:cxn ang="0">
                    <a:pos x="24" y="84"/>
                  </a:cxn>
                  <a:cxn ang="0">
                    <a:pos x="13" y="71"/>
                  </a:cxn>
                  <a:cxn ang="0">
                    <a:pos x="4" y="58"/>
                  </a:cxn>
                  <a:cxn ang="0">
                    <a:pos x="0" y="46"/>
                  </a:cxn>
                  <a:cxn ang="0">
                    <a:pos x="0" y="36"/>
                  </a:cxn>
                  <a:cxn ang="0">
                    <a:pos x="1" y="19"/>
                  </a:cxn>
                  <a:cxn ang="0">
                    <a:pos x="3" y="0"/>
                  </a:cxn>
                </a:cxnLst>
                <a:rect l="0" t="0" r="r" b="b"/>
                <a:pathLst>
                  <a:path w="87" h="170">
                    <a:moveTo>
                      <a:pt x="3" y="0"/>
                    </a:moveTo>
                    <a:lnTo>
                      <a:pt x="9" y="3"/>
                    </a:lnTo>
                    <a:lnTo>
                      <a:pt x="21" y="3"/>
                    </a:lnTo>
                    <a:lnTo>
                      <a:pt x="34" y="5"/>
                    </a:lnTo>
                    <a:lnTo>
                      <a:pt x="41" y="6"/>
                    </a:lnTo>
                    <a:lnTo>
                      <a:pt x="53" y="6"/>
                    </a:lnTo>
                    <a:lnTo>
                      <a:pt x="65" y="8"/>
                    </a:lnTo>
                    <a:lnTo>
                      <a:pt x="75" y="8"/>
                    </a:lnTo>
                    <a:lnTo>
                      <a:pt x="72" y="12"/>
                    </a:lnTo>
                    <a:lnTo>
                      <a:pt x="72" y="24"/>
                    </a:lnTo>
                    <a:lnTo>
                      <a:pt x="73" y="30"/>
                    </a:lnTo>
                    <a:lnTo>
                      <a:pt x="73" y="36"/>
                    </a:lnTo>
                    <a:lnTo>
                      <a:pt x="72" y="40"/>
                    </a:lnTo>
                    <a:lnTo>
                      <a:pt x="68" y="49"/>
                    </a:lnTo>
                    <a:lnTo>
                      <a:pt x="71" y="52"/>
                    </a:lnTo>
                    <a:lnTo>
                      <a:pt x="72" y="55"/>
                    </a:lnTo>
                    <a:lnTo>
                      <a:pt x="75" y="58"/>
                    </a:lnTo>
                    <a:lnTo>
                      <a:pt x="78" y="62"/>
                    </a:lnTo>
                    <a:lnTo>
                      <a:pt x="81" y="68"/>
                    </a:lnTo>
                    <a:lnTo>
                      <a:pt x="87" y="93"/>
                    </a:lnTo>
                    <a:lnTo>
                      <a:pt x="87" y="117"/>
                    </a:lnTo>
                    <a:lnTo>
                      <a:pt x="84" y="139"/>
                    </a:lnTo>
                    <a:lnTo>
                      <a:pt x="76" y="160"/>
                    </a:lnTo>
                    <a:lnTo>
                      <a:pt x="75" y="165"/>
                    </a:lnTo>
                    <a:lnTo>
                      <a:pt x="71" y="170"/>
                    </a:lnTo>
                    <a:lnTo>
                      <a:pt x="69" y="170"/>
                    </a:lnTo>
                    <a:lnTo>
                      <a:pt x="66" y="167"/>
                    </a:lnTo>
                    <a:lnTo>
                      <a:pt x="63" y="165"/>
                    </a:lnTo>
                    <a:lnTo>
                      <a:pt x="59" y="164"/>
                    </a:lnTo>
                    <a:lnTo>
                      <a:pt x="41" y="164"/>
                    </a:lnTo>
                    <a:lnTo>
                      <a:pt x="38" y="165"/>
                    </a:lnTo>
                    <a:lnTo>
                      <a:pt x="37" y="167"/>
                    </a:lnTo>
                    <a:lnTo>
                      <a:pt x="32" y="162"/>
                    </a:lnTo>
                    <a:lnTo>
                      <a:pt x="28" y="160"/>
                    </a:lnTo>
                    <a:lnTo>
                      <a:pt x="25" y="155"/>
                    </a:lnTo>
                    <a:lnTo>
                      <a:pt x="24" y="152"/>
                    </a:lnTo>
                    <a:lnTo>
                      <a:pt x="19" y="142"/>
                    </a:lnTo>
                    <a:lnTo>
                      <a:pt x="13" y="134"/>
                    </a:lnTo>
                    <a:lnTo>
                      <a:pt x="13" y="127"/>
                    </a:lnTo>
                    <a:lnTo>
                      <a:pt x="16" y="124"/>
                    </a:lnTo>
                    <a:lnTo>
                      <a:pt x="21" y="121"/>
                    </a:lnTo>
                    <a:lnTo>
                      <a:pt x="26" y="120"/>
                    </a:lnTo>
                    <a:lnTo>
                      <a:pt x="31" y="115"/>
                    </a:lnTo>
                    <a:lnTo>
                      <a:pt x="32" y="109"/>
                    </a:lnTo>
                    <a:lnTo>
                      <a:pt x="31" y="101"/>
                    </a:lnTo>
                    <a:lnTo>
                      <a:pt x="24" y="84"/>
                    </a:lnTo>
                    <a:lnTo>
                      <a:pt x="13" y="71"/>
                    </a:lnTo>
                    <a:lnTo>
                      <a:pt x="4" y="58"/>
                    </a:lnTo>
                    <a:lnTo>
                      <a:pt x="0" y="46"/>
                    </a:lnTo>
                    <a:lnTo>
                      <a:pt x="0" y="36"/>
                    </a:lnTo>
                    <a:lnTo>
                      <a:pt x="1" y="19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2" name="Freeform 38"/>
              <p:cNvSpPr>
                <a:spLocks/>
              </p:cNvSpPr>
              <p:nvPr/>
            </p:nvSpPr>
            <p:spPr bwMode="auto">
              <a:xfrm>
                <a:off x="7899400" y="2417763"/>
                <a:ext cx="184150" cy="330200"/>
              </a:xfrm>
              <a:custGeom>
                <a:avLst/>
                <a:gdLst/>
                <a:ahLst/>
                <a:cxnLst>
                  <a:cxn ang="0">
                    <a:pos x="91" y="0"/>
                  </a:cxn>
                  <a:cxn ang="0">
                    <a:pos x="95" y="16"/>
                  </a:cxn>
                  <a:cxn ang="0">
                    <a:pos x="100" y="31"/>
                  </a:cxn>
                  <a:cxn ang="0">
                    <a:pos x="101" y="43"/>
                  </a:cxn>
                  <a:cxn ang="0">
                    <a:pos x="100" y="52"/>
                  </a:cxn>
                  <a:cxn ang="0">
                    <a:pos x="95" y="71"/>
                  </a:cxn>
                  <a:cxn ang="0">
                    <a:pos x="95" y="87"/>
                  </a:cxn>
                  <a:cxn ang="0">
                    <a:pos x="97" y="99"/>
                  </a:cxn>
                  <a:cxn ang="0">
                    <a:pos x="98" y="106"/>
                  </a:cxn>
                  <a:cxn ang="0">
                    <a:pos x="98" y="117"/>
                  </a:cxn>
                  <a:cxn ang="0">
                    <a:pos x="97" y="128"/>
                  </a:cxn>
                  <a:cxn ang="0">
                    <a:pos x="97" y="139"/>
                  </a:cxn>
                  <a:cxn ang="0">
                    <a:pos x="100" y="148"/>
                  </a:cxn>
                  <a:cxn ang="0">
                    <a:pos x="104" y="155"/>
                  </a:cxn>
                  <a:cxn ang="0">
                    <a:pos x="109" y="168"/>
                  </a:cxn>
                  <a:cxn ang="0">
                    <a:pos x="113" y="183"/>
                  </a:cxn>
                  <a:cxn ang="0">
                    <a:pos x="116" y="198"/>
                  </a:cxn>
                  <a:cxn ang="0">
                    <a:pos x="98" y="202"/>
                  </a:cxn>
                  <a:cxn ang="0">
                    <a:pos x="79" y="208"/>
                  </a:cxn>
                  <a:cxn ang="0">
                    <a:pos x="78" y="201"/>
                  </a:cxn>
                  <a:cxn ang="0">
                    <a:pos x="76" y="195"/>
                  </a:cxn>
                  <a:cxn ang="0">
                    <a:pos x="73" y="190"/>
                  </a:cxn>
                  <a:cxn ang="0">
                    <a:pos x="67" y="180"/>
                  </a:cxn>
                  <a:cxn ang="0">
                    <a:pos x="59" y="168"/>
                  </a:cxn>
                  <a:cxn ang="0">
                    <a:pos x="38" y="142"/>
                  </a:cxn>
                  <a:cxn ang="0">
                    <a:pos x="32" y="131"/>
                  </a:cxn>
                  <a:cxn ang="0">
                    <a:pos x="29" y="124"/>
                  </a:cxn>
                  <a:cxn ang="0">
                    <a:pos x="28" y="115"/>
                  </a:cxn>
                  <a:cxn ang="0">
                    <a:pos x="23" y="103"/>
                  </a:cxn>
                  <a:cxn ang="0">
                    <a:pos x="17" y="87"/>
                  </a:cxn>
                  <a:cxn ang="0">
                    <a:pos x="10" y="69"/>
                  </a:cxn>
                  <a:cxn ang="0">
                    <a:pos x="0" y="53"/>
                  </a:cxn>
                  <a:cxn ang="0">
                    <a:pos x="34" y="36"/>
                  </a:cxn>
                  <a:cxn ang="0">
                    <a:pos x="65" y="18"/>
                  </a:cxn>
                  <a:cxn ang="0">
                    <a:pos x="91" y="0"/>
                  </a:cxn>
                </a:cxnLst>
                <a:rect l="0" t="0" r="r" b="b"/>
                <a:pathLst>
                  <a:path w="116" h="208">
                    <a:moveTo>
                      <a:pt x="91" y="0"/>
                    </a:moveTo>
                    <a:lnTo>
                      <a:pt x="95" y="16"/>
                    </a:lnTo>
                    <a:lnTo>
                      <a:pt x="100" y="31"/>
                    </a:lnTo>
                    <a:lnTo>
                      <a:pt x="101" y="43"/>
                    </a:lnTo>
                    <a:lnTo>
                      <a:pt x="100" y="52"/>
                    </a:lnTo>
                    <a:lnTo>
                      <a:pt x="95" y="71"/>
                    </a:lnTo>
                    <a:lnTo>
                      <a:pt x="95" y="87"/>
                    </a:lnTo>
                    <a:lnTo>
                      <a:pt x="97" y="99"/>
                    </a:lnTo>
                    <a:lnTo>
                      <a:pt x="98" y="106"/>
                    </a:lnTo>
                    <a:lnTo>
                      <a:pt x="98" y="117"/>
                    </a:lnTo>
                    <a:lnTo>
                      <a:pt x="97" y="128"/>
                    </a:lnTo>
                    <a:lnTo>
                      <a:pt x="97" y="139"/>
                    </a:lnTo>
                    <a:lnTo>
                      <a:pt x="100" y="148"/>
                    </a:lnTo>
                    <a:lnTo>
                      <a:pt x="104" y="155"/>
                    </a:lnTo>
                    <a:lnTo>
                      <a:pt x="109" y="168"/>
                    </a:lnTo>
                    <a:lnTo>
                      <a:pt x="113" y="183"/>
                    </a:lnTo>
                    <a:lnTo>
                      <a:pt x="116" y="198"/>
                    </a:lnTo>
                    <a:lnTo>
                      <a:pt x="98" y="202"/>
                    </a:lnTo>
                    <a:lnTo>
                      <a:pt x="79" y="208"/>
                    </a:lnTo>
                    <a:lnTo>
                      <a:pt x="78" y="201"/>
                    </a:lnTo>
                    <a:lnTo>
                      <a:pt x="76" y="195"/>
                    </a:lnTo>
                    <a:lnTo>
                      <a:pt x="73" y="190"/>
                    </a:lnTo>
                    <a:lnTo>
                      <a:pt x="67" y="180"/>
                    </a:lnTo>
                    <a:lnTo>
                      <a:pt x="59" y="168"/>
                    </a:lnTo>
                    <a:lnTo>
                      <a:pt x="38" y="142"/>
                    </a:lnTo>
                    <a:lnTo>
                      <a:pt x="32" y="131"/>
                    </a:lnTo>
                    <a:lnTo>
                      <a:pt x="29" y="124"/>
                    </a:lnTo>
                    <a:lnTo>
                      <a:pt x="28" y="115"/>
                    </a:lnTo>
                    <a:lnTo>
                      <a:pt x="23" y="103"/>
                    </a:lnTo>
                    <a:lnTo>
                      <a:pt x="17" y="87"/>
                    </a:lnTo>
                    <a:lnTo>
                      <a:pt x="10" y="69"/>
                    </a:lnTo>
                    <a:lnTo>
                      <a:pt x="0" y="53"/>
                    </a:lnTo>
                    <a:lnTo>
                      <a:pt x="34" y="36"/>
                    </a:lnTo>
                    <a:lnTo>
                      <a:pt x="65" y="18"/>
                    </a:lnTo>
                    <a:lnTo>
                      <a:pt x="91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3" name="Freeform 39"/>
              <p:cNvSpPr>
                <a:spLocks/>
              </p:cNvSpPr>
              <p:nvPr/>
            </p:nvSpPr>
            <p:spPr bwMode="auto">
              <a:xfrm>
                <a:off x="8043863" y="2392363"/>
                <a:ext cx="174625" cy="339725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23" y="15"/>
                  </a:cxn>
                  <a:cxn ang="0">
                    <a:pos x="31" y="29"/>
                  </a:cxn>
                  <a:cxn ang="0">
                    <a:pos x="38" y="41"/>
                  </a:cxn>
                  <a:cxn ang="0">
                    <a:pos x="44" y="52"/>
                  </a:cxn>
                  <a:cxn ang="0">
                    <a:pos x="48" y="59"/>
                  </a:cxn>
                  <a:cxn ang="0">
                    <a:pos x="53" y="68"/>
                  </a:cxn>
                  <a:cxn ang="0">
                    <a:pos x="60" y="81"/>
                  </a:cxn>
                  <a:cxn ang="0">
                    <a:pos x="69" y="96"/>
                  </a:cxn>
                  <a:cxn ang="0">
                    <a:pos x="76" y="109"/>
                  </a:cxn>
                  <a:cxn ang="0">
                    <a:pos x="87" y="130"/>
                  </a:cxn>
                  <a:cxn ang="0">
                    <a:pos x="91" y="133"/>
                  </a:cxn>
                  <a:cxn ang="0">
                    <a:pos x="100" y="136"/>
                  </a:cxn>
                  <a:cxn ang="0">
                    <a:pos x="110" y="136"/>
                  </a:cxn>
                  <a:cxn ang="0">
                    <a:pos x="110" y="149"/>
                  </a:cxn>
                  <a:cxn ang="0">
                    <a:pos x="109" y="153"/>
                  </a:cxn>
                  <a:cxn ang="0">
                    <a:pos x="109" y="156"/>
                  </a:cxn>
                  <a:cxn ang="0">
                    <a:pos x="93" y="174"/>
                  </a:cxn>
                  <a:cxn ang="0">
                    <a:pos x="72" y="192"/>
                  </a:cxn>
                  <a:cxn ang="0">
                    <a:pos x="47" y="205"/>
                  </a:cxn>
                  <a:cxn ang="0">
                    <a:pos x="37" y="209"/>
                  </a:cxn>
                  <a:cxn ang="0">
                    <a:pos x="25" y="214"/>
                  </a:cxn>
                  <a:cxn ang="0">
                    <a:pos x="22" y="199"/>
                  </a:cxn>
                  <a:cxn ang="0">
                    <a:pos x="18" y="184"/>
                  </a:cxn>
                  <a:cxn ang="0">
                    <a:pos x="13" y="171"/>
                  </a:cxn>
                  <a:cxn ang="0">
                    <a:pos x="9" y="164"/>
                  </a:cxn>
                  <a:cxn ang="0">
                    <a:pos x="6" y="155"/>
                  </a:cxn>
                  <a:cxn ang="0">
                    <a:pos x="6" y="144"/>
                  </a:cxn>
                  <a:cxn ang="0">
                    <a:pos x="7" y="133"/>
                  </a:cxn>
                  <a:cxn ang="0">
                    <a:pos x="7" y="122"/>
                  </a:cxn>
                  <a:cxn ang="0">
                    <a:pos x="6" y="115"/>
                  </a:cxn>
                  <a:cxn ang="0">
                    <a:pos x="4" y="103"/>
                  </a:cxn>
                  <a:cxn ang="0">
                    <a:pos x="4" y="87"/>
                  </a:cxn>
                  <a:cxn ang="0">
                    <a:pos x="9" y="68"/>
                  </a:cxn>
                  <a:cxn ang="0">
                    <a:pos x="10" y="59"/>
                  </a:cxn>
                  <a:cxn ang="0">
                    <a:pos x="9" y="47"/>
                  </a:cxn>
                  <a:cxn ang="0">
                    <a:pos x="4" y="32"/>
                  </a:cxn>
                  <a:cxn ang="0">
                    <a:pos x="0" y="16"/>
                  </a:cxn>
                  <a:cxn ang="0">
                    <a:pos x="12" y="4"/>
                  </a:cxn>
                  <a:cxn ang="0">
                    <a:pos x="15" y="0"/>
                  </a:cxn>
                </a:cxnLst>
                <a:rect l="0" t="0" r="r" b="b"/>
                <a:pathLst>
                  <a:path w="110" h="214">
                    <a:moveTo>
                      <a:pt x="15" y="0"/>
                    </a:moveTo>
                    <a:lnTo>
                      <a:pt x="23" y="15"/>
                    </a:lnTo>
                    <a:lnTo>
                      <a:pt x="31" y="29"/>
                    </a:lnTo>
                    <a:lnTo>
                      <a:pt x="38" y="41"/>
                    </a:lnTo>
                    <a:lnTo>
                      <a:pt x="44" y="52"/>
                    </a:lnTo>
                    <a:lnTo>
                      <a:pt x="48" y="59"/>
                    </a:lnTo>
                    <a:lnTo>
                      <a:pt x="53" y="68"/>
                    </a:lnTo>
                    <a:lnTo>
                      <a:pt x="60" y="81"/>
                    </a:lnTo>
                    <a:lnTo>
                      <a:pt x="69" y="96"/>
                    </a:lnTo>
                    <a:lnTo>
                      <a:pt x="76" y="109"/>
                    </a:lnTo>
                    <a:lnTo>
                      <a:pt x="87" y="130"/>
                    </a:lnTo>
                    <a:lnTo>
                      <a:pt x="91" y="133"/>
                    </a:lnTo>
                    <a:lnTo>
                      <a:pt x="100" y="136"/>
                    </a:lnTo>
                    <a:lnTo>
                      <a:pt x="110" y="136"/>
                    </a:lnTo>
                    <a:lnTo>
                      <a:pt x="110" y="149"/>
                    </a:lnTo>
                    <a:lnTo>
                      <a:pt x="109" y="153"/>
                    </a:lnTo>
                    <a:lnTo>
                      <a:pt x="109" y="156"/>
                    </a:lnTo>
                    <a:lnTo>
                      <a:pt x="93" y="174"/>
                    </a:lnTo>
                    <a:lnTo>
                      <a:pt x="72" y="192"/>
                    </a:lnTo>
                    <a:lnTo>
                      <a:pt x="47" y="205"/>
                    </a:lnTo>
                    <a:lnTo>
                      <a:pt x="37" y="209"/>
                    </a:lnTo>
                    <a:lnTo>
                      <a:pt x="25" y="214"/>
                    </a:lnTo>
                    <a:lnTo>
                      <a:pt x="22" y="199"/>
                    </a:lnTo>
                    <a:lnTo>
                      <a:pt x="18" y="184"/>
                    </a:lnTo>
                    <a:lnTo>
                      <a:pt x="13" y="171"/>
                    </a:lnTo>
                    <a:lnTo>
                      <a:pt x="9" y="164"/>
                    </a:lnTo>
                    <a:lnTo>
                      <a:pt x="6" y="155"/>
                    </a:lnTo>
                    <a:lnTo>
                      <a:pt x="6" y="144"/>
                    </a:lnTo>
                    <a:lnTo>
                      <a:pt x="7" y="133"/>
                    </a:lnTo>
                    <a:lnTo>
                      <a:pt x="7" y="122"/>
                    </a:lnTo>
                    <a:lnTo>
                      <a:pt x="6" y="115"/>
                    </a:lnTo>
                    <a:lnTo>
                      <a:pt x="4" y="103"/>
                    </a:lnTo>
                    <a:lnTo>
                      <a:pt x="4" y="87"/>
                    </a:lnTo>
                    <a:lnTo>
                      <a:pt x="9" y="68"/>
                    </a:lnTo>
                    <a:lnTo>
                      <a:pt x="10" y="59"/>
                    </a:lnTo>
                    <a:lnTo>
                      <a:pt x="9" y="47"/>
                    </a:lnTo>
                    <a:lnTo>
                      <a:pt x="4" y="32"/>
                    </a:lnTo>
                    <a:lnTo>
                      <a:pt x="0" y="16"/>
                    </a:lnTo>
                    <a:lnTo>
                      <a:pt x="12" y="4"/>
                    </a:lnTo>
                    <a:lnTo>
                      <a:pt x="15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4" name="Freeform 40"/>
              <p:cNvSpPr>
                <a:spLocks/>
              </p:cNvSpPr>
              <p:nvPr/>
            </p:nvSpPr>
            <p:spPr bwMode="auto">
              <a:xfrm>
                <a:off x="8172450" y="2773363"/>
                <a:ext cx="88900" cy="96838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22" y="0"/>
                  </a:cxn>
                  <a:cxn ang="0">
                    <a:pos x="37" y="3"/>
                  </a:cxn>
                  <a:cxn ang="0">
                    <a:pos x="48" y="9"/>
                  </a:cxn>
                  <a:cxn ang="0">
                    <a:pos x="56" y="21"/>
                  </a:cxn>
                  <a:cxn ang="0">
                    <a:pos x="47" y="24"/>
                  </a:cxn>
                  <a:cxn ang="0">
                    <a:pos x="42" y="30"/>
                  </a:cxn>
                  <a:cxn ang="0">
                    <a:pos x="42" y="36"/>
                  </a:cxn>
                  <a:cxn ang="0">
                    <a:pos x="45" y="43"/>
                  </a:cxn>
                  <a:cxn ang="0">
                    <a:pos x="47" y="49"/>
                  </a:cxn>
                  <a:cxn ang="0">
                    <a:pos x="42" y="53"/>
                  </a:cxn>
                  <a:cxn ang="0">
                    <a:pos x="38" y="56"/>
                  </a:cxn>
                  <a:cxn ang="0">
                    <a:pos x="32" y="61"/>
                  </a:cxn>
                  <a:cxn ang="0">
                    <a:pos x="23" y="48"/>
                  </a:cxn>
                  <a:cxn ang="0">
                    <a:pos x="19" y="36"/>
                  </a:cxn>
                  <a:cxn ang="0">
                    <a:pos x="16" y="25"/>
                  </a:cxn>
                  <a:cxn ang="0">
                    <a:pos x="9" y="15"/>
                  </a:cxn>
                  <a:cxn ang="0">
                    <a:pos x="0" y="5"/>
                  </a:cxn>
                  <a:cxn ang="0">
                    <a:pos x="7" y="3"/>
                  </a:cxn>
                  <a:cxn ang="0">
                    <a:pos x="13" y="0"/>
                  </a:cxn>
                </a:cxnLst>
                <a:rect l="0" t="0" r="r" b="b"/>
                <a:pathLst>
                  <a:path w="56" h="61">
                    <a:moveTo>
                      <a:pt x="13" y="0"/>
                    </a:moveTo>
                    <a:lnTo>
                      <a:pt x="22" y="0"/>
                    </a:lnTo>
                    <a:lnTo>
                      <a:pt x="37" y="3"/>
                    </a:lnTo>
                    <a:lnTo>
                      <a:pt x="48" y="9"/>
                    </a:lnTo>
                    <a:lnTo>
                      <a:pt x="56" y="21"/>
                    </a:lnTo>
                    <a:lnTo>
                      <a:pt x="47" y="24"/>
                    </a:lnTo>
                    <a:lnTo>
                      <a:pt x="42" y="30"/>
                    </a:lnTo>
                    <a:lnTo>
                      <a:pt x="42" y="36"/>
                    </a:lnTo>
                    <a:lnTo>
                      <a:pt x="45" y="43"/>
                    </a:lnTo>
                    <a:lnTo>
                      <a:pt x="47" y="49"/>
                    </a:lnTo>
                    <a:lnTo>
                      <a:pt x="42" y="53"/>
                    </a:lnTo>
                    <a:lnTo>
                      <a:pt x="38" y="56"/>
                    </a:lnTo>
                    <a:lnTo>
                      <a:pt x="32" y="61"/>
                    </a:lnTo>
                    <a:lnTo>
                      <a:pt x="23" y="48"/>
                    </a:lnTo>
                    <a:lnTo>
                      <a:pt x="19" y="36"/>
                    </a:lnTo>
                    <a:lnTo>
                      <a:pt x="16" y="25"/>
                    </a:lnTo>
                    <a:lnTo>
                      <a:pt x="9" y="15"/>
                    </a:lnTo>
                    <a:lnTo>
                      <a:pt x="0" y="5"/>
                    </a:lnTo>
                    <a:lnTo>
                      <a:pt x="7" y="3"/>
                    </a:lnTo>
                    <a:lnTo>
                      <a:pt x="13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5" name="Freeform 41"/>
              <p:cNvSpPr>
                <a:spLocks/>
              </p:cNvSpPr>
              <p:nvPr/>
            </p:nvSpPr>
            <p:spPr bwMode="auto">
              <a:xfrm>
                <a:off x="8037513" y="2781300"/>
                <a:ext cx="185738" cy="211138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94" y="10"/>
                  </a:cxn>
                  <a:cxn ang="0">
                    <a:pos x="101" y="20"/>
                  </a:cxn>
                  <a:cxn ang="0">
                    <a:pos x="104" y="31"/>
                  </a:cxn>
                  <a:cxn ang="0">
                    <a:pos x="108" y="43"/>
                  </a:cxn>
                  <a:cxn ang="0">
                    <a:pos x="117" y="56"/>
                  </a:cxn>
                  <a:cxn ang="0">
                    <a:pos x="108" y="62"/>
                  </a:cxn>
                  <a:cxn ang="0">
                    <a:pos x="98" y="68"/>
                  </a:cxn>
                  <a:cxn ang="0">
                    <a:pos x="91" y="72"/>
                  </a:cxn>
                  <a:cxn ang="0">
                    <a:pos x="85" y="75"/>
                  </a:cxn>
                  <a:cxn ang="0">
                    <a:pos x="79" y="79"/>
                  </a:cxn>
                  <a:cxn ang="0">
                    <a:pos x="72" y="88"/>
                  </a:cxn>
                  <a:cxn ang="0">
                    <a:pos x="61" y="100"/>
                  </a:cxn>
                  <a:cxn ang="0">
                    <a:pos x="52" y="110"/>
                  </a:cxn>
                  <a:cxn ang="0">
                    <a:pos x="38" y="125"/>
                  </a:cxn>
                  <a:cxn ang="0">
                    <a:pos x="33" y="127"/>
                  </a:cxn>
                  <a:cxn ang="0">
                    <a:pos x="30" y="130"/>
                  </a:cxn>
                  <a:cxn ang="0">
                    <a:pos x="29" y="133"/>
                  </a:cxn>
                  <a:cxn ang="0">
                    <a:pos x="26" y="133"/>
                  </a:cxn>
                  <a:cxn ang="0">
                    <a:pos x="22" y="115"/>
                  </a:cxn>
                  <a:cxn ang="0">
                    <a:pos x="20" y="102"/>
                  </a:cxn>
                  <a:cxn ang="0">
                    <a:pos x="17" y="87"/>
                  </a:cxn>
                  <a:cxn ang="0">
                    <a:pos x="13" y="69"/>
                  </a:cxn>
                  <a:cxn ang="0">
                    <a:pos x="5" y="53"/>
                  </a:cxn>
                  <a:cxn ang="0">
                    <a:pos x="0" y="37"/>
                  </a:cxn>
                  <a:cxn ang="0">
                    <a:pos x="22" y="26"/>
                  </a:cxn>
                  <a:cxn ang="0">
                    <a:pos x="45" y="16"/>
                  </a:cxn>
                  <a:cxn ang="0">
                    <a:pos x="66" y="7"/>
                  </a:cxn>
                  <a:cxn ang="0">
                    <a:pos x="85" y="0"/>
                  </a:cxn>
                </a:cxnLst>
                <a:rect l="0" t="0" r="r" b="b"/>
                <a:pathLst>
                  <a:path w="117" h="133">
                    <a:moveTo>
                      <a:pt x="85" y="0"/>
                    </a:moveTo>
                    <a:lnTo>
                      <a:pt x="94" y="10"/>
                    </a:lnTo>
                    <a:lnTo>
                      <a:pt x="101" y="20"/>
                    </a:lnTo>
                    <a:lnTo>
                      <a:pt x="104" y="31"/>
                    </a:lnTo>
                    <a:lnTo>
                      <a:pt x="108" y="43"/>
                    </a:lnTo>
                    <a:lnTo>
                      <a:pt x="117" y="56"/>
                    </a:lnTo>
                    <a:lnTo>
                      <a:pt x="108" y="62"/>
                    </a:lnTo>
                    <a:lnTo>
                      <a:pt x="98" y="68"/>
                    </a:lnTo>
                    <a:lnTo>
                      <a:pt x="91" y="72"/>
                    </a:lnTo>
                    <a:lnTo>
                      <a:pt x="85" y="75"/>
                    </a:lnTo>
                    <a:lnTo>
                      <a:pt x="79" y="79"/>
                    </a:lnTo>
                    <a:lnTo>
                      <a:pt x="72" y="88"/>
                    </a:lnTo>
                    <a:lnTo>
                      <a:pt x="61" y="100"/>
                    </a:lnTo>
                    <a:lnTo>
                      <a:pt x="52" y="110"/>
                    </a:lnTo>
                    <a:lnTo>
                      <a:pt x="38" y="125"/>
                    </a:lnTo>
                    <a:lnTo>
                      <a:pt x="33" y="127"/>
                    </a:lnTo>
                    <a:lnTo>
                      <a:pt x="30" y="130"/>
                    </a:lnTo>
                    <a:lnTo>
                      <a:pt x="29" y="133"/>
                    </a:lnTo>
                    <a:lnTo>
                      <a:pt x="26" y="133"/>
                    </a:lnTo>
                    <a:lnTo>
                      <a:pt x="22" y="115"/>
                    </a:lnTo>
                    <a:lnTo>
                      <a:pt x="20" y="102"/>
                    </a:lnTo>
                    <a:lnTo>
                      <a:pt x="17" y="87"/>
                    </a:lnTo>
                    <a:lnTo>
                      <a:pt x="13" y="69"/>
                    </a:lnTo>
                    <a:lnTo>
                      <a:pt x="5" y="53"/>
                    </a:lnTo>
                    <a:lnTo>
                      <a:pt x="0" y="37"/>
                    </a:lnTo>
                    <a:lnTo>
                      <a:pt x="22" y="26"/>
                    </a:lnTo>
                    <a:lnTo>
                      <a:pt x="45" y="16"/>
                    </a:lnTo>
                    <a:lnTo>
                      <a:pt x="66" y="7"/>
                    </a:lnTo>
                    <a:lnTo>
                      <a:pt x="85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6" name="Freeform 42"/>
              <p:cNvSpPr>
                <a:spLocks/>
              </p:cNvSpPr>
              <p:nvPr/>
            </p:nvSpPr>
            <p:spPr bwMode="auto">
              <a:xfrm>
                <a:off x="8067675" y="2081213"/>
                <a:ext cx="307975" cy="527050"/>
              </a:xfrm>
              <a:custGeom>
                <a:avLst/>
                <a:gdLst/>
                <a:ahLst/>
                <a:cxnLst>
                  <a:cxn ang="0">
                    <a:pos x="80" y="3"/>
                  </a:cxn>
                  <a:cxn ang="0">
                    <a:pos x="94" y="20"/>
                  </a:cxn>
                  <a:cxn ang="0">
                    <a:pos x="111" y="48"/>
                  </a:cxn>
                  <a:cxn ang="0">
                    <a:pos x="125" y="72"/>
                  </a:cxn>
                  <a:cxn ang="0">
                    <a:pos x="135" y="84"/>
                  </a:cxn>
                  <a:cxn ang="0">
                    <a:pos x="157" y="91"/>
                  </a:cxn>
                  <a:cxn ang="0">
                    <a:pos x="180" y="102"/>
                  </a:cxn>
                  <a:cxn ang="0">
                    <a:pos x="192" y="112"/>
                  </a:cxn>
                  <a:cxn ang="0">
                    <a:pos x="194" y="134"/>
                  </a:cxn>
                  <a:cxn ang="0">
                    <a:pos x="185" y="144"/>
                  </a:cxn>
                  <a:cxn ang="0">
                    <a:pos x="170" y="165"/>
                  </a:cxn>
                  <a:cxn ang="0">
                    <a:pos x="158" y="183"/>
                  </a:cxn>
                  <a:cxn ang="0">
                    <a:pos x="154" y="190"/>
                  </a:cxn>
                  <a:cxn ang="0">
                    <a:pos x="147" y="193"/>
                  </a:cxn>
                  <a:cxn ang="0">
                    <a:pos x="141" y="194"/>
                  </a:cxn>
                  <a:cxn ang="0">
                    <a:pos x="136" y="199"/>
                  </a:cxn>
                  <a:cxn ang="0">
                    <a:pos x="132" y="217"/>
                  </a:cxn>
                  <a:cxn ang="0">
                    <a:pos x="129" y="230"/>
                  </a:cxn>
                  <a:cxn ang="0">
                    <a:pos x="107" y="253"/>
                  </a:cxn>
                  <a:cxn ang="0">
                    <a:pos x="98" y="268"/>
                  </a:cxn>
                  <a:cxn ang="0">
                    <a:pos x="97" y="295"/>
                  </a:cxn>
                  <a:cxn ang="0">
                    <a:pos x="95" y="332"/>
                  </a:cxn>
                  <a:cxn ang="0">
                    <a:pos x="76" y="329"/>
                  </a:cxn>
                  <a:cxn ang="0">
                    <a:pos x="61" y="305"/>
                  </a:cxn>
                  <a:cxn ang="0">
                    <a:pos x="45" y="277"/>
                  </a:cxn>
                  <a:cxn ang="0">
                    <a:pos x="33" y="255"/>
                  </a:cxn>
                  <a:cxn ang="0">
                    <a:pos x="23" y="237"/>
                  </a:cxn>
                  <a:cxn ang="0">
                    <a:pos x="8" y="211"/>
                  </a:cxn>
                  <a:cxn ang="0">
                    <a:pos x="1" y="194"/>
                  </a:cxn>
                  <a:cxn ang="0">
                    <a:pos x="8" y="169"/>
                  </a:cxn>
                  <a:cxn ang="0">
                    <a:pos x="13" y="122"/>
                  </a:cxn>
                  <a:cxn ang="0">
                    <a:pos x="11" y="91"/>
                  </a:cxn>
                  <a:cxn ang="0">
                    <a:pos x="16" y="66"/>
                  </a:cxn>
                  <a:cxn ang="0">
                    <a:pos x="17" y="45"/>
                  </a:cxn>
                  <a:cxn ang="0">
                    <a:pos x="16" y="26"/>
                  </a:cxn>
                  <a:cxn ang="0">
                    <a:pos x="32" y="17"/>
                  </a:cxn>
                  <a:cxn ang="0">
                    <a:pos x="60" y="6"/>
                  </a:cxn>
                  <a:cxn ang="0">
                    <a:pos x="78" y="0"/>
                  </a:cxn>
                </a:cxnLst>
                <a:rect l="0" t="0" r="r" b="b"/>
                <a:pathLst>
                  <a:path w="194" h="332">
                    <a:moveTo>
                      <a:pt x="78" y="0"/>
                    </a:moveTo>
                    <a:lnTo>
                      <a:pt x="80" y="3"/>
                    </a:lnTo>
                    <a:lnTo>
                      <a:pt x="86" y="10"/>
                    </a:lnTo>
                    <a:lnTo>
                      <a:pt x="94" y="20"/>
                    </a:lnTo>
                    <a:lnTo>
                      <a:pt x="103" y="34"/>
                    </a:lnTo>
                    <a:lnTo>
                      <a:pt x="111" y="48"/>
                    </a:lnTo>
                    <a:lnTo>
                      <a:pt x="119" y="62"/>
                    </a:lnTo>
                    <a:lnTo>
                      <a:pt x="125" y="72"/>
                    </a:lnTo>
                    <a:lnTo>
                      <a:pt x="128" y="78"/>
                    </a:lnTo>
                    <a:lnTo>
                      <a:pt x="135" y="84"/>
                    </a:lnTo>
                    <a:lnTo>
                      <a:pt x="145" y="88"/>
                    </a:lnTo>
                    <a:lnTo>
                      <a:pt x="157" y="91"/>
                    </a:lnTo>
                    <a:lnTo>
                      <a:pt x="166" y="94"/>
                    </a:lnTo>
                    <a:lnTo>
                      <a:pt x="180" y="102"/>
                    </a:lnTo>
                    <a:lnTo>
                      <a:pt x="192" y="106"/>
                    </a:lnTo>
                    <a:lnTo>
                      <a:pt x="192" y="112"/>
                    </a:lnTo>
                    <a:lnTo>
                      <a:pt x="194" y="119"/>
                    </a:lnTo>
                    <a:lnTo>
                      <a:pt x="194" y="134"/>
                    </a:lnTo>
                    <a:lnTo>
                      <a:pt x="191" y="137"/>
                    </a:lnTo>
                    <a:lnTo>
                      <a:pt x="185" y="144"/>
                    </a:lnTo>
                    <a:lnTo>
                      <a:pt x="179" y="155"/>
                    </a:lnTo>
                    <a:lnTo>
                      <a:pt x="170" y="165"/>
                    </a:lnTo>
                    <a:lnTo>
                      <a:pt x="164" y="175"/>
                    </a:lnTo>
                    <a:lnTo>
                      <a:pt x="158" y="183"/>
                    </a:lnTo>
                    <a:lnTo>
                      <a:pt x="155" y="187"/>
                    </a:lnTo>
                    <a:lnTo>
                      <a:pt x="154" y="190"/>
                    </a:lnTo>
                    <a:lnTo>
                      <a:pt x="151" y="192"/>
                    </a:lnTo>
                    <a:lnTo>
                      <a:pt x="147" y="193"/>
                    </a:lnTo>
                    <a:lnTo>
                      <a:pt x="144" y="194"/>
                    </a:lnTo>
                    <a:lnTo>
                      <a:pt x="141" y="194"/>
                    </a:lnTo>
                    <a:lnTo>
                      <a:pt x="138" y="196"/>
                    </a:lnTo>
                    <a:lnTo>
                      <a:pt x="136" y="199"/>
                    </a:lnTo>
                    <a:lnTo>
                      <a:pt x="133" y="208"/>
                    </a:lnTo>
                    <a:lnTo>
                      <a:pt x="132" y="217"/>
                    </a:lnTo>
                    <a:lnTo>
                      <a:pt x="132" y="225"/>
                    </a:lnTo>
                    <a:lnTo>
                      <a:pt x="129" y="230"/>
                    </a:lnTo>
                    <a:lnTo>
                      <a:pt x="123" y="237"/>
                    </a:lnTo>
                    <a:lnTo>
                      <a:pt x="107" y="253"/>
                    </a:lnTo>
                    <a:lnTo>
                      <a:pt x="101" y="261"/>
                    </a:lnTo>
                    <a:lnTo>
                      <a:pt x="98" y="268"/>
                    </a:lnTo>
                    <a:lnTo>
                      <a:pt x="98" y="279"/>
                    </a:lnTo>
                    <a:lnTo>
                      <a:pt x="97" y="295"/>
                    </a:lnTo>
                    <a:lnTo>
                      <a:pt x="97" y="314"/>
                    </a:lnTo>
                    <a:lnTo>
                      <a:pt x="95" y="332"/>
                    </a:lnTo>
                    <a:lnTo>
                      <a:pt x="85" y="332"/>
                    </a:lnTo>
                    <a:lnTo>
                      <a:pt x="76" y="329"/>
                    </a:lnTo>
                    <a:lnTo>
                      <a:pt x="72" y="326"/>
                    </a:lnTo>
                    <a:lnTo>
                      <a:pt x="61" y="305"/>
                    </a:lnTo>
                    <a:lnTo>
                      <a:pt x="54" y="292"/>
                    </a:lnTo>
                    <a:lnTo>
                      <a:pt x="45" y="277"/>
                    </a:lnTo>
                    <a:lnTo>
                      <a:pt x="38" y="264"/>
                    </a:lnTo>
                    <a:lnTo>
                      <a:pt x="33" y="255"/>
                    </a:lnTo>
                    <a:lnTo>
                      <a:pt x="29" y="248"/>
                    </a:lnTo>
                    <a:lnTo>
                      <a:pt x="23" y="237"/>
                    </a:lnTo>
                    <a:lnTo>
                      <a:pt x="16" y="225"/>
                    </a:lnTo>
                    <a:lnTo>
                      <a:pt x="8" y="211"/>
                    </a:lnTo>
                    <a:lnTo>
                      <a:pt x="0" y="196"/>
                    </a:lnTo>
                    <a:lnTo>
                      <a:pt x="1" y="194"/>
                    </a:lnTo>
                    <a:lnTo>
                      <a:pt x="1" y="193"/>
                    </a:lnTo>
                    <a:lnTo>
                      <a:pt x="8" y="169"/>
                    </a:lnTo>
                    <a:lnTo>
                      <a:pt x="11" y="146"/>
                    </a:lnTo>
                    <a:lnTo>
                      <a:pt x="13" y="122"/>
                    </a:lnTo>
                    <a:lnTo>
                      <a:pt x="13" y="103"/>
                    </a:lnTo>
                    <a:lnTo>
                      <a:pt x="11" y="91"/>
                    </a:lnTo>
                    <a:lnTo>
                      <a:pt x="11" y="79"/>
                    </a:lnTo>
                    <a:lnTo>
                      <a:pt x="16" y="66"/>
                    </a:lnTo>
                    <a:lnTo>
                      <a:pt x="19" y="54"/>
                    </a:lnTo>
                    <a:lnTo>
                      <a:pt x="17" y="45"/>
                    </a:lnTo>
                    <a:lnTo>
                      <a:pt x="14" y="31"/>
                    </a:lnTo>
                    <a:lnTo>
                      <a:pt x="16" y="26"/>
                    </a:lnTo>
                    <a:lnTo>
                      <a:pt x="22" y="22"/>
                    </a:lnTo>
                    <a:lnTo>
                      <a:pt x="32" y="17"/>
                    </a:lnTo>
                    <a:lnTo>
                      <a:pt x="47" y="12"/>
                    </a:lnTo>
                    <a:lnTo>
                      <a:pt x="60" y="6"/>
                    </a:lnTo>
                    <a:lnTo>
                      <a:pt x="72" y="1"/>
                    </a:lnTo>
                    <a:lnTo>
                      <a:pt x="78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7" name="Freeform 43"/>
              <p:cNvSpPr>
                <a:spLocks/>
              </p:cNvSpPr>
              <p:nvPr/>
            </p:nvSpPr>
            <p:spPr bwMode="auto">
              <a:xfrm>
                <a:off x="8024813" y="2640013"/>
                <a:ext cx="315913" cy="200025"/>
              </a:xfrm>
              <a:custGeom>
                <a:avLst/>
                <a:gdLst/>
                <a:ahLst/>
                <a:cxnLst>
                  <a:cxn ang="0">
                    <a:pos x="121" y="0"/>
                  </a:cxn>
                  <a:cxn ang="0">
                    <a:pos x="121" y="2"/>
                  </a:cxn>
                  <a:cxn ang="0">
                    <a:pos x="124" y="12"/>
                  </a:cxn>
                  <a:cxn ang="0">
                    <a:pos x="130" y="22"/>
                  </a:cxn>
                  <a:cxn ang="0">
                    <a:pos x="137" y="31"/>
                  </a:cxn>
                  <a:cxn ang="0">
                    <a:pos x="140" y="37"/>
                  </a:cxn>
                  <a:cxn ang="0">
                    <a:pos x="138" y="40"/>
                  </a:cxn>
                  <a:cxn ang="0">
                    <a:pos x="135" y="45"/>
                  </a:cxn>
                  <a:cxn ang="0">
                    <a:pos x="132" y="48"/>
                  </a:cxn>
                  <a:cxn ang="0">
                    <a:pos x="130" y="52"/>
                  </a:cxn>
                  <a:cxn ang="0">
                    <a:pos x="128" y="55"/>
                  </a:cxn>
                  <a:cxn ang="0">
                    <a:pos x="131" y="56"/>
                  </a:cxn>
                  <a:cxn ang="0">
                    <a:pos x="140" y="58"/>
                  </a:cxn>
                  <a:cxn ang="0">
                    <a:pos x="155" y="58"/>
                  </a:cxn>
                  <a:cxn ang="0">
                    <a:pos x="168" y="67"/>
                  </a:cxn>
                  <a:cxn ang="0">
                    <a:pos x="177" y="70"/>
                  </a:cxn>
                  <a:cxn ang="0">
                    <a:pos x="181" y="65"/>
                  </a:cxn>
                  <a:cxn ang="0">
                    <a:pos x="182" y="62"/>
                  </a:cxn>
                  <a:cxn ang="0">
                    <a:pos x="184" y="58"/>
                  </a:cxn>
                  <a:cxn ang="0">
                    <a:pos x="187" y="53"/>
                  </a:cxn>
                  <a:cxn ang="0">
                    <a:pos x="188" y="50"/>
                  </a:cxn>
                  <a:cxn ang="0">
                    <a:pos x="190" y="49"/>
                  </a:cxn>
                  <a:cxn ang="0">
                    <a:pos x="191" y="49"/>
                  </a:cxn>
                  <a:cxn ang="0">
                    <a:pos x="196" y="53"/>
                  </a:cxn>
                  <a:cxn ang="0">
                    <a:pos x="197" y="59"/>
                  </a:cxn>
                  <a:cxn ang="0">
                    <a:pos x="199" y="68"/>
                  </a:cxn>
                  <a:cxn ang="0">
                    <a:pos x="197" y="74"/>
                  </a:cxn>
                  <a:cxn ang="0">
                    <a:pos x="191" y="81"/>
                  </a:cxn>
                  <a:cxn ang="0">
                    <a:pos x="184" y="90"/>
                  </a:cxn>
                  <a:cxn ang="0">
                    <a:pos x="175" y="98"/>
                  </a:cxn>
                  <a:cxn ang="0">
                    <a:pos x="168" y="104"/>
                  </a:cxn>
                  <a:cxn ang="0">
                    <a:pos x="159" y="104"/>
                  </a:cxn>
                  <a:cxn ang="0">
                    <a:pos x="153" y="105"/>
                  </a:cxn>
                  <a:cxn ang="0">
                    <a:pos x="149" y="105"/>
                  </a:cxn>
                  <a:cxn ang="0">
                    <a:pos x="141" y="93"/>
                  </a:cxn>
                  <a:cxn ang="0">
                    <a:pos x="130" y="87"/>
                  </a:cxn>
                  <a:cxn ang="0">
                    <a:pos x="115" y="84"/>
                  </a:cxn>
                  <a:cxn ang="0">
                    <a:pos x="105" y="86"/>
                  </a:cxn>
                  <a:cxn ang="0">
                    <a:pos x="90" y="90"/>
                  </a:cxn>
                  <a:cxn ang="0">
                    <a:pos x="71" y="98"/>
                  </a:cxn>
                  <a:cxn ang="0">
                    <a:pos x="50" y="107"/>
                  </a:cxn>
                  <a:cxn ang="0">
                    <a:pos x="28" y="115"/>
                  </a:cxn>
                  <a:cxn ang="0">
                    <a:pos x="8" y="126"/>
                  </a:cxn>
                  <a:cxn ang="0">
                    <a:pos x="5" y="120"/>
                  </a:cxn>
                  <a:cxn ang="0">
                    <a:pos x="3" y="114"/>
                  </a:cxn>
                  <a:cxn ang="0">
                    <a:pos x="3" y="89"/>
                  </a:cxn>
                  <a:cxn ang="0">
                    <a:pos x="0" y="68"/>
                  </a:cxn>
                  <a:cxn ang="0">
                    <a:pos x="31" y="59"/>
                  </a:cxn>
                  <a:cxn ang="0">
                    <a:pos x="59" y="49"/>
                  </a:cxn>
                  <a:cxn ang="0">
                    <a:pos x="84" y="36"/>
                  </a:cxn>
                  <a:cxn ang="0">
                    <a:pos x="105" y="18"/>
                  </a:cxn>
                  <a:cxn ang="0">
                    <a:pos x="121" y="0"/>
                  </a:cxn>
                </a:cxnLst>
                <a:rect l="0" t="0" r="r" b="b"/>
                <a:pathLst>
                  <a:path w="199" h="126">
                    <a:moveTo>
                      <a:pt x="121" y="0"/>
                    </a:moveTo>
                    <a:lnTo>
                      <a:pt x="121" y="2"/>
                    </a:lnTo>
                    <a:lnTo>
                      <a:pt x="124" y="12"/>
                    </a:lnTo>
                    <a:lnTo>
                      <a:pt x="130" y="22"/>
                    </a:lnTo>
                    <a:lnTo>
                      <a:pt x="137" y="31"/>
                    </a:lnTo>
                    <a:lnTo>
                      <a:pt x="140" y="37"/>
                    </a:lnTo>
                    <a:lnTo>
                      <a:pt x="138" y="40"/>
                    </a:lnTo>
                    <a:lnTo>
                      <a:pt x="135" y="45"/>
                    </a:lnTo>
                    <a:lnTo>
                      <a:pt x="132" y="48"/>
                    </a:lnTo>
                    <a:lnTo>
                      <a:pt x="130" y="52"/>
                    </a:lnTo>
                    <a:lnTo>
                      <a:pt x="128" y="55"/>
                    </a:lnTo>
                    <a:lnTo>
                      <a:pt x="131" y="56"/>
                    </a:lnTo>
                    <a:lnTo>
                      <a:pt x="140" y="58"/>
                    </a:lnTo>
                    <a:lnTo>
                      <a:pt x="155" y="58"/>
                    </a:lnTo>
                    <a:lnTo>
                      <a:pt x="168" y="67"/>
                    </a:lnTo>
                    <a:lnTo>
                      <a:pt x="177" y="70"/>
                    </a:lnTo>
                    <a:lnTo>
                      <a:pt x="181" y="65"/>
                    </a:lnTo>
                    <a:lnTo>
                      <a:pt x="182" y="62"/>
                    </a:lnTo>
                    <a:lnTo>
                      <a:pt x="184" y="58"/>
                    </a:lnTo>
                    <a:lnTo>
                      <a:pt x="187" y="53"/>
                    </a:lnTo>
                    <a:lnTo>
                      <a:pt x="188" y="50"/>
                    </a:lnTo>
                    <a:lnTo>
                      <a:pt x="190" y="49"/>
                    </a:lnTo>
                    <a:lnTo>
                      <a:pt x="191" y="49"/>
                    </a:lnTo>
                    <a:lnTo>
                      <a:pt x="196" y="53"/>
                    </a:lnTo>
                    <a:lnTo>
                      <a:pt x="197" y="59"/>
                    </a:lnTo>
                    <a:lnTo>
                      <a:pt x="199" y="68"/>
                    </a:lnTo>
                    <a:lnTo>
                      <a:pt x="197" y="74"/>
                    </a:lnTo>
                    <a:lnTo>
                      <a:pt x="191" y="81"/>
                    </a:lnTo>
                    <a:lnTo>
                      <a:pt x="184" y="90"/>
                    </a:lnTo>
                    <a:lnTo>
                      <a:pt x="175" y="98"/>
                    </a:lnTo>
                    <a:lnTo>
                      <a:pt x="168" y="104"/>
                    </a:lnTo>
                    <a:lnTo>
                      <a:pt x="159" y="104"/>
                    </a:lnTo>
                    <a:lnTo>
                      <a:pt x="153" y="105"/>
                    </a:lnTo>
                    <a:lnTo>
                      <a:pt x="149" y="105"/>
                    </a:lnTo>
                    <a:lnTo>
                      <a:pt x="141" y="93"/>
                    </a:lnTo>
                    <a:lnTo>
                      <a:pt x="130" y="87"/>
                    </a:lnTo>
                    <a:lnTo>
                      <a:pt x="115" y="84"/>
                    </a:lnTo>
                    <a:lnTo>
                      <a:pt x="105" y="86"/>
                    </a:lnTo>
                    <a:lnTo>
                      <a:pt x="90" y="90"/>
                    </a:lnTo>
                    <a:lnTo>
                      <a:pt x="71" y="98"/>
                    </a:lnTo>
                    <a:lnTo>
                      <a:pt x="50" y="107"/>
                    </a:lnTo>
                    <a:lnTo>
                      <a:pt x="28" y="115"/>
                    </a:lnTo>
                    <a:lnTo>
                      <a:pt x="8" y="126"/>
                    </a:lnTo>
                    <a:lnTo>
                      <a:pt x="5" y="120"/>
                    </a:lnTo>
                    <a:lnTo>
                      <a:pt x="3" y="114"/>
                    </a:lnTo>
                    <a:lnTo>
                      <a:pt x="3" y="89"/>
                    </a:lnTo>
                    <a:lnTo>
                      <a:pt x="0" y="68"/>
                    </a:lnTo>
                    <a:lnTo>
                      <a:pt x="31" y="59"/>
                    </a:lnTo>
                    <a:lnTo>
                      <a:pt x="59" y="49"/>
                    </a:lnTo>
                    <a:lnTo>
                      <a:pt x="84" y="36"/>
                    </a:lnTo>
                    <a:lnTo>
                      <a:pt x="105" y="18"/>
                    </a:lnTo>
                    <a:lnTo>
                      <a:pt x="121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8" name="Freeform 44"/>
              <p:cNvSpPr>
                <a:spLocks/>
              </p:cNvSpPr>
              <p:nvPr/>
            </p:nvSpPr>
            <p:spPr bwMode="auto">
              <a:xfrm>
                <a:off x="7543800" y="2501900"/>
                <a:ext cx="534988" cy="579438"/>
              </a:xfrm>
              <a:custGeom>
                <a:avLst/>
                <a:gdLst/>
                <a:ahLst/>
                <a:cxnLst>
                  <a:cxn ang="0">
                    <a:pos x="234" y="16"/>
                  </a:cxn>
                  <a:cxn ang="0">
                    <a:pos x="247" y="50"/>
                  </a:cxn>
                  <a:cxn ang="0">
                    <a:pos x="253" y="71"/>
                  </a:cxn>
                  <a:cxn ang="0">
                    <a:pos x="262" y="89"/>
                  </a:cxn>
                  <a:cxn ang="0">
                    <a:pos x="291" y="127"/>
                  </a:cxn>
                  <a:cxn ang="0">
                    <a:pos x="303" y="157"/>
                  </a:cxn>
                  <a:cxn ang="0">
                    <a:pos x="306" y="196"/>
                  </a:cxn>
                  <a:cxn ang="0">
                    <a:pos x="315" y="226"/>
                  </a:cxn>
                  <a:cxn ang="0">
                    <a:pos x="328" y="261"/>
                  </a:cxn>
                  <a:cxn ang="0">
                    <a:pos x="333" y="291"/>
                  </a:cxn>
                  <a:cxn ang="0">
                    <a:pos x="324" y="307"/>
                  </a:cxn>
                  <a:cxn ang="0">
                    <a:pos x="299" y="306"/>
                  </a:cxn>
                  <a:cxn ang="0">
                    <a:pos x="275" y="304"/>
                  </a:cxn>
                  <a:cxn ang="0">
                    <a:pos x="262" y="298"/>
                  </a:cxn>
                  <a:cxn ang="0">
                    <a:pos x="247" y="285"/>
                  </a:cxn>
                  <a:cxn ang="0">
                    <a:pos x="234" y="275"/>
                  </a:cxn>
                  <a:cxn ang="0">
                    <a:pos x="11" y="365"/>
                  </a:cxn>
                  <a:cxn ang="0">
                    <a:pos x="20" y="317"/>
                  </a:cxn>
                  <a:cxn ang="0">
                    <a:pos x="30" y="303"/>
                  </a:cxn>
                  <a:cxn ang="0">
                    <a:pos x="33" y="295"/>
                  </a:cxn>
                  <a:cxn ang="0">
                    <a:pos x="37" y="288"/>
                  </a:cxn>
                  <a:cxn ang="0">
                    <a:pos x="36" y="282"/>
                  </a:cxn>
                  <a:cxn ang="0">
                    <a:pos x="21" y="257"/>
                  </a:cxn>
                  <a:cxn ang="0">
                    <a:pos x="34" y="224"/>
                  </a:cxn>
                  <a:cxn ang="0">
                    <a:pos x="53" y="220"/>
                  </a:cxn>
                  <a:cxn ang="0">
                    <a:pos x="95" y="208"/>
                  </a:cxn>
                  <a:cxn ang="0">
                    <a:pos x="111" y="199"/>
                  </a:cxn>
                  <a:cxn ang="0">
                    <a:pos x="112" y="191"/>
                  </a:cxn>
                  <a:cxn ang="0">
                    <a:pos x="114" y="183"/>
                  </a:cxn>
                  <a:cxn ang="0">
                    <a:pos x="117" y="179"/>
                  </a:cxn>
                  <a:cxn ang="0">
                    <a:pos x="124" y="174"/>
                  </a:cxn>
                  <a:cxn ang="0">
                    <a:pos x="130" y="164"/>
                  </a:cxn>
                  <a:cxn ang="0">
                    <a:pos x="127" y="154"/>
                  </a:cxn>
                  <a:cxn ang="0">
                    <a:pos x="122" y="146"/>
                  </a:cxn>
                  <a:cxn ang="0">
                    <a:pos x="118" y="120"/>
                  </a:cxn>
                  <a:cxn ang="0">
                    <a:pos x="133" y="96"/>
                  </a:cxn>
                  <a:cxn ang="0">
                    <a:pos x="142" y="70"/>
                  </a:cxn>
                  <a:cxn ang="0">
                    <a:pos x="158" y="40"/>
                  </a:cxn>
                  <a:cxn ang="0">
                    <a:pos x="174" y="25"/>
                  </a:cxn>
                  <a:cxn ang="0">
                    <a:pos x="203" y="9"/>
                  </a:cxn>
                </a:cxnLst>
                <a:rect l="0" t="0" r="r" b="b"/>
                <a:pathLst>
                  <a:path w="337" h="365">
                    <a:moveTo>
                      <a:pt x="224" y="0"/>
                    </a:moveTo>
                    <a:lnTo>
                      <a:pt x="234" y="16"/>
                    </a:lnTo>
                    <a:lnTo>
                      <a:pt x="241" y="34"/>
                    </a:lnTo>
                    <a:lnTo>
                      <a:pt x="247" y="50"/>
                    </a:lnTo>
                    <a:lnTo>
                      <a:pt x="252" y="62"/>
                    </a:lnTo>
                    <a:lnTo>
                      <a:pt x="253" y="71"/>
                    </a:lnTo>
                    <a:lnTo>
                      <a:pt x="256" y="78"/>
                    </a:lnTo>
                    <a:lnTo>
                      <a:pt x="262" y="89"/>
                    </a:lnTo>
                    <a:lnTo>
                      <a:pt x="283" y="115"/>
                    </a:lnTo>
                    <a:lnTo>
                      <a:pt x="291" y="127"/>
                    </a:lnTo>
                    <a:lnTo>
                      <a:pt x="297" y="137"/>
                    </a:lnTo>
                    <a:lnTo>
                      <a:pt x="303" y="157"/>
                    </a:lnTo>
                    <a:lnTo>
                      <a:pt x="306" y="177"/>
                    </a:lnTo>
                    <a:lnTo>
                      <a:pt x="306" y="196"/>
                    </a:lnTo>
                    <a:lnTo>
                      <a:pt x="309" y="210"/>
                    </a:lnTo>
                    <a:lnTo>
                      <a:pt x="315" y="226"/>
                    </a:lnTo>
                    <a:lnTo>
                      <a:pt x="322" y="244"/>
                    </a:lnTo>
                    <a:lnTo>
                      <a:pt x="328" y="261"/>
                    </a:lnTo>
                    <a:lnTo>
                      <a:pt x="331" y="278"/>
                    </a:lnTo>
                    <a:lnTo>
                      <a:pt x="333" y="291"/>
                    </a:lnTo>
                    <a:lnTo>
                      <a:pt x="337" y="309"/>
                    </a:lnTo>
                    <a:lnTo>
                      <a:pt x="324" y="307"/>
                    </a:lnTo>
                    <a:lnTo>
                      <a:pt x="309" y="307"/>
                    </a:lnTo>
                    <a:lnTo>
                      <a:pt x="299" y="306"/>
                    </a:lnTo>
                    <a:lnTo>
                      <a:pt x="286" y="304"/>
                    </a:lnTo>
                    <a:lnTo>
                      <a:pt x="275" y="304"/>
                    </a:lnTo>
                    <a:lnTo>
                      <a:pt x="266" y="301"/>
                    </a:lnTo>
                    <a:lnTo>
                      <a:pt x="262" y="298"/>
                    </a:lnTo>
                    <a:lnTo>
                      <a:pt x="253" y="289"/>
                    </a:lnTo>
                    <a:lnTo>
                      <a:pt x="247" y="285"/>
                    </a:lnTo>
                    <a:lnTo>
                      <a:pt x="240" y="279"/>
                    </a:lnTo>
                    <a:lnTo>
                      <a:pt x="234" y="275"/>
                    </a:lnTo>
                    <a:lnTo>
                      <a:pt x="233" y="273"/>
                    </a:lnTo>
                    <a:lnTo>
                      <a:pt x="11" y="365"/>
                    </a:lnTo>
                    <a:lnTo>
                      <a:pt x="0" y="337"/>
                    </a:lnTo>
                    <a:lnTo>
                      <a:pt x="20" y="317"/>
                    </a:lnTo>
                    <a:lnTo>
                      <a:pt x="25" y="310"/>
                    </a:lnTo>
                    <a:lnTo>
                      <a:pt x="30" y="303"/>
                    </a:lnTo>
                    <a:lnTo>
                      <a:pt x="33" y="297"/>
                    </a:lnTo>
                    <a:lnTo>
                      <a:pt x="33" y="295"/>
                    </a:lnTo>
                    <a:lnTo>
                      <a:pt x="34" y="292"/>
                    </a:lnTo>
                    <a:lnTo>
                      <a:pt x="37" y="288"/>
                    </a:lnTo>
                    <a:lnTo>
                      <a:pt x="37" y="285"/>
                    </a:lnTo>
                    <a:lnTo>
                      <a:pt x="36" y="282"/>
                    </a:lnTo>
                    <a:lnTo>
                      <a:pt x="30" y="272"/>
                    </a:lnTo>
                    <a:lnTo>
                      <a:pt x="21" y="257"/>
                    </a:lnTo>
                    <a:lnTo>
                      <a:pt x="14" y="242"/>
                    </a:lnTo>
                    <a:lnTo>
                      <a:pt x="34" y="224"/>
                    </a:lnTo>
                    <a:lnTo>
                      <a:pt x="45" y="222"/>
                    </a:lnTo>
                    <a:lnTo>
                      <a:pt x="53" y="220"/>
                    </a:lnTo>
                    <a:lnTo>
                      <a:pt x="65" y="217"/>
                    </a:lnTo>
                    <a:lnTo>
                      <a:pt x="95" y="208"/>
                    </a:lnTo>
                    <a:lnTo>
                      <a:pt x="105" y="202"/>
                    </a:lnTo>
                    <a:lnTo>
                      <a:pt x="111" y="199"/>
                    </a:lnTo>
                    <a:lnTo>
                      <a:pt x="112" y="196"/>
                    </a:lnTo>
                    <a:lnTo>
                      <a:pt x="112" y="191"/>
                    </a:lnTo>
                    <a:lnTo>
                      <a:pt x="114" y="186"/>
                    </a:lnTo>
                    <a:lnTo>
                      <a:pt x="114" y="183"/>
                    </a:lnTo>
                    <a:lnTo>
                      <a:pt x="115" y="182"/>
                    </a:lnTo>
                    <a:lnTo>
                      <a:pt x="117" y="179"/>
                    </a:lnTo>
                    <a:lnTo>
                      <a:pt x="120" y="177"/>
                    </a:lnTo>
                    <a:lnTo>
                      <a:pt x="124" y="174"/>
                    </a:lnTo>
                    <a:lnTo>
                      <a:pt x="127" y="170"/>
                    </a:lnTo>
                    <a:lnTo>
                      <a:pt x="130" y="164"/>
                    </a:lnTo>
                    <a:lnTo>
                      <a:pt x="130" y="160"/>
                    </a:lnTo>
                    <a:lnTo>
                      <a:pt x="127" y="154"/>
                    </a:lnTo>
                    <a:lnTo>
                      <a:pt x="124" y="149"/>
                    </a:lnTo>
                    <a:lnTo>
                      <a:pt x="122" y="146"/>
                    </a:lnTo>
                    <a:lnTo>
                      <a:pt x="121" y="133"/>
                    </a:lnTo>
                    <a:lnTo>
                      <a:pt x="118" y="120"/>
                    </a:lnTo>
                    <a:lnTo>
                      <a:pt x="128" y="108"/>
                    </a:lnTo>
                    <a:lnTo>
                      <a:pt x="133" y="96"/>
                    </a:lnTo>
                    <a:lnTo>
                      <a:pt x="136" y="84"/>
                    </a:lnTo>
                    <a:lnTo>
                      <a:pt x="142" y="70"/>
                    </a:lnTo>
                    <a:lnTo>
                      <a:pt x="149" y="55"/>
                    </a:lnTo>
                    <a:lnTo>
                      <a:pt x="158" y="40"/>
                    </a:lnTo>
                    <a:lnTo>
                      <a:pt x="167" y="30"/>
                    </a:lnTo>
                    <a:lnTo>
                      <a:pt x="174" y="25"/>
                    </a:lnTo>
                    <a:lnTo>
                      <a:pt x="187" y="18"/>
                    </a:lnTo>
                    <a:lnTo>
                      <a:pt x="203" y="9"/>
                    </a:lnTo>
                    <a:lnTo>
                      <a:pt x="224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9" name="Freeform 45"/>
              <p:cNvSpPr>
                <a:spLocks/>
              </p:cNvSpPr>
              <p:nvPr/>
            </p:nvSpPr>
            <p:spPr bwMode="auto">
              <a:xfrm>
                <a:off x="6850063" y="3767138"/>
                <a:ext cx="750888" cy="420688"/>
              </a:xfrm>
              <a:custGeom>
                <a:avLst/>
                <a:gdLst/>
                <a:ahLst/>
                <a:cxnLst>
                  <a:cxn ang="0">
                    <a:pos x="473" y="0"/>
                  </a:cxn>
                  <a:cxn ang="0">
                    <a:pos x="471" y="13"/>
                  </a:cxn>
                  <a:cxn ang="0">
                    <a:pos x="470" y="25"/>
                  </a:cxn>
                  <a:cxn ang="0">
                    <a:pos x="468" y="32"/>
                  </a:cxn>
                  <a:cxn ang="0">
                    <a:pos x="465" y="35"/>
                  </a:cxn>
                  <a:cxn ang="0">
                    <a:pos x="455" y="38"/>
                  </a:cxn>
                  <a:cxn ang="0">
                    <a:pos x="443" y="43"/>
                  </a:cxn>
                  <a:cxn ang="0">
                    <a:pos x="435" y="50"/>
                  </a:cxn>
                  <a:cxn ang="0">
                    <a:pos x="430" y="59"/>
                  </a:cxn>
                  <a:cxn ang="0">
                    <a:pos x="427" y="71"/>
                  </a:cxn>
                  <a:cxn ang="0">
                    <a:pos x="423" y="81"/>
                  </a:cxn>
                  <a:cxn ang="0">
                    <a:pos x="417" y="87"/>
                  </a:cxn>
                  <a:cxn ang="0">
                    <a:pos x="396" y="90"/>
                  </a:cxn>
                  <a:cxn ang="0">
                    <a:pos x="390" y="94"/>
                  </a:cxn>
                  <a:cxn ang="0">
                    <a:pos x="386" y="100"/>
                  </a:cxn>
                  <a:cxn ang="0">
                    <a:pos x="380" y="109"/>
                  </a:cxn>
                  <a:cxn ang="0">
                    <a:pos x="373" y="118"/>
                  </a:cxn>
                  <a:cxn ang="0">
                    <a:pos x="368" y="122"/>
                  </a:cxn>
                  <a:cxn ang="0">
                    <a:pos x="360" y="136"/>
                  </a:cxn>
                  <a:cxn ang="0">
                    <a:pos x="355" y="149"/>
                  </a:cxn>
                  <a:cxn ang="0">
                    <a:pos x="352" y="165"/>
                  </a:cxn>
                  <a:cxn ang="0">
                    <a:pos x="323" y="174"/>
                  </a:cxn>
                  <a:cxn ang="0">
                    <a:pos x="292" y="181"/>
                  </a:cxn>
                  <a:cxn ang="0">
                    <a:pos x="264" y="190"/>
                  </a:cxn>
                  <a:cxn ang="0">
                    <a:pos x="229" y="202"/>
                  </a:cxn>
                  <a:cxn ang="0">
                    <a:pos x="208" y="208"/>
                  </a:cxn>
                  <a:cxn ang="0">
                    <a:pos x="183" y="215"/>
                  </a:cxn>
                  <a:cxn ang="0">
                    <a:pos x="152" y="224"/>
                  </a:cxn>
                  <a:cxn ang="0">
                    <a:pos x="117" y="234"/>
                  </a:cxn>
                  <a:cxn ang="0">
                    <a:pos x="80" y="245"/>
                  </a:cxn>
                  <a:cxn ang="0">
                    <a:pos x="41" y="255"/>
                  </a:cxn>
                  <a:cxn ang="0">
                    <a:pos x="0" y="265"/>
                  </a:cxn>
                  <a:cxn ang="0">
                    <a:pos x="2" y="251"/>
                  </a:cxn>
                  <a:cxn ang="0">
                    <a:pos x="4" y="236"/>
                  </a:cxn>
                  <a:cxn ang="0">
                    <a:pos x="7" y="223"/>
                  </a:cxn>
                  <a:cxn ang="0">
                    <a:pos x="16" y="208"/>
                  </a:cxn>
                  <a:cxn ang="0">
                    <a:pos x="20" y="195"/>
                  </a:cxn>
                  <a:cxn ang="0">
                    <a:pos x="23" y="180"/>
                  </a:cxn>
                  <a:cxn ang="0">
                    <a:pos x="25" y="165"/>
                  </a:cxn>
                  <a:cxn ang="0">
                    <a:pos x="25" y="153"/>
                  </a:cxn>
                  <a:cxn ang="0">
                    <a:pos x="23" y="149"/>
                  </a:cxn>
                  <a:cxn ang="0">
                    <a:pos x="23" y="146"/>
                  </a:cxn>
                  <a:cxn ang="0">
                    <a:pos x="25" y="143"/>
                  </a:cxn>
                  <a:cxn ang="0">
                    <a:pos x="26" y="141"/>
                  </a:cxn>
                  <a:cxn ang="0">
                    <a:pos x="27" y="139"/>
                  </a:cxn>
                  <a:cxn ang="0">
                    <a:pos x="45" y="133"/>
                  </a:cxn>
                  <a:cxn ang="0">
                    <a:pos x="64" y="127"/>
                  </a:cxn>
                  <a:cxn ang="0">
                    <a:pos x="82" y="121"/>
                  </a:cxn>
                  <a:cxn ang="0">
                    <a:pos x="98" y="115"/>
                  </a:cxn>
                  <a:cxn ang="0">
                    <a:pos x="111" y="111"/>
                  </a:cxn>
                  <a:cxn ang="0">
                    <a:pos x="119" y="108"/>
                  </a:cxn>
                  <a:cxn ang="0">
                    <a:pos x="124" y="105"/>
                  </a:cxn>
                  <a:cxn ang="0">
                    <a:pos x="139" y="100"/>
                  </a:cxn>
                  <a:cxn ang="0">
                    <a:pos x="160" y="94"/>
                  </a:cxn>
                  <a:cxn ang="0">
                    <a:pos x="185" y="87"/>
                  </a:cxn>
                  <a:cxn ang="0">
                    <a:pos x="216" y="77"/>
                  </a:cxn>
                  <a:cxn ang="0">
                    <a:pos x="249" y="68"/>
                  </a:cxn>
                  <a:cxn ang="0">
                    <a:pos x="285" y="56"/>
                  </a:cxn>
                  <a:cxn ang="0">
                    <a:pos x="323" y="44"/>
                  </a:cxn>
                  <a:cxn ang="0">
                    <a:pos x="363" y="34"/>
                  </a:cxn>
                  <a:cxn ang="0">
                    <a:pos x="401" y="22"/>
                  </a:cxn>
                  <a:cxn ang="0">
                    <a:pos x="437" y="10"/>
                  </a:cxn>
                  <a:cxn ang="0">
                    <a:pos x="473" y="0"/>
                  </a:cxn>
                </a:cxnLst>
                <a:rect l="0" t="0" r="r" b="b"/>
                <a:pathLst>
                  <a:path w="473" h="265">
                    <a:moveTo>
                      <a:pt x="473" y="0"/>
                    </a:moveTo>
                    <a:lnTo>
                      <a:pt x="471" y="13"/>
                    </a:lnTo>
                    <a:lnTo>
                      <a:pt x="470" y="25"/>
                    </a:lnTo>
                    <a:lnTo>
                      <a:pt x="468" y="32"/>
                    </a:lnTo>
                    <a:lnTo>
                      <a:pt x="465" y="35"/>
                    </a:lnTo>
                    <a:lnTo>
                      <a:pt x="455" y="38"/>
                    </a:lnTo>
                    <a:lnTo>
                      <a:pt x="443" y="43"/>
                    </a:lnTo>
                    <a:lnTo>
                      <a:pt x="435" y="50"/>
                    </a:lnTo>
                    <a:lnTo>
                      <a:pt x="430" y="59"/>
                    </a:lnTo>
                    <a:lnTo>
                      <a:pt x="427" y="71"/>
                    </a:lnTo>
                    <a:lnTo>
                      <a:pt x="423" y="81"/>
                    </a:lnTo>
                    <a:lnTo>
                      <a:pt x="417" y="87"/>
                    </a:lnTo>
                    <a:lnTo>
                      <a:pt x="396" y="90"/>
                    </a:lnTo>
                    <a:lnTo>
                      <a:pt x="390" y="94"/>
                    </a:lnTo>
                    <a:lnTo>
                      <a:pt x="386" y="100"/>
                    </a:lnTo>
                    <a:lnTo>
                      <a:pt x="380" y="109"/>
                    </a:lnTo>
                    <a:lnTo>
                      <a:pt x="373" y="118"/>
                    </a:lnTo>
                    <a:lnTo>
                      <a:pt x="368" y="122"/>
                    </a:lnTo>
                    <a:lnTo>
                      <a:pt x="360" y="136"/>
                    </a:lnTo>
                    <a:lnTo>
                      <a:pt x="355" y="149"/>
                    </a:lnTo>
                    <a:lnTo>
                      <a:pt x="352" y="165"/>
                    </a:lnTo>
                    <a:lnTo>
                      <a:pt x="323" y="174"/>
                    </a:lnTo>
                    <a:lnTo>
                      <a:pt x="292" y="181"/>
                    </a:lnTo>
                    <a:lnTo>
                      <a:pt x="264" y="190"/>
                    </a:lnTo>
                    <a:lnTo>
                      <a:pt x="229" y="202"/>
                    </a:lnTo>
                    <a:lnTo>
                      <a:pt x="208" y="208"/>
                    </a:lnTo>
                    <a:lnTo>
                      <a:pt x="183" y="215"/>
                    </a:lnTo>
                    <a:lnTo>
                      <a:pt x="152" y="224"/>
                    </a:lnTo>
                    <a:lnTo>
                      <a:pt x="117" y="234"/>
                    </a:lnTo>
                    <a:lnTo>
                      <a:pt x="80" y="245"/>
                    </a:lnTo>
                    <a:lnTo>
                      <a:pt x="41" y="255"/>
                    </a:lnTo>
                    <a:lnTo>
                      <a:pt x="0" y="265"/>
                    </a:lnTo>
                    <a:lnTo>
                      <a:pt x="2" y="251"/>
                    </a:lnTo>
                    <a:lnTo>
                      <a:pt x="4" y="236"/>
                    </a:lnTo>
                    <a:lnTo>
                      <a:pt x="7" y="223"/>
                    </a:lnTo>
                    <a:lnTo>
                      <a:pt x="16" y="208"/>
                    </a:lnTo>
                    <a:lnTo>
                      <a:pt x="20" y="195"/>
                    </a:lnTo>
                    <a:lnTo>
                      <a:pt x="23" y="180"/>
                    </a:lnTo>
                    <a:lnTo>
                      <a:pt x="25" y="165"/>
                    </a:lnTo>
                    <a:lnTo>
                      <a:pt x="25" y="153"/>
                    </a:lnTo>
                    <a:lnTo>
                      <a:pt x="23" y="149"/>
                    </a:lnTo>
                    <a:lnTo>
                      <a:pt x="23" y="146"/>
                    </a:lnTo>
                    <a:lnTo>
                      <a:pt x="25" y="143"/>
                    </a:lnTo>
                    <a:lnTo>
                      <a:pt x="26" y="141"/>
                    </a:lnTo>
                    <a:lnTo>
                      <a:pt x="27" y="139"/>
                    </a:lnTo>
                    <a:lnTo>
                      <a:pt x="45" y="133"/>
                    </a:lnTo>
                    <a:lnTo>
                      <a:pt x="64" y="127"/>
                    </a:lnTo>
                    <a:lnTo>
                      <a:pt x="82" y="121"/>
                    </a:lnTo>
                    <a:lnTo>
                      <a:pt x="98" y="115"/>
                    </a:lnTo>
                    <a:lnTo>
                      <a:pt x="111" y="111"/>
                    </a:lnTo>
                    <a:lnTo>
                      <a:pt x="119" y="108"/>
                    </a:lnTo>
                    <a:lnTo>
                      <a:pt x="124" y="105"/>
                    </a:lnTo>
                    <a:lnTo>
                      <a:pt x="139" y="100"/>
                    </a:lnTo>
                    <a:lnTo>
                      <a:pt x="160" y="94"/>
                    </a:lnTo>
                    <a:lnTo>
                      <a:pt x="185" y="87"/>
                    </a:lnTo>
                    <a:lnTo>
                      <a:pt x="216" y="77"/>
                    </a:lnTo>
                    <a:lnTo>
                      <a:pt x="249" y="68"/>
                    </a:lnTo>
                    <a:lnTo>
                      <a:pt x="285" y="56"/>
                    </a:lnTo>
                    <a:lnTo>
                      <a:pt x="323" y="44"/>
                    </a:lnTo>
                    <a:lnTo>
                      <a:pt x="363" y="34"/>
                    </a:lnTo>
                    <a:lnTo>
                      <a:pt x="401" y="22"/>
                    </a:lnTo>
                    <a:lnTo>
                      <a:pt x="437" y="10"/>
                    </a:lnTo>
                    <a:lnTo>
                      <a:pt x="473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0" name="Freeform 46"/>
              <p:cNvSpPr>
                <a:spLocks/>
              </p:cNvSpPr>
              <p:nvPr/>
            </p:nvSpPr>
            <p:spPr bwMode="auto">
              <a:xfrm>
                <a:off x="7408863" y="3575050"/>
                <a:ext cx="739775" cy="454025"/>
              </a:xfrm>
              <a:custGeom>
                <a:avLst/>
                <a:gdLst/>
                <a:ahLst/>
                <a:cxnLst>
                  <a:cxn ang="0">
                    <a:pos x="441" y="18"/>
                  </a:cxn>
                  <a:cxn ang="0">
                    <a:pos x="443" y="31"/>
                  </a:cxn>
                  <a:cxn ang="0">
                    <a:pos x="435" y="49"/>
                  </a:cxn>
                  <a:cxn ang="0">
                    <a:pos x="446" y="54"/>
                  </a:cxn>
                  <a:cxn ang="0">
                    <a:pos x="462" y="66"/>
                  </a:cxn>
                  <a:cxn ang="0">
                    <a:pos x="465" y="83"/>
                  </a:cxn>
                  <a:cxn ang="0">
                    <a:pos x="451" y="99"/>
                  </a:cxn>
                  <a:cxn ang="0">
                    <a:pos x="444" y="102"/>
                  </a:cxn>
                  <a:cxn ang="0">
                    <a:pos x="429" y="103"/>
                  </a:cxn>
                  <a:cxn ang="0">
                    <a:pos x="428" y="108"/>
                  </a:cxn>
                  <a:cxn ang="0">
                    <a:pos x="429" y="113"/>
                  </a:cxn>
                  <a:cxn ang="0">
                    <a:pos x="431" y="128"/>
                  </a:cxn>
                  <a:cxn ang="0">
                    <a:pos x="425" y="137"/>
                  </a:cxn>
                  <a:cxn ang="0">
                    <a:pos x="423" y="139"/>
                  </a:cxn>
                  <a:cxn ang="0">
                    <a:pos x="438" y="137"/>
                  </a:cxn>
                  <a:cxn ang="0">
                    <a:pos x="456" y="133"/>
                  </a:cxn>
                  <a:cxn ang="0">
                    <a:pos x="460" y="134"/>
                  </a:cxn>
                  <a:cxn ang="0">
                    <a:pos x="459" y="147"/>
                  </a:cxn>
                  <a:cxn ang="0">
                    <a:pos x="429" y="165"/>
                  </a:cxn>
                  <a:cxn ang="0">
                    <a:pos x="413" y="175"/>
                  </a:cxn>
                  <a:cxn ang="0">
                    <a:pos x="401" y="206"/>
                  </a:cxn>
                  <a:cxn ang="0">
                    <a:pos x="385" y="245"/>
                  </a:cxn>
                  <a:cxn ang="0">
                    <a:pos x="354" y="239"/>
                  </a:cxn>
                  <a:cxn ang="0">
                    <a:pos x="316" y="223"/>
                  </a:cxn>
                  <a:cxn ang="0">
                    <a:pos x="297" y="214"/>
                  </a:cxn>
                  <a:cxn ang="0">
                    <a:pos x="271" y="218"/>
                  </a:cxn>
                  <a:cxn ang="0">
                    <a:pos x="246" y="230"/>
                  </a:cxn>
                  <a:cxn ang="0">
                    <a:pos x="222" y="229"/>
                  </a:cxn>
                  <a:cxn ang="0">
                    <a:pos x="191" y="224"/>
                  </a:cxn>
                  <a:cxn ang="0">
                    <a:pos x="168" y="224"/>
                  </a:cxn>
                  <a:cxn ang="0">
                    <a:pos x="133" y="237"/>
                  </a:cxn>
                  <a:cxn ang="0">
                    <a:pos x="91" y="257"/>
                  </a:cxn>
                  <a:cxn ang="0">
                    <a:pos x="56" y="271"/>
                  </a:cxn>
                  <a:cxn ang="0">
                    <a:pos x="37" y="277"/>
                  </a:cxn>
                  <a:cxn ang="0">
                    <a:pos x="0" y="286"/>
                  </a:cxn>
                  <a:cxn ang="0">
                    <a:pos x="8" y="257"/>
                  </a:cxn>
                  <a:cxn ang="0">
                    <a:pos x="21" y="239"/>
                  </a:cxn>
                  <a:cxn ang="0">
                    <a:pos x="34" y="221"/>
                  </a:cxn>
                  <a:cxn ang="0">
                    <a:pos x="44" y="211"/>
                  </a:cxn>
                  <a:cxn ang="0">
                    <a:pos x="71" y="202"/>
                  </a:cxn>
                  <a:cxn ang="0">
                    <a:pos x="78" y="180"/>
                  </a:cxn>
                  <a:cxn ang="0">
                    <a:pos x="91" y="164"/>
                  </a:cxn>
                  <a:cxn ang="0">
                    <a:pos x="113" y="156"/>
                  </a:cxn>
                  <a:cxn ang="0">
                    <a:pos x="118" y="146"/>
                  </a:cxn>
                  <a:cxn ang="0">
                    <a:pos x="121" y="121"/>
                  </a:cxn>
                  <a:cxn ang="0">
                    <a:pos x="182" y="102"/>
                  </a:cxn>
                  <a:cxn ang="0">
                    <a:pos x="238" y="83"/>
                  </a:cxn>
                  <a:cxn ang="0">
                    <a:pos x="318" y="50"/>
                  </a:cxn>
                  <a:cxn ang="0">
                    <a:pos x="397" y="16"/>
                  </a:cxn>
                </a:cxnLst>
                <a:rect l="0" t="0" r="r" b="b"/>
                <a:pathLst>
                  <a:path w="466" h="286">
                    <a:moveTo>
                      <a:pt x="432" y="0"/>
                    </a:moveTo>
                    <a:lnTo>
                      <a:pt x="441" y="18"/>
                    </a:lnTo>
                    <a:lnTo>
                      <a:pt x="443" y="22"/>
                    </a:lnTo>
                    <a:lnTo>
                      <a:pt x="443" y="31"/>
                    </a:lnTo>
                    <a:lnTo>
                      <a:pt x="440" y="40"/>
                    </a:lnTo>
                    <a:lnTo>
                      <a:pt x="435" y="49"/>
                    </a:lnTo>
                    <a:lnTo>
                      <a:pt x="438" y="52"/>
                    </a:lnTo>
                    <a:lnTo>
                      <a:pt x="446" y="54"/>
                    </a:lnTo>
                    <a:lnTo>
                      <a:pt x="454" y="60"/>
                    </a:lnTo>
                    <a:lnTo>
                      <a:pt x="462" y="66"/>
                    </a:lnTo>
                    <a:lnTo>
                      <a:pt x="466" y="72"/>
                    </a:lnTo>
                    <a:lnTo>
                      <a:pt x="465" y="83"/>
                    </a:lnTo>
                    <a:lnTo>
                      <a:pt x="459" y="91"/>
                    </a:lnTo>
                    <a:lnTo>
                      <a:pt x="451" y="99"/>
                    </a:lnTo>
                    <a:lnTo>
                      <a:pt x="448" y="100"/>
                    </a:lnTo>
                    <a:lnTo>
                      <a:pt x="444" y="102"/>
                    </a:lnTo>
                    <a:lnTo>
                      <a:pt x="432" y="102"/>
                    </a:lnTo>
                    <a:lnTo>
                      <a:pt x="429" y="103"/>
                    </a:lnTo>
                    <a:lnTo>
                      <a:pt x="426" y="106"/>
                    </a:lnTo>
                    <a:lnTo>
                      <a:pt x="428" y="108"/>
                    </a:lnTo>
                    <a:lnTo>
                      <a:pt x="428" y="111"/>
                    </a:lnTo>
                    <a:lnTo>
                      <a:pt x="429" y="113"/>
                    </a:lnTo>
                    <a:lnTo>
                      <a:pt x="431" y="118"/>
                    </a:lnTo>
                    <a:lnTo>
                      <a:pt x="431" y="128"/>
                    </a:lnTo>
                    <a:lnTo>
                      <a:pt x="429" y="133"/>
                    </a:lnTo>
                    <a:lnTo>
                      <a:pt x="425" y="137"/>
                    </a:lnTo>
                    <a:lnTo>
                      <a:pt x="423" y="137"/>
                    </a:lnTo>
                    <a:lnTo>
                      <a:pt x="423" y="139"/>
                    </a:lnTo>
                    <a:lnTo>
                      <a:pt x="428" y="139"/>
                    </a:lnTo>
                    <a:lnTo>
                      <a:pt x="438" y="137"/>
                    </a:lnTo>
                    <a:lnTo>
                      <a:pt x="448" y="134"/>
                    </a:lnTo>
                    <a:lnTo>
                      <a:pt x="456" y="133"/>
                    </a:lnTo>
                    <a:lnTo>
                      <a:pt x="457" y="133"/>
                    </a:lnTo>
                    <a:lnTo>
                      <a:pt x="460" y="134"/>
                    </a:lnTo>
                    <a:lnTo>
                      <a:pt x="460" y="144"/>
                    </a:lnTo>
                    <a:lnTo>
                      <a:pt x="459" y="147"/>
                    </a:lnTo>
                    <a:lnTo>
                      <a:pt x="453" y="153"/>
                    </a:lnTo>
                    <a:lnTo>
                      <a:pt x="429" y="165"/>
                    </a:lnTo>
                    <a:lnTo>
                      <a:pt x="421" y="168"/>
                    </a:lnTo>
                    <a:lnTo>
                      <a:pt x="413" y="175"/>
                    </a:lnTo>
                    <a:lnTo>
                      <a:pt x="407" y="190"/>
                    </a:lnTo>
                    <a:lnTo>
                      <a:pt x="401" y="206"/>
                    </a:lnTo>
                    <a:lnTo>
                      <a:pt x="393" y="236"/>
                    </a:lnTo>
                    <a:lnTo>
                      <a:pt x="385" y="245"/>
                    </a:lnTo>
                    <a:lnTo>
                      <a:pt x="376" y="248"/>
                    </a:lnTo>
                    <a:lnTo>
                      <a:pt x="354" y="239"/>
                    </a:lnTo>
                    <a:lnTo>
                      <a:pt x="334" y="230"/>
                    </a:lnTo>
                    <a:lnTo>
                      <a:pt x="316" y="223"/>
                    </a:lnTo>
                    <a:lnTo>
                      <a:pt x="304" y="217"/>
                    </a:lnTo>
                    <a:lnTo>
                      <a:pt x="297" y="214"/>
                    </a:lnTo>
                    <a:lnTo>
                      <a:pt x="284" y="214"/>
                    </a:lnTo>
                    <a:lnTo>
                      <a:pt x="271" y="218"/>
                    </a:lnTo>
                    <a:lnTo>
                      <a:pt x="257" y="226"/>
                    </a:lnTo>
                    <a:lnTo>
                      <a:pt x="246" y="230"/>
                    </a:lnTo>
                    <a:lnTo>
                      <a:pt x="235" y="230"/>
                    </a:lnTo>
                    <a:lnTo>
                      <a:pt x="222" y="229"/>
                    </a:lnTo>
                    <a:lnTo>
                      <a:pt x="206" y="226"/>
                    </a:lnTo>
                    <a:lnTo>
                      <a:pt x="191" y="224"/>
                    </a:lnTo>
                    <a:lnTo>
                      <a:pt x="178" y="223"/>
                    </a:lnTo>
                    <a:lnTo>
                      <a:pt x="168" y="224"/>
                    </a:lnTo>
                    <a:lnTo>
                      <a:pt x="152" y="230"/>
                    </a:lnTo>
                    <a:lnTo>
                      <a:pt x="133" y="237"/>
                    </a:lnTo>
                    <a:lnTo>
                      <a:pt x="112" y="246"/>
                    </a:lnTo>
                    <a:lnTo>
                      <a:pt x="91" y="257"/>
                    </a:lnTo>
                    <a:lnTo>
                      <a:pt x="72" y="264"/>
                    </a:lnTo>
                    <a:lnTo>
                      <a:pt x="56" y="271"/>
                    </a:lnTo>
                    <a:lnTo>
                      <a:pt x="47" y="274"/>
                    </a:lnTo>
                    <a:lnTo>
                      <a:pt x="37" y="277"/>
                    </a:lnTo>
                    <a:lnTo>
                      <a:pt x="21" y="282"/>
                    </a:lnTo>
                    <a:lnTo>
                      <a:pt x="0" y="286"/>
                    </a:lnTo>
                    <a:lnTo>
                      <a:pt x="3" y="270"/>
                    </a:lnTo>
                    <a:lnTo>
                      <a:pt x="8" y="257"/>
                    </a:lnTo>
                    <a:lnTo>
                      <a:pt x="16" y="243"/>
                    </a:lnTo>
                    <a:lnTo>
                      <a:pt x="21" y="239"/>
                    </a:lnTo>
                    <a:lnTo>
                      <a:pt x="28" y="230"/>
                    </a:lnTo>
                    <a:lnTo>
                      <a:pt x="34" y="221"/>
                    </a:lnTo>
                    <a:lnTo>
                      <a:pt x="38" y="215"/>
                    </a:lnTo>
                    <a:lnTo>
                      <a:pt x="44" y="211"/>
                    </a:lnTo>
                    <a:lnTo>
                      <a:pt x="65" y="208"/>
                    </a:lnTo>
                    <a:lnTo>
                      <a:pt x="71" y="202"/>
                    </a:lnTo>
                    <a:lnTo>
                      <a:pt x="75" y="192"/>
                    </a:lnTo>
                    <a:lnTo>
                      <a:pt x="78" y="180"/>
                    </a:lnTo>
                    <a:lnTo>
                      <a:pt x="83" y="171"/>
                    </a:lnTo>
                    <a:lnTo>
                      <a:pt x="91" y="164"/>
                    </a:lnTo>
                    <a:lnTo>
                      <a:pt x="103" y="159"/>
                    </a:lnTo>
                    <a:lnTo>
                      <a:pt x="113" y="156"/>
                    </a:lnTo>
                    <a:lnTo>
                      <a:pt x="116" y="153"/>
                    </a:lnTo>
                    <a:lnTo>
                      <a:pt x="118" y="146"/>
                    </a:lnTo>
                    <a:lnTo>
                      <a:pt x="119" y="134"/>
                    </a:lnTo>
                    <a:lnTo>
                      <a:pt x="121" y="121"/>
                    </a:lnTo>
                    <a:lnTo>
                      <a:pt x="153" y="111"/>
                    </a:lnTo>
                    <a:lnTo>
                      <a:pt x="182" y="102"/>
                    </a:lnTo>
                    <a:lnTo>
                      <a:pt x="205" y="94"/>
                    </a:lnTo>
                    <a:lnTo>
                      <a:pt x="238" y="83"/>
                    </a:lnTo>
                    <a:lnTo>
                      <a:pt x="278" y="68"/>
                    </a:lnTo>
                    <a:lnTo>
                      <a:pt x="318" y="50"/>
                    </a:lnTo>
                    <a:lnTo>
                      <a:pt x="359" y="32"/>
                    </a:lnTo>
                    <a:lnTo>
                      <a:pt x="397" y="16"/>
                    </a:lnTo>
                    <a:lnTo>
                      <a:pt x="432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1" name="Freeform 47"/>
              <p:cNvSpPr>
                <a:spLocks/>
              </p:cNvSpPr>
              <p:nvPr/>
            </p:nvSpPr>
            <p:spPr bwMode="auto">
              <a:xfrm>
                <a:off x="7051675" y="4059238"/>
                <a:ext cx="417513" cy="644525"/>
              </a:xfrm>
              <a:custGeom>
                <a:avLst/>
                <a:gdLst/>
                <a:ahLst/>
                <a:cxnLst>
                  <a:cxn ang="0">
                    <a:pos x="155" y="0"/>
                  </a:cxn>
                  <a:cxn ang="0">
                    <a:pos x="165" y="27"/>
                  </a:cxn>
                  <a:cxn ang="0">
                    <a:pos x="177" y="55"/>
                  </a:cxn>
                  <a:cxn ang="0">
                    <a:pos x="187" y="80"/>
                  </a:cxn>
                  <a:cxn ang="0">
                    <a:pos x="197" y="104"/>
                  </a:cxn>
                  <a:cxn ang="0">
                    <a:pos x="205" y="124"/>
                  </a:cxn>
                  <a:cxn ang="0">
                    <a:pos x="213" y="146"/>
                  </a:cxn>
                  <a:cxn ang="0">
                    <a:pos x="218" y="155"/>
                  </a:cxn>
                  <a:cxn ang="0">
                    <a:pos x="225" y="167"/>
                  </a:cxn>
                  <a:cxn ang="0">
                    <a:pos x="234" y="180"/>
                  </a:cxn>
                  <a:cxn ang="0">
                    <a:pos x="241" y="194"/>
                  </a:cxn>
                  <a:cxn ang="0">
                    <a:pos x="244" y="207"/>
                  </a:cxn>
                  <a:cxn ang="0">
                    <a:pos x="246" y="226"/>
                  </a:cxn>
                  <a:cxn ang="0">
                    <a:pos x="247" y="242"/>
                  </a:cxn>
                  <a:cxn ang="0">
                    <a:pos x="255" y="264"/>
                  </a:cxn>
                  <a:cxn ang="0">
                    <a:pos x="259" y="276"/>
                  </a:cxn>
                  <a:cxn ang="0">
                    <a:pos x="263" y="289"/>
                  </a:cxn>
                  <a:cxn ang="0">
                    <a:pos x="241" y="297"/>
                  </a:cxn>
                  <a:cxn ang="0">
                    <a:pos x="216" y="306"/>
                  </a:cxn>
                  <a:cxn ang="0">
                    <a:pos x="193" y="314"/>
                  </a:cxn>
                  <a:cxn ang="0">
                    <a:pos x="169" y="322"/>
                  </a:cxn>
                  <a:cxn ang="0">
                    <a:pos x="149" y="329"/>
                  </a:cxn>
                  <a:cxn ang="0">
                    <a:pos x="134" y="334"/>
                  </a:cxn>
                  <a:cxn ang="0">
                    <a:pos x="125" y="335"/>
                  </a:cxn>
                  <a:cxn ang="0">
                    <a:pos x="111" y="338"/>
                  </a:cxn>
                  <a:cxn ang="0">
                    <a:pos x="102" y="345"/>
                  </a:cxn>
                  <a:cxn ang="0">
                    <a:pos x="100" y="351"/>
                  </a:cxn>
                  <a:cxn ang="0">
                    <a:pos x="103" y="357"/>
                  </a:cxn>
                  <a:cxn ang="0">
                    <a:pos x="109" y="365"/>
                  </a:cxn>
                  <a:cxn ang="0">
                    <a:pos x="115" y="375"/>
                  </a:cxn>
                  <a:cxn ang="0">
                    <a:pos x="122" y="387"/>
                  </a:cxn>
                  <a:cxn ang="0">
                    <a:pos x="117" y="390"/>
                  </a:cxn>
                  <a:cxn ang="0">
                    <a:pos x="108" y="396"/>
                  </a:cxn>
                  <a:cxn ang="0">
                    <a:pos x="105" y="397"/>
                  </a:cxn>
                  <a:cxn ang="0">
                    <a:pos x="99" y="396"/>
                  </a:cxn>
                  <a:cxn ang="0">
                    <a:pos x="84" y="384"/>
                  </a:cxn>
                  <a:cxn ang="0">
                    <a:pos x="77" y="382"/>
                  </a:cxn>
                  <a:cxn ang="0">
                    <a:pos x="74" y="384"/>
                  </a:cxn>
                  <a:cxn ang="0">
                    <a:pos x="71" y="390"/>
                  </a:cxn>
                  <a:cxn ang="0">
                    <a:pos x="68" y="399"/>
                  </a:cxn>
                  <a:cxn ang="0">
                    <a:pos x="67" y="402"/>
                  </a:cxn>
                  <a:cxn ang="0">
                    <a:pos x="65" y="403"/>
                  </a:cxn>
                  <a:cxn ang="0">
                    <a:pos x="64" y="403"/>
                  </a:cxn>
                  <a:cxn ang="0">
                    <a:pos x="61" y="404"/>
                  </a:cxn>
                  <a:cxn ang="0">
                    <a:pos x="56" y="406"/>
                  </a:cxn>
                  <a:cxn ang="0">
                    <a:pos x="47" y="369"/>
                  </a:cxn>
                  <a:cxn ang="0">
                    <a:pos x="40" y="325"/>
                  </a:cxn>
                  <a:cxn ang="0">
                    <a:pos x="31" y="278"/>
                  </a:cxn>
                  <a:cxn ang="0">
                    <a:pos x="24" y="227"/>
                  </a:cxn>
                  <a:cxn ang="0">
                    <a:pos x="17" y="176"/>
                  </a:cxn>
                  <a:cxn ang="0">
                    <a:pos x="11" y="129"/>
                  </a:cxn>
                  <a:cxn ang="0">
                    <a:pos x="5" y="84"/>
                  </a:cxn>
                  <a:cxn ang="0">
                    <a:pos x="0" y="47"/>
                  </a:cxn>
                  <a:cxn ang="0">
                    <a:pos x="33" y="39"/>
                  </a:cxn>
                  <a:cxn ang="0">
                    <a:pos x="61" y="30"/>
                  </a:cxn>
                  <a:cxn ang="0">
                    <a:pos x="84" y="24"/>
                  </a:cxn>
                  <a:cxn ang="0">
                    <a:pos x="103" y="18"/>
                  </a:cxn>
                  <a:cxn ang="0">
                    <a:pos x="115" y="14"/>
                  </a:cxn>
                  <a:cxn ang="0">
                    <a:pos x="155" y="0"/>
                  </a:cxn>
                </a:cxnLst>
                <a:rect l="0" t="0" r="r" b="b"/>
                <a:pathLst>
                  <a:path w="263" h="406">
                    <a:moveTo>
                      <a:pt x="155" y="0"/>
                    </a:moveTo>
                    <a:lnTo>
                      <a:pt x="165" y="27"/>
                    </a:lnTo>
                    <a:lnTo>
                      <a:pt x="177" y="55"/>
                    </a:lnTo>
                    <a:lnTo>
                      <a:pt x="187" y="80"/>
                    </a:lnTo>
                    <a:lnTo>
                      <a:pt x="197" y="104"/>
                    </a:lnTo>
                    <a:lnTo>
                      <a:pt x="205" y="124"/>
                    </a:lnTo>
                    <a:lnTo>
                      <a:pt x="213" y="146"/>
                    </a:lnTo>
                    <a:lnTo>
                      <a:pt x="218" y="155"/>
                    </a:lnTo>
                    <a:lnTo>
                      <a:pt x="225" y="167"/>
                    </a:lnTo>
                    <a:lnTo>
                      <a:pt x="234" y="180"/>
                    </a:lnTo>
                    <a:lnTo>
                      <a:pt x="241" y="194"/>
                    </a:lnTo>
                    <a:lnTo>
                      <a:pt x="244" y="207"/>
                    </a:lnTo>
                    <a:lnTo>
                      <a:pt x="246" y="226"/>
                    </a:lnTo>
                    <a:lnTo>
                      <a:pt x="247" y="242"/>
                    </a:lnTo>
                    <a:lnTo>
                      <a:pt x="255" y="264"/>
                    </a:lnTo>
                    <a:lnTo>
                      <a:pt x="259" y="276"/>
                    </a:lnTo>
                    <a:lnTo>
                      <a:pt x="263" y="289"/>
                    </a:lnTo>
                    <a:lnTo>
                      <a:pt x="241" y="297"/>
                    </a:lnTo>
                    <a:lnTo>
                      <a:pt x="216" y="306"/>
                    </a:lnTo>
                    <a:lnTo>
                      <a:pt x="193" y="314"/>
                    </a:lnTo>
                    <a:lnTo>
                      <a:pt x="169" y="322"/>
                    </a:lnTo>
                    <a:lnTo>
                      <a:pt x="149" y="329"/>
                    </a:lnTo>
                    <a:lnTo>
                      <a:pt x="134" y="334"/>
                    </a:lnTo>
                    <a:lnTo>
                      <a:pt x="125" y="335"/>
                    </a:lnTo>
                    <a:lnTo>
                      <a:pt x="111" y="338"/>
                    </a:lnTo>
                    <a:lnTo>
                      <a:pt x="102" y="345"/>
                    </a:lnTo>
                    <a:lnTo>
                      <a:pt x="100" y="351"/>
                    </a:lnTo>
                    <a:lnTo>
                      <a:pt x="103" y="357"/>
                    </a:lnTo>
                    <a:lnTo>
                      <a:pt x="109" y="365"/>
                    </a:lnTo>
                    <a:lnTo>
                      <a:pt x="115" y="375"/>
                    </a:lnTo>
                    <a:lnTo>
                      <a:pt x="122" y="387"/>
                    </a:lnTo>
                    <a:lnTo>
                      <a:pt x="117" y="390"/>
                    </a:lnTo>
                    <a:lnTo>
                      <a:pt x="108" y="396"/>
                    </a:lnTo>
                    <a:lnTo>
                      <a:pt x="105" y="397"/>
                    </a:lnTo>
                    <a:lnTo>
                      <a:pt x="99" y="396"/>
                    </a:lnTo>
                    <a:lnTo>
                      <a:pt x="84" y="384"/>
                    </a:lnTo>
                    <a:lnTo>
                      <a:pt x="77" y="382"/>
                    </a:lnTo>
                    <a:lnTo>
                      <a:pt x="74" y="384"/>
                    </a:lnTo>
                    <a:lnTo>
                      <a:pt x="71" y="390"/>
                    </a:lnTo>
                    <a:lnTo>
                      <a:pt x="68" y="399"/>
                    </a:lnTo>
                    <a:lnTo>
                      <a:pt x="67" y="402"/>
                    </a:lnTo>
                    <a:lnTo>
                      <a:pt x="65" y="403"/>
                    </a:lnTo>
                    <a:lnTo>
                      <a:pt x="64" y="403"/>
                    </a:lnTo>
                    <a:lnTo>
                      <a:pt x="61" y="404"/>
                    </a:lnTo>
                    <a:lnTo>
                      <a:pt x="56" y="406"/>
                    </a:lnTo>
                    <a:lnTo>
                      <a:pt x="47" y="369"/>
                    </a:lnTo>
                    <a:lnTo>
                      <a:pt x="40" y="325"/>
                    </a:lnTo>
                    <a:lnTo>
                      <a:pt x="31" y="278"/>
                    </a:lnTo>
                    <a:lnTo>
                      <a:pt x="24" y="227"/>
                    </a:lnTo>
                    <a:lnTo>
                      <a:pt x="17" y="176"/>
                    </a:lnTo>
                    <a:lnTo>
                      <a:pt x="11" y="129"/>
                    </a:lnTo>
                    <a:lnTo>
                      <a:pt x="5" y="84"/>
                    </a:lnTo>
                    <a:lnTo>
                      <a:pt x="0" y="47"/>
                    </a:lnTo>
                    <a:lnTo>
                      <a:pt x="33" y="39"/>
                    </a:lnTo>
                    <a:lnTo>
                      <a:pt x="61" y="30"/>
                    </a:lnTo>
                    <a:lnTo>
                      <a:pt x="84" y="24"/>
                    </a:lnTo>
                    <a:lnTo>
                      <a:pt x="103" y="18"/>
                    </a:lnTo>
                    <a:lnTo>
                      <a:pt x="115" y="14"/>
                    </a:lnTo>
                    <a:lnTo>
                      <a:pt x="155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2" name="Freeform 48"/>
              <p:cNvSpPr>
                <a:spLocks/>
              </p:cNvSpPr>
              <p:nvPr/>
            </p:nvSpPr>
            <p:spPr bwMode="auto">
              <a:xfrm>
                <a:off x="7210425" y="4471988"/>
                <a:ext cx="919163" cy="635000"/>
              </a:xfrm>
              <a:custGeom>
                <a:avLst/>
                <a:gdLst/>
                <a:ahLst/>
                <a:cxnLst>
                  <a:cxn ang="0">
                    <a:pos x="409" y="18"/>
                  </a:cxn>
                  <a:cxn ang="0">
                    <a:pos x="419" y="46"/>
                  </a:cxn>
                  <a:cxn ang="0">
                    <a:pos x="432" y="75"/>
                  </a:cxn>
                  <a:cxn ang="0">
                    <a:pos x="466" y="116"/>
                  </a:cxn>
                  <a:cxn ang="0">
                    <a:pos x="496" y="164"/>
                  </a:cxn>
                  <a:cxn ang="0">
                    <a:pos x="535" y="220"/>
                  </a:cxn>
                  <a:cxn ang="0">
                    <a:pos x="556" y="246"/>
                  </a:cxn>
                  <a:cxn ang="0">
                    <a:pos x="569" y="286"/>
                  </a:cxn>
                  <a:cxn ang="0">
                    <a:pos x="575" y="321"/>
                  </a:cxn>
                  <a:cxn ang="0">
                    <a:pos x="573" y="348"/>
                  </a:cxn>
                  <a:cxn ang="0">
                    <a:pos x="573" y="378"/>
                  </a:cxn>
                  <a:cxn ang="0">
                    <a:pos x="554" y="398"/>
                  </a:cxn>
                  <a:cxn ang="0">
                    <a:pos x="525" y="398"/>
                  </a:cxn>
                  <a:cxn ang="0">
                    <a:pos x="503" y="367"/>
                  </a:cxn>
                  <a:cxn ang="0">
                    <a:pos x="478" y="351"/>
                  </a:cxn>
                  <a:cxn ang="0">
                    <a:pos x="463" y="339"/>
                  </a:cxn>
                  <a:cxn ang="0">
                    <a:pos x="440" y="320"/>
                  </a:cxn>
                  <a:cxn ang="0">
                    <a:pos x="422" y="296"/>
                  </a:cxn>
                  <a:cxn ang="0">
                    <a:pos x="393" y="270"/>
                  </a:cxn>
                  <a:cxn ang="0">
                    <a:pos x="388" y="236"/>
                  </a:cxn>
                  <a:cxn ang="0">
                    <a:pos x="371" y="230"/>
                  </a:cxn>
                  <a:cxn ang="0">
                    <a:pos x="362" y="211"/>
                  </a:cxn>
                  <a:cxn ang="0">
                    <a:pos x="356" y="178"/>
                  </a:cxn>
                  <a:cxn ang="0">
                    <a:pos x="347" y="153"/>
                  </a:cxn>
                  <a:cxn ang="0">
                    <a:pos x="340" y="142"/>
                  </a:cxn>
                  <a:cxn ang="0">
                    <a:pos x="324" y="139"/>
                  </a:cxn>
                  <a:cxn ang="0">
                    <a:pos x="285" y="113"/>
                  </a:cxn>
                  <a:cxn ang="0">
                    <a:pos x="262" y="103"/>
                  </a:cxn>
                  <a:cxn ang="0">
                    <a:pos x="237" y="103"/>
                  </a:cxn>
                  <a:cxn ang="0">
                    <a:pos x="216" y="124"/>
                  </a:cxn>
                  <a:cxn ang="0">
                    <a:pos x="190" y="128"/>
                  </a:cxn>
                  <a:cxn ang="0">
                    <a:pos x="162" y="124"/>
                  </a:cxn>
                  <a:cxn ang="0">
                    <a:pos x="138" y="106"/>
                  </a:cxn>
                  <a:cxn ang="0">
                    <a:pos x="89" y="102"/>
                  </a:cxn>
                  <a:cxn ang="0">
                    <a:pos x="58" y="113"/>
                  </a:cxn>
                  <a:cxn ang="0">
                    <a:pos x="31" y="121"/>
                  </a:cxn>
                  <a:cxn ang="0">
                    <a:pos x="9" y="105"/>
                  </a:cxn>
                  <a:cxn ang="0">
                    <a:pos x="2" y="85"/>
                  </a:cxn>
                  <a:cxn ang="0">
                    <a:pos x="34" y="74"/>
                  </a:cxn>
                  <a:cxn ang="0">
                    <a:pos x="93" y="54"/>
                  </a:cxn>
                  <a:cxn ang="0">
                    <a:pos x="163" y="29"/>
                  </a:cxn>
                  <a:cxn ang="0">
                    <a:pos x="169" y="46"/>
                  </a:cxn>
                  <a:cxn ang="0">
                    <a:pos x="180" y="52"/>
                  </a:cxn>
                  <a:cxn ang="0">
                    <a:pos x="228" y="44"/>
                  </a:cxn>
                  <a:cxn ang="0">
                    <a:pos x="307" y="28"/>
                  </a:cxn>
                  <a:cxn ang="0">
                    <a:pos x="335" y="23"/>
                  </a:cxn>
                  <a:cxn ang="0">
                    <a:pos x="360" y="26"/>
                  </a:cxn>
                  <a:cxn ang="0">
                    <a:pos x="356" y="10"/>
                  </a:cxn>
                  <a:cxn ang="0">
                    <a:pos x="362" y="0"/>
                  </a:cxn>
                </a:cxnLst>
                <a:rect l="0" t="0" r="r" b="b"/>
                <a:pathLst>
                  <a:path w="579" h="400">
                    <a:moveTo>
                      <a:pt x="362" y="0"/>
                    </a:moveTo>
                    <a:lnTo>
                      <a:pt x="396" y="0"/>
                    </a:lnTo>
                    <a:lnTo>
                      <a:pt x="409" y="18"/>
                    </a:lnTo>
                    <a:lnTo>
                      <a:pt x="413" y="22"/>
                    </a:lnTo>
                    <a:lnTo>
                      <a:pt x="418" y="34"/>
                    </a:lnTo>
                    <a:lnTo>
                      <a:pt x="419" y="46"/>
                    </a:lnTo>
                    <a:lnTo>
                      <a:pt x="422" y="57"/>
                    </a:lnTo>
                    <a:lnTo>
                      <a:pt x="425" y="65"/>
                    </a:lnTo>
                    <a:lnTo>
                      <a:pt x="432" y="75"/>
                    </a:lnTo>
                    <a:lnTo>
                      <a:pt x="443" y="88"/>
                    </a:lnTo>
                    <a:lnTo>
                      <a:pt x="454" y="102"/>
                    </a:lnTo>
                    <a:lnTo>
                      <a:pt x="466" y="116"/>
                    </a:lnTo>
                    <a:lnTo>
                      <a:pt x="476" y="130"/>
                    </a:lnTo>
                    <a:lnTo>
                      <a:pt x="484" y="140"/>
                    </a:lnTo>
                    <a:lnTo>
                      <a:pt x="496" y="164"/>
                    </a:lnTo>
                    <a:lnTo>
                      <a:pt x="504" y="177"/>
                    </a:lnTo>
                    <a:lnTo>
                      <a:pt x="525" y="206"/>
                    </a:lnTo>
                    <a:lnTo>
                      <a:pt x="535" y="220"/>
                    </a:lnTo>
                    <a:lnTo>
                      <a:pt x="543" y="230"/>
                    </a:lnTo>
                    <a:lnTo>
                      <a:pt x="547" y="236"/>
                    </a:lnTo>
                    <a:lnTo>
                      <a:pt x="556" y="246"/>
                    </a:lnTo>
                    <a:lnTo>
                      <a:pt x="565" y="260"/>
                    </a:lnTo>
                    <a:lnTo>
                      <a:pt x="568" y="274"/>
                    </a:lnTo>
                    <a:lnTo>
                      <a:pt x="569" y="286"/>
                    </a:lnTo>
                    <a:lnTo>
                      <a:pt x="569" y="299"/>
                    </a:lnTo>
                    <a:lnTo>
                      <a:pt x="572" y="311"/>
                    </a:lnTo>
                    <a:lnTo>
                      <a:pt x="575" y="321"/>
                    </a:lnTo>
                    <a:lnTo>
                      <a:pt x="579" y="332"/>
                    </a:lnTo>
                    <a:lnTo>
                      <a:pt x="578" y="341"/>
                    </a:lnTo>
                    <a:lnTo>
                      <a:pt x="573" y="348"/>
                    </a:lnTo>
                    <a:lnTo>
                      <a:pt x="572" y="355"/>
                    </a:lnTo>
                    <a:lnTo>
                      <a:pt x="573" y="366"/>
                    </a:lnTo>
                    <a:lnTo>
                      <a:pt x="573" y="378"/>
                    </a:lnTo>
                    <a:lnTo>
                      <a:pt x="572" y="388"/>
                    </a:lnTo>
                    <a:lnTo>
                      <a:pt x="566" y="394"/>
                    </a:lnTo>
                    <a:lnTo>
                      <a:pt x="554" y="398"/>
                    </a:lnTo>
                    <a:lnTo>
                      <a:pt x="543" y="400"/>
                    </a:lnTo>
                    <a:lnTo>
                      <a:pt x="532" y="400"/>
                    </a:lnTo>
                    <a:lnTo>
                      <a:pt x="525" y="398"/>
                    </a:lnTo>
                    <a:lnTo>
                      <a:pt x="519" y="394"/>
                    </a:lnTo>
                    <a:lnTo>
                      <a:pt x="512" y="383"/>
                    </a:lnTo>
                    <a:lnTo>
                      <a:pt x="503" y="367"/>
                    </a:lnTo>
                    <a:lnTo>
                      <a:pt x="496" y="358"/>
                    </a:lnTo>
                    <a:lnTo>
                      <a:pt x="487" y="354"/>
                    </a:lnTo>
                    <a:lnTo>
                      <a:pt x="478" y="351"/>
                    </a:lnTo>
                    <a:lnTo>
                      <a:pt x="471" y="350"/>
                    </a:lnTo>
                    <a:lnTo>
                      <a:pt x="468" y="347"/>
                    </a:lnTo>
                    <a:lnTo>
                      <a:pt x="463" y="339"/>
                    </a:lnTo>
                    <a:lnTo>
                      <a:pt x="456" y="332"/>
                    </a:lnTo>
                    <a:lnTo>
                      <a:pt x="447" y="324"/>
                    </a:lnTo>
                    <a:lnTo>
                      <a:pt x="440" y="320"/>
                    </a:lnTo>
                    <a:lnTo>
                      <a:pt x="434" y="316"/>
                    </a:lnTo>
                    <a:lnTo>
                      <a:pt x="428" y="308"/>
                    </a:lnTo>
                    <a:lnTo>
                      <a:pt x="422" y="296"/>
                    </a:lnTo>
                    <a:lnTo>
                      <a:pt x="418" y="293"/>
                    </a:lnTo>
                    <a:lnTo>
                      <a:pt x="402" y="277"/>
                    </a:lnTo>
                    <a:lnTo>
                      <a:pt x="393" y="270"/>
                    </a:lnTo>
                    <a:lnTo>
                      <a:pt x="390" y="264"/>
                    </a:lnTo>
                    <a:lnTo>
                      <a:pt x="390" y="237"/>
                    </a:lnTo>
                    <a:lnTo>
                      <a:pt x="388" y="236"/>
                    </a:lnTo>
                    <a:lnTo>
                      <a:pt x="382" y="233"/>
                    </a:lnTo>
                    <a:lnTo>
                      <a:pt x="379" y="233"/>
                    </a:lnTo>
                    <a:lnTo>
                      <a:pt x="371" y="230"/>
                    </a:lnTo>
                    <a:lnTo>
                      <a:pt x="368" y="229"/>
                    </a:lnTo>
                    <a:lnTo>
                      <a:pt x="365" y="221"/>
                    </a:lnTo>
                    <a:lnTo>
                      <a:pt x="362" y="211"/>
                    </a:lnTo>
                    <a:lnTo>
                      <a:pt x="362" y="198"/>
                    </a:lnTo>
                    <a:lnTo>
                      <a:pt x="359" y="186"/>
                    </a:lnTo>
                    <a:lnTo>
                      <a:pt x="356" y="178"/>
                    </a:lnTo>
                    <a:lnTo>
                      <a:pt x="352" y="171"/>
                    </a:lnTo>
                    <a:lnTo>
                      <a:pt x="349" y="162"/>
                    </a:lnTo>
                    <a:lnTo>
                      <a:pt x="347" y="153"/>
                    </a:lnTo>
                    <a:lnTo>
                      <a:pt x="346" y="146"/>
                    </a:lnTo>
                    <a:lnTo>
                      <a:pt x="343" y="143"/>
                    </a:lnTo>
                    <a:lnTo>
                      <a:pt x="340" y="142"/>
                    </a:lnTo>
                    <a:lnTo>
                      <a:pt x="331" y="142"/>
                    </a:lnTo>
                    <a:lnTo>
                      <a:pt x="328" y="140"/>
                    </a:lnTo>
                    <a:lnTo>
                      <a:pt x="324" y="139"/>
                    </a:lnTo>
                    <a:lnTo>
                      <a:pt x="318" y="134"/>
                    </a:lnTo>
                    <a:lnTo>
                      <a:pt x="309" y="128"/>
                    </a:lnTo>
                    <a:lnTo>
                      <a:pt x="285" y="113"/>
                    </a:lnTo>
                    <a:lnTo>
                      <a:pt x="277" y="108"/>
                    </a:lnTo>
                    <a:lnTo>
                      <a:pt x="271" y="105"/>
                    </a:lnTo>
                    <a:lnTo>
                      <a:pt x="262" y="103"/>
                    </a:lnTo>
                    <a:lnTo>
                      <a:pt x="252" y="102"/>
                    </a:lnTo>
                    <a:lnTo>
                      <a:pt x="241" y="102"/>
                    </a:lnTo>
                    <a:lnTo>
                      <a:pt x="237" y="103"/>
                    </a:lnTo>
                    <a:lnTo>
                      <a:pt x="233" y="109"/>
                    </a:lnTo>
                    <a:lnTo>
                      <a:pt x="225" y="116"/>
                    </a:lnTo>
                    <a:lnTo>
                      <a:pt x="216" y="124"/>
                    </a:lnTo>
                    <a:lnTo>
                      <a:pt x="210" y="128"/>
                    </a:lnTo>
                    <a:lnTo>
                      <a:pt x="203" y="130"/>
                    </a:lnTo>
                    <a:lnTo>
                      <a:pt x="190" y="128"/>
                    </a:lnTo>
                    <a:lnTo>
                      <a:pt x="178" y="127"/>
                    </a:lnTo>
                    <a:lnTo>
                      <a:pt x="169" y="127"/>
                    </a:lnTo>
                    <a:lnTo>
                      <a:pt x="162" y="124"/>
                    </a:lnTo>
                    <a:lnTo>
                      <a:pt x="155" y="116"/>
                    </a:lnTo>
                    <a:lnTo>
                      <a:pt x="146" y="111"/>
                    </a:lnTo>
                    <a:lnTo>
                      <a:pt x="138" y="106"/>
                    </a:lnTo>
                    <a:lnTo>
                      <a:pt x="128" y="103"/>
                    </a:lnTo>
                    <a:lnTo>
                      <a:pt x="113" y="102"/>
                    </a:lnTo>
                    <a:lnTo>
                      <a:pt x="89" y="102"/>
                    </a:lnTo>
                    <a:lnTo>
                      <a:pt x="81" y="103"/>
                    </a:lnTo>
                    <a:lnTo>
                      <a:pt x="69" y="109"/>
                    </a:lnTo>
                    <a:lnTo>
                      <a:pt x="58" y="113"/>
                    </a:lnTo>
                    <a:lnTo>
                      <a:pt x="47" y="115"/>
                    </a:lnTo>
                    <a:lnTo>
                      <a:pt x="40" y="116"/>
                    </a:lnTo>
                    <a:lnTo>
                      <a:pt x="31" y="121"/>
                    </a:lnTo>
                    <a:lnTo>
                      <a:pt x="22" y="127"/>
                    </a:lnTo>
                    <a:lnTo>
                      <a:pt x="15" y="115"/>
                    </a:lnTo>
                    <a:lnTo>
                      <a:pt x="9" y="105"/>
                    </a:lnTo>
                    <a:lnTo>
                      <a:pt x="3" y="97"/>
                    </a:lnTo>
                    <a:lnTo>
                      <a:pt x="0" y="91"/>
                    </a:lnTo>
                    <a:lnTo>
                      <a:pt x="2" y="85"/>
                    </a:lnTo>
                    <a:lnTo>
                      <a:pt x="11" y="78"/>
                    </a:lnTo>
                    <a:lnTo>
                      <a:pt x="25" y="75"/>
                    </a:lnTo>
                    <a:lnTo>
                      <a:pt x="34" y="74"/>
                    </a:lnTo>
                    <a:lnTo>
                      <a:pt x="49" y="69"/>
                    </a:lnTo>
                    <a:lnTo>
                      <a:pt x="69" y="62"/>
                    </a:lnTo>
                    <a:lnTo>
                      <a:pt x="93" y="54"/>
                    </a:lnTo>
                    <a:lnTo>
                      <a:pt x="116" y="46"/>
                    </a:lnTo>
                    <a:lnTo>
                      <a:pt x="141" y="37"/>
                    </a:lnTo>
                    <a:lnTo>
                      <a:pt x="163" y="29"/>
                    </a:lnTo>
                    <a:lnTo>
                      <a:pt x="165" y="35"/>
                    </a:lnTo>
                    <a:lnTo>
                      <a:pt x="168" y="41"/>
                    </a:lnTo>
                    <a:lnTo>
                      <a:pt x="169" y="46"/>
                    </a:lnTo>
                    <a:lnTo>
                      <a:pt x="172" y="50"/>
                    </a:lnTo>
                    <a:lnTo>
                      <a:pt x="174" y="52"/>
                    </a:lnTo>
                    <a:lnTo>
                      <a:pt x="180" y="52"/>
                    </a:lnTo>
                    <a:lnTo>
                      <a:pt x="191" y="50"/>
                    </a:lnTo>
                    <a:lnTo>
                      <a:pt x="209" y="47"/>
                    </a:lnTo>
                    <a:lnTo>
                      <a:pt x="228" y="44"/>
                    </a:lnTo>
                    <a:lnTo>
                      <a:pt x="250" y="40"/>
                    </a:lnTo>
                    <a:lnTo>
                      <a:pt x="291" y="31"/>
                    </a:lnTo>
                    <a:lnTo>
                      <a:pt x="307" y="28"/>
                    </a:lnTo>
                    <a:lnTo>
                      <a:pt x="321" y="25"/>
                    </a:lnTo>
                    <a:lnTo>
                      <a:pt x="327" y="23"/>
                    </a:lnTo>
                    <a:lnTo>
                      <a:pt x="335" y="23"/>
                    </a:lnTo>
                    <a:lnTo>
                      <a:pt x="346" y="25"/>
                    </a:lnTo>
                    <a:lnTo>
                      <a:pt x="354" y="26"/>
                    </a:lnTo>
                    <a:lnTo>
                      <a:pt x="360" y="26"/>
                    </a:lnTo>
                    <a:lnTo>
                      <a:pt x="360" y="23"/>
                    </a:lnTo>
                    <a:lnTo>
                      <a:pt x="359" y="18"/>
                    </a:lnTo>
                    <a:lnTo>
                      <a:pt x="356" y="10"/>
                    </a:lnTo>
                    <a:lnTo>
                      <a:pt x="354" y="4"/>
                    </a:lnTo>
                    <a:lnTo>
                      <a:pt x="354" y="1"/>
                    </a:lnTo>
                    <a:lnTo>
                      <a:pt x="362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3" name="Freeform 49"/>
              <p:cNvSpPr>
                <a:spLocks/>
              </p:cNvSpPr>
              <p:nvPr/>
            </p:nvSpPr>
            <p:spPr bwMode="auto">
              <a:xfrm>
                <a:off x="7521575" y="3914775"/>
                <a:ext cx="484188" cy="374650"/>
              </a:xfrm>
              <a:custGeom>
                <a:avLst/>
                <a:gdLst/>
                <a:ahLst/>
                <a:cxnLst>
                  <a:cxn ang="0">
                    <a:pos x="213" y="0"/>
                  </a:cxn>
                  <a:cxn ang="0">
                    <a:pos x="226" y="0"/>
                  </a:cxn>
                  <a:cxn ang="0">
                    <a:pos x="233" y="3"/>
                  </a:cxn>
                  <a:cxn ang="0">
                    <a:pos x="245" y="9"/>
                  </a:cxn>
                  <a:cxn ang="0">
                    <a:pos x="263" y="16"/>
                  </a:cxn>
                  <a:cxn ang="0">
                    <a:pos x="283" y="25"/>
                  </a:cxn>
                  <a:cxn ang="0">
                    <a:pos x="305" y="34"/>
                  </a:cxn>
                  <a:cxn ang="0">
                    <a:pos x="295" y="40"/>
                  </a:cxn>
                  <a:cxn ang="0">
                    <a:pos x="288" y="50"/>
                  </a:cxn>
                  <a:cxn ang="0">
                    <a:pos x="280" y="62"/>
                  </a:cxn>
                  <a:cxn ang="0">
                    <a:pos x="278" y="71"/>
                  </a:cxn>
                  <a:cxn ang="0">
                    <a:pos x="278" y="82"/>
                  </a:cxn>
                  <a:cxn ang="0">
                    <a:pos x="276" y="96"/>
                  </a:cxn>
                  <a:cxn ang="0">
                    <a:pos x="275" y="107"/>
                  </a:cxn>
                  <a:cxn ang="0">
                    <a:pos x="272" y="113"/>
                  </a:cxn>
                  <a:cxn ang="0">
                    <a:pos x="267" y="121"/>
                  </a:cxn>
                  <a:cxn ang="0">
                    <a:pos x="263" y="131"/>
                  </a:cxn>
                  <a:cxn ang="0">
                    <a:pos x="260" y="138"/>
                  </a:cxn>
                  <a:cxn ang="0">
                    <a:pos x="257" y="143"/>
                  </a:cxn>
                  <a:cxn ang="0">
                    <a:pos x="253" y="149"/>
                  </a:cxn>
                  <a:cxn ang="0">
                    <a:pos x="247" y="158"/>
                  </a:cxn>
                  <a:cxn ang="0">
                    <a:pos x="241" y="175"/>
                  </a:cxn>
                  <a:cxn ang="0">
                    <a:pos x="233" y="184"/>
                  </a:cxn>
                  <a:cxn ang="0">
                    <a:pos x="225" y="195"/>
                  </a:cxn>
                  <a:cxn ang="0">
                    <a:pos x="211" y="208"/>
                  </a:cxn>
                  <a:cxn ang="0">
                    <a:pos x="208" y="214"/>
                  </a:cxn>
                  <a:cxn ang="0">
                    <a:pos x="206" y="224"/>
                  </a:cxn>
                  <a:cxn ang="0">
                    <a:pos x="203" y="236"/>
                  </a:cxn>
                  <a:cxn ang="0">
                    <a:pos x="191" y="228"/>
                  </a:cxn>
                  <a:cxn ang="0">
                    <a:pos x="182" y="223"/>
                  </a:cxn>
                  <a:cxn ang="0">
                    <a:pos x="176" y="217"/>
                  </a:cxn>
                  <a:cxn ang="0">
                    <a:pos x="172" y="208"/>
                  </a:cxn>
                  <a:cxn ang="0">
                    <a:pos x="164" y="199"/>
                  </a:cxn>
                  <a:cxn ang="0">
                    <a:pos x="156" y="189"/>
                  </a:cxn>
                  <a:cxn ang="0">
                    <a:pos x="132" y="168"/>
                  </a:cxn>
                  <a:cxn ang="0">
                    <a:pos x="122" y="159"/>
                  </a:cxn>
                  <a:cxn ang="0">
                    <a:pos x="111" y="152"/>
                  </a:cxn>
                  <a:cxn ang="0">
                    <a:pos x="63" y="119"/>
                  </a:cxn>
                  <a:cxn ang="0">
                    <a:pos x="44" y="107"/>
                  </a:cxn>
                  <a:cxn ang="0">
                    <a:pos x="28" y="96"/>
                  </a:cxn>
                  <a:cxn ang="0">
                    <a:pos x="14" y="87"/>
                  </a:cxn>
                  <a:cxn ang="0">
                    <a:pos x="4" y="79"/>
                  </a:cxn>
                  <a:cxn ang="0">
                    <a:pos x="0" y="77"/>
                  </a:cxn>
                  <a:cxn ang="0">
                    <a:pos x="0" y="50"/>
                  </a:cxn>
                  <a:cxn ang="0">
                    <a:pos x="19" y="41"/>
                  </a:cxn>
                  <a:cxn ang="0">
                    <a:pos x="39" y="32"/>
                  </a:cxn>
                  <a:cxn ang="0">
                    <a:pos x="62" y="23"/>
                  </a:cxn>
                  <a:cxn ang="0">
                    <a:pos x="81" y="16"/>
                  </a:cxn>
                  <a:cxn ang="0">
                    <a:pos x="97" y="10"/>
                  </a:cxn>
                  <a:cxn ang="0">
                    <a:pos x="107" y="9"/>
                  </a:cxn>
                  <a:cxn ang="0">
                    <a:pos x="120" y="10"/>
                  </a:cxn>
                  <a:cxn ang="0">
                    <a:pos x="135" y="12"/>
                  </a:cxn>
                  <a:cxn ang="0">
                    <a:pos x="151" y="15"/>
                  </a:cxn>
                  <a:cxn ang="0">
                    <a:pos x="164" y="16"/>
                  </a:cxn>
                  <a:cxn ang="0">
                    <a:pos x="175" y="16"/>
                  </a:cxn>
                  <a:cxn ang="0">
                    <a:pos x="186" y="12"/>
                  </a:cxn>
                  <a:cxn ang="0">
                    <a:pos x="200" y="4"/>
                  </a:cxn>
                  <a:cxn ang="0">
                    <a:pos x="213" y="0"/>
                  </a:cxn>
                </a:cxnLst>
                <a:rect l="0" t="0" r="r" b="b"/>
                <a:pathLst>
                  <a:path w="305" h="236">
                    <a:moveTo>
                      <a:pt x="213" y="0"/>
                    </a:moveTo>
                    <a:lnTo>
                      <a:pt x="226" y="0"/>
                    </a:lnTo>
                    <a:lnTo>
                      <a:pt x="233" y="3"/>
                    </a:lnTo>
                    <a:lnTo>
                      <a:pt x="245" y="9"/>
                    </a:lnTo>
                    <a:lnTo>
                      <a:pt x="263" y="16"/>
                    </a:lnTo>
                    <a:lnTo>
                      <a:pt x="283" y="25"/>
                    </a:lnTo>
                    <a:lnTo>
                      <a:pt x="305" y="34"/>
                    </a:lnTo>
                    <a:lnTo>
                      <a:pt x="295" y="40"/>
                    </a:lnTo>
                    <a:lnTo>
                      <a:pt x="288" y="50"/>
                    </a:lnTo>
                    <a:lnTo>
                      <a:pt x="280" y="62"/>
                    </a:lnTo>
                    <a:lnTo>
                      <a:pt x="278" y="71"/>
                    </a:lnTo>
                    <a:lnTo>
                      <a:pt x="278" y="82"/>
                    </a:lnTo>
                    <a:lnTo>
                      <a:pt x="276" y="96"/>
                    </a:lnTo>
                    <a:lnTo>
                      <a:pt x="275" y="107"/>
                    </a:lnTo>
                    <a:lnTo>
                      <a:pt x="272" y="113"/>
                    </a:lnTo>
                    <a:lnTo>
                      <a:pt x="267" y="121"/>
                    </a:lnTo>
                    <a:lnTo>
                      <a:pt x="263" y="131"/>
                    </a:lnTo>
                    <a:lnTo>
                      <a:pt x="260" y="138"/>
                    </a:lnTo>
                    <a:lnTo>
                      <a:pt x="257" y="143"/>
                    </a:lnTo>
                    <a:lnTo>
                      <a:pt x="253" y="149"/>
                    </a:lnTo>
                    <a:lnTo>
                      <a:pt x="247" y="158"/>
                    </a:lnTo>
                    <a:lnTo>
                      <a:pt x="241" y="175"/>
                    </a:lnTo>
                    <a:lnTo>
                      <a:pt x="233" y="184"/>
                    </a:lnTo>
                    <a:lnTo>
                      <a:pt x="225" y="195"/>
                    </a:lnTo>
                    <a:lnTo>
                      <a:pt x="211" y="208"/>
                    </a:lnTo>
                    <a:lnTo>
                      <a:pt x="208" y="214"/>
                    </a:lnTo>
                    <a:lnTo>
                      <a:pt x="206" y="224"/>
                    </a:lnTo>
                    <a:lnTo>
                      <a:pt x="203" y="236"/>
                    </a:lnTo>
                    <a:lnTo>
                      <a:pt x="191" y="228"/>
                    </a:lnTo>
                    <a:lnTo>
                      <a:pt x="182" y="223"/>
                    </a:lnTo>
                    <a:lnTo>
                      <a:pt x="176" y="217"/>
                    </a:lnTo>
                    <a:lnTo>
                      <a:pt x="172" y="208"/>
                    </a:lnTo>
                    <a:lnTo>
                      <a:pt x="164" y="199"/>
                    </a:lnTo>
                    <a:lnTo>
                      <a:pt x="156" y="189"/>
                    </a:lnTo>
                    <a:lnTo>
                      <a:pt x="132" y="168"/>
                    </a:lnTo>
                    <a:lnTo>
                      <a:pt x="122" y="159"/>
                    </a:lnTo>
                    <a:lnTo>
                      <a:pt x="111" y="152"/>
                    </a:lnTo>
                    <a:lnTo>
                      <a:pt x="63" y="119"/>
                    </a:lnTo>
                    <a:lnTo>
                      <a:pt x="44" y="107"/>
                    </a:lnTo>
                    <a:lnTo>
                      <a:pt x="28" y="96"/>
                    </a:lnTo>
                    <a:lnTo>
                      <a:pt x="14" y="87"/>
                    </a:lnTo>
                    <a:lnTo>
                      <a:pt x="4" y="79"/>
                    </a:lnTo>
                    <a:lnTo>
                      <a:pt x="0" y="77"/>
                    </a:lnTo>
                    <a:lnTo>
                      <a:pt x="0" y="50"/>
                    </a:lnTo>
                    <a:lnTo>
                      <a:pt x="19" y="41"/>
                    </a:lnTo>
                    <a:lnTo>
                      <a:pt x="39" y="32"/>
                    </a:lnTo>
                    <a:lnTo>
                      <a:pt x="62" y="23"/>
                    </a:lnTo>
                    <a:lnTo>
                      <a:pt x="81" y="16"/>
                    </a:lnTo>
                    <a:lnTo>
                      <a:pt x="97" y="10"/>
                    </a:lnTo>
                    <a:lnTo>
                      <a:pt x="107" y="9"/>
                    </a:lnTo>
                    <a:lnTo>
                      <a:pt x="120" y="10"/>
                    </a:lnTo>
                    <a:lnTo>
                      <a:pt x="135" y="12"/>
                    </a:lnTo>
                    <a:lnTo>
                      <a:pt x="151" y="15"/>
                    </a:lnTo>
                    <a:lnTo>
                      <a:pt x="164" y="16"/>
                    </a:lnTo>
                    <a:lnTo>
                      <a:pt x="175" y="16"/>
                    </a:lnTo>
                    <a:lnTo>
                      <a:pt x="186" y="12"/>
                    </a:lnTo>
                    <a:lnTo>
                      <a:pt x="200" y="4"/>
                    </a:lnTo>
                    <a:lnTo>
                      <a:pt x="213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4" name="Freeform 50"/>
              <p:cNvSpPr>
                <a:spLocks/>
              </p:cNvSpPr>
              <p:nvPr/>
            </p:nvSpPr>
            <p:spPr bwMode="auto">
              <a:xfrm>
                <a:off x="6800850" y="4133850"/>
                <a:ext cx="339725" cy="615950"/>
              </a:xfrm>
              <a:custGeom>
                <a:avLst/>
                <a:gdLst/>
                <a:ahLst/>
                <a:cxnLst>
                  <a:cxn ang="0">
                    <a:pos x="158" y="0"/>
                  </a:cxn>
                  <a:cxn ang="0">
                    <a:pos x="163" y="37"/>
                  </a:cxn>
                  <a:cxn ang="0">
                    <a:pos x="169" y="82"/>
                  </a:cxn>
                  <a:cxn ang="0">
                    <a:pos x="175" y="129"/>
                  </a:cxn>
                  <a:cxn ang="0">
                    <a:pos x="182" y="180"/>
                  </a:cxn>
                  <a:cxn ang="0">
                    <a:pos x="189" y="231"/>
                  </a:cxn>
                  <a:cxn ang="0">
                    <a:pos x="198" y="278"/>
                  </a:cxn>
                  <a:cxn ang="0">
                    <a:pos x="205" y="322"/>
                  </a:cxn>
                  <a:cxn ang="0">
                    <a:pos x="214" y="359"/>
                  </a:cxn>
                  <a:cxn ang="0">
                    <a:pos x="194" y="365"/>
                  </a:cxn>
                  <a:cxn ang="0">
                    <a:pos x="186" y="368"/>
                  </a:cxn>
                  <a:cxn ang="0">
                    <a:pos x="180" y="371"/>
                  </a:cxn>
                  <a:cxn ang="0">
                    <a:pos x="173" y="375"/>
                  </a:cxn>
                  <a:cxn ang="0">
                    <a:pos x="166" y="381"/>
                  </a:cxn>
                  <a:cxn ang="0">
                    <a:pos x="158" y="385"/>
                  </a:cxn>
                  <a:cxn ang="0">
                    <a:pos x="157" y="387"/>
                  </a:cxn>
                  <a:cxn ang="0">
                    <a:pos x="154" y="387"/>
                  </a:cxn>
                  <a:cxn ang="0">
                    <a:pos x="153" y="388"/>
                  </a:cxn>
                  <a:cxn ang="0">
                    <a:pos x="142" y="378"/>
                  </a:cxn>
                  <a:cxn ang="0">
                    <a:pos x="138" y="372"/>
                  </a:cxn>
                  <a:cxn ang="0">
                    <a:pos x="129" y="359"/>
                  </a:cxn>
                  <a:cxn ang="0">
                    <a:pos x="123" y="349"/>
                  </a:cxn>
                  <a:cxn ang="0">
                    <a:pos x="120" y="341"/>
                  </a:cxn>
                  <a:cxn ang="0">
                    <a:pos x="116" y="340"/>
                  </a:cxn>
                  <a:cxn ang="0">
                    <a:pos x="106" y="341"/>
                  </a:cxn>
                  <a:cxn ang="0">
                    <a:pos x="91" y="344"/>
                  </a:cxn>
                  <a:cxn ang="0">
                    <a:pos x="73" y="347"/>
                  </a:cxn>
                  <a:cxn ang="0">
                    <a:pos x="54" y="350"/>
                  </a:cxn>
                  <a:cxn ang="0">
                    <a:pos x="36" y="353"/>
                  </a:cxn>
                  <a:cxn ang="0">
                    <a:pos x="22" y="355"/>
                  </a:cxn>
                  <a:cxn ang="0">
                    <a:pos x="11" y="355"/>
                  </a:cxn>
                  <a:cxn ang="0">
                    <a:pos x="7" y="352"/>
                  </a:cxn>
                  <a:cxn ang="0">
                    <a:pos x="6" y="340"/>
                  </a:cxn>
                  <a:cxn ang="0">
                    <a:pos x="6" y="324"/>
                  </a:cxn>
                  <a:cxn ang="0">
                    <a:pos x="7" y="306"/>
                  </a:cxn>
                  <a:cxn ang="0">
                    <a:pos x="11" y="291"/>
                  </a:cxn>
                  <a:cxn ang="0">
                    <a:pos x="19" y="279"/>
                  </a:cxn>
                  <a:cxn ang="0">
                    <a:pos x="26" y="272"/>
                  </a:cxn>
                  <a:cxn ang="0">
                    <a:pos x="32" y="263"/>
                  </a:cxn>
                  <a:cxn ang="0">
                    <a:pos x="33" y="256"/>
                  </a:cxn>
                  <a:cxn ang="0">
                    <a:pos x="31" y="247"/>
                  </a:cxn>
                  <a:cxn ang="0">
                    <a:pos x="22" y="238"/>
                  </a:cxn>
                  <a:cxn ang="0">
                    <a:pos x="14" y="229"/>
                  </a:cxn>
                  <a:cxn ang="0">
                    <a:pos x="10" y="219"/>
                  </a:cxn>
                  <a:cxn ang="0">
                    <a:pos x="10" y="203"/>
                  </a:cxn>
                  <a:cxn ang="0">
                    <a:pos x="7" y="182"/>
                  </a:cxn>
                  <a:cxn ang="0">
                    <a:pos x="3" y="163"/>
                  </a:cxn>
                  <a:cxn ang="0">
                    <a:pos x="0" y="148"/>
                  </a:cxn>
                  <a:cxn ang="0">
                    <a:pos x="1" y="133"/>
                  </a:cxn>
                  <a:cxn ang="0">
                    <a:pos x="6" y="117"/>
                  </a:cxn>
                  <a:cxn ang="0">
                    <a:pos x="10" y="104"/>
                  </a:cxn>
                  <a:cxn ang="0">
                    <a:pos x="16" y="92"/>
                  </a:cxn>
                  <a:cxn ang="0">
                    <a:pos x="22" y="79"/>
                  </a:cxn>
                  <a:cxn ang="0">
                    <a:pos x="26" y="65"/>
                  </a:cxn>
                  <a:cxn ang="0">
                    <a:pos x="29" y="54"/>
                  </a:cxn>
                  <a:cxn ang="0">
                    <a:pos x="31" y="46"/>
                  </a:cxn>
                  <a:cxn ang="0">
                    <a:pos x="31" y="34"/>
                  </a:cxn>
                  <a:cxn ang="0">
                    <a:pos x="97" y="17"/>
                  </a:cxn>
                  <a:cxn ang="0">
                    <a:pos x="158" y="0"/>
                  </a:cxn>
                </a:cxnLst>
                <a:rect l="0" t="0" r="r" b="b"/>
                <a:pathLst>
                  <a:path w="214" h="388">
                    <a:moveTo>
                      <a:pt x="158" y="0"/>
                    </a:moveTo>
                    <a:lnTo>
                      <a:pt x="163" y="37"/>
                    </a:lnTo>
                    <a:lnTo>
                      <a:pt x="169" y="82"/>
                    </a:lnTo>
                    <a:lnTo>
                      <a:pt x="175" y="129"/>
                    </a:lnTo>
                    <a:lnTo>
                      <a:pt x="182" y="180"/>
                    </a:lnTo>
                    <a:lnTo>
                      <a:pt x="189" y="231"/>
                    </a:lnTo>
                    <a:lnTo>
                      <a:pt x="198" y="278"/>
                    </a:lnTo>
                    <a:lnTo>
                      <a:pt x="205" y="322"/>
                    </a:lnTo>
                    <a:lnTo>
                      <a:pt x="214" y="359"/>
                    </a:lnTo>
                    <a:lnTo>
                      <a:pt x="194" y="365"/>
                    </a:lnTo>
                    <a:lnTo>
                      <a:pt x="186" y="368"/>
                    </a:lnTo>
                    <a:lnTo>
                      <a:pt x="180" y="371"/>
                    </a:lnTo>
                    <a:lnTo>
                      <a:pt x="173" y="375"/>
                    </a:lnTo>
                    <a:lnTo>
                      <a:pt x="166" y="381"/>
                    </a:lnTo>
                    <a:lnTo>
                      <a:pt x="158" y="385"/>
                    </a:lnTo>
                    <a:lnTo>
                      <a:pt x="157" y="387"/>
                    </a:lnTo>
                    <a:lnTo>
                      <a:pt x="154" y="387"/>
                    </a:lnTo>
                    <a:lnTo>
                      <a:pt x="153" y="388"/>
                    </a:lnTo>
                    <a:lnTo>
                      <a:pt x="142" y="378"/>
                    </a:lnTo>
                    <a:lnTo>
                      <a:pt x="138" y="372"/>
                    </a:lnTo>
                    <a:lnTo>
                      <a:pt x="129" y="359"/>
                    </a:lnTo>
                    <a:lnTo>
                      <a:pt x="123" y="349"/>
                    </a:lnTo>
                    <a:lnTo>
                      <a:pt x="120" y="341"/>
                    </a:lnTo>
                    <a:lnTo>
                      <a:pt x="116" y="340"/>
                    </a:lnTo>
                    <a:lnTo>
                      <a:pt x="106" y="341"/>
                    </a:lnTo>
                    <a:lnTo>
                      <a:pt x="91" y="344"/>
                    </a:lnTo>
                    <a:lnTo>
                      <a:pt x="73" y="347"/>
                    </a:lnTo>
                    <a:lnTo>
                      <a:pt x="54" y="350"/>
                    </a:lnTo>
                    <a:lnTo>
                      <a:pt x="36" y="353"/>
                    </a:lnTo>
                    <a:lnTo>
                      <a:pt x="22" y="355"/>
                    </a:lnTo>
                    <a:lnTo>
                      <a:pt x="11" y="355"/>
                    </a:lnTo>
                    <a:lnTo>
                      <a:pt x="7" y="352"/>
                    </a:lnTo>
                    <a:lnTo>
                      <a:pt x="6" y="340"/>
                    </a:lnTo>
                    <a:lnTo>
                      <a:pt x="6" y="324"/>
                    </a:lnTo>
                    <a:lnTo>
                      <a:pt x="7" y="306"/>
                    </a:lnTo>
                    <a:lnTo>
                      <a:pt x="11" y="291"/>
                    </a:lnTo>
                    <a:lnTo>
                      <a:pt x="19" y="279"/>
                    </a:lnTo>
                    <a:lnTo>
                      <a:pt x="26" y="272"/>
                    </a:lnTo>
                    <a:lnTo>
                      <a:pt x="32" y="263"/>
                    </a:lnTo>
                    <a:lnTo>
                      <a:pt x="33" y="256"/>
                    </a:lnTo>
                    <a:lnTo>
                      <a:pt x="31" y="247"/>
                    </a:lnTo>
                    <a:lnTo>
                      <a:pt x="22" y="238"/>
                    </a:lnTo>
                    <a:lnTo>
                      <a:pt x="14" y="229"/>
                    </a:lnTo>
                    <a:lnTo>
                      <a:pt x="10" y="219"/>
                    </a:lnTo>
                    <a:lnTo>
                      <a:pt x="10" y="203"/>
                    </a:lnTo>
                    <a:lnTo>
                      <a:pt x="7" y="182"/>
                    </a:lnTo>
                    <a:lnTo>
                      <a:pt x="3" y="163"/>
                    </a:lnTo>
                    <a:lnTo>
                      <a:pt x="0" y="148"/>
                    </a:lnTo>
                    <a:lnTo>
                      <a:pt x="1" y="133"/>
                    </a:lnTo>
                    <a:lnTo>
                      <a:pt x="6" y="117"/>
                    </a:lnTo>
                    <a:lnTo>
                      <a:pt x="10" y="104"/>
                    </a:lnTo>
                    <a:lnTo>
                      <a:pt x="16" y="92"/>
                    </a:lnTo>
                    <a:lnTo>
                      <a:pt x="22" y="79"/>
                    </a:lnTo>
                    <a:lnTo>
                      <a:pt x="26" y="65"/>
                    </a:lnTo>
                    <a:lnTo>
                      <a:pt x="29" y="54"/>
                    </a:lnTo>
                    <a:lnTo>
                      <a:pt x="31" y="46"/>
                    </a:lnTo>
                    <a:lnTo>
                      <a:pt x="31" y="34"/>
                    </a:lnTo>
                    <a:lnTo>
                      <a:pt x="97" y="17"/>
                    </a:lnTo>
                    <a:lnTo>
                      <a:pt x="158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5" name="Freeform 51"/>
              <p:cNvSpPr>
                <a:spLocks/>
              </p:cNvSpPr>
              <p:nvPr/>
            </p:nvSpPr>
            <p:spPr bwMode="auto">
              <a:xfrm>
                <a:off x="7297738" y="3994150"/>
                <a:ext cx="546100" cy="560388"/>
              </a:xfrm>
              <a:custGeom>
                <a:avLst/>
                <a:gdLst/>
                <a:ahLst/>
                <a:cxnLst>
                  <a:cxn ang="0">
                    <a:pos x="141" y="27"/>
                  </a:cxn>
                  <a:cxn ang="0">
                    <a:pos x="155" y="37"/>
                  </a:cxn>
                  <a:cxn ang="0">
                    <a:pos x="185" y="57"/>
                  </a:cxn>
                  <a:cxn ang="0">
                    <a:pos x="252" y="102"/>
                  </a:cxn>
                  <a:cxn ang="0">
                    <a:pos x="273" y="118"/>
                  </a:cxn>
                  <a:cxn ang="0">
                    <a:pos x="305" y="149"/>
                  </a:cxn>
                  <a:cxn ang="0">
                    <a:pos x="317" y="167"/>
                  </a:cxn>
                  <a:cxn ang="0">
                    <a:pos x="332" y="178"/>
                  </a:cxn>
                  <a:cxn ang="0">
                    <a:pos x="342" y="192"/>
                  </a:cxn>
                  <a:cxn ang="0">
                    <a:pos x="341" y="202"/>
                  </a:cxn>
                  <a:cxn ang="0">
                    <a:pos x="339" y="214"/>
                  </a:cxn>
                  <a:cxn ang="0">
                    <a:pos x="335" y="248"/>
                  </a:cxn>
                  <a:cxn ang="0">
                    <a:pos x="333" y="279"/>
                  </a:cxn>
                  <a:cxn ang="0">
                    <a:pos x="341" y="301"/>
                  </a:cxn>
                  <a:cxn ang="0">
                    <a:pos x="299" y="302"/>
                  </a:cxn>
                  <a:cxn ang="0">
                    <a:pos x="301" y="311"/>
                  </a:cxn>
                  <a:cxn ang="0">
                    <a:pos x="305" y="324"/>
                  </a:cxn>
                  <a:cxn ang="0">
                    <a:pos x="299" y="327"/>
                  </a:cxn>
                  <a:cxn ang="0">
                    <a:pos x="280" y="324"/>
                  </a:cxn>
                  <a:cxn ang="0">
                    <a:pos x="266" y="326"/>
                  </a:cxn>
                  <a:cxn ang="0">
                    <a:pos x="236" y="332"/>
                  </a:cxn>
                  <a:cxn ang="0">
                    <a:pos x="173" y="345"/>
                  </a:cxn>
                  <a:cxn ang="0">
                    <a:pos x="136" y="351"/>
                  </a:cxn>
                  <a:cxn ang="0">
                    <a:pos x="119" y="353"/>
                  </a:cxn>
                  <a:cxn ang="0">
                    <a:pos x="108" y="335"/>
                  </a:cxn>
                  <a:cxn ang="0">
                    <a:pos x="100" y="307"/>
                  </a:cxn>
                  <a:cxn ang="0">
                    <a:pos x="92" y="283"/>
                  </a:cxn>
                  <a:cxn ang="0">
                    <a:pos x="89" y="248"/>
                  </a:cxn>
                  <a:cxn ang="0">
                    <a:pos x="79" y="221"/>
                  </a:cxn>
                  <a:cxn ang="0">
                    <a:pos x="63" y="196"/>
                  </a:cxn>
                  <a:cxn ang="0">
                    <a:pos x="50" y="165"/>
                  </a:cxn>
                  <a:cxn ang="0">
                    <a:pos x="32" y="121"/>
                  </a:cxn>
                  <a:cxn ang="0">
                    <a:pos x="10" y="68"/>
                  </a:cxn>
                  <a:cxn ang="0">
                    <a:pos x="23" y="35"/>
                  </a:cxn>
                  <a:cxn ang="0">
                    <a:pos x="70" y="22"/>
                  </a:cxn>
                  <a:cxn ang="0">
                    <a:pos x="107" y="13"/>
                  </a:cxn>
                  <a:cxn ang="0">
                    <a:pos x="122" y="9"/>
                  </a:cxn>
                  <a:cxn ang="0">
                    <a:pos x="141" y="0"/>
                  </a:cxn>
                </a:cxnLst>
                <a:rect l="0" t="0" r="r" b="b"/>
                <a:pathLst>
                  <a:path w="344" h="353">
                    <a:moveTo>
                      <a:pt x="141" y="0"/>
                    </a:moveTo>
                    <a:lnTo>
                      <a:pt x="141" y="27"/>
                    </a:lnTo>
                    <a:lnTo>
                      <a:pt x="145" y="29"/>
                    </a:lnTo>
                    <a:lnTo>
                      <a:pt x="155" y="37"/>
                    </a:lnTo>
                    <a:lnTo>
                      <a:pt x="169" y="46"/>
                    </a:lnTo>
                    <a:lnTo>
                      <a:pt x="185" y="57"/>
                    </a:lnTo>
                    <a:lnTo>
                      <a:pt x="204" y="69"/>
                    </a:lnTo>
                    <a:lnTo>
                      <a:pt x="252" y="102"/>
                    </a:lnTo>
                    <a:lnTo>
                      <a:pt x="263" y="109"/>
                    </a:lnTo>
                    <a:lnTo>
                      <a:pt x="273" y="118"/>
                    </a:lnTo>
                    <a:lnTo>
                      <a:pt x="297" y="139"/>
                    </a:lnTo>
                    <a:lnTo>
                      <a:pt x="305" y="149"/>
                    </a:lnTo>
                    <a:lnTo>
                      <a:pt x="313" y="158"/>
                    </a:lnTo>
                    <a:lnTo>
                      <a:pt x="317" y="167"/>
                    </a:lnTo>
                    <a:lnTo>
                      <a:pt x="323" y="173"/>
                    </a:lnTo>
                    <a:lnTo>
                      <a:pt x="332" y="178"/>
                    </a:lnTo>
                    <a:lnTo>
                      <a:pt x="344" y="186"/>
                    </a:lnTo>
                    <a:lnTo>
                      <a:pt x="342" y="192"/>
                    </a:lnTo>
                    <a:lnTo>
                      <a:pt x="342" y="198"/>
                    </a:lnTo>
                    <a:lnTo>
                      <a:pt x="341" y="202"/>
                    </a:lnTo>
                    <a:lnTo>
                      <a:pt x="341" y="205"/>
                    </a:lnTo>
                    <a:lnTo>
                      <a:pt x="339" y="214"/>
                    </a:lnTo>
                    <a:lnTo>
                      <a:pt x="338" y="229"/>
                    </a:lnTo>
                    <a:lnTo>
                      <a:pt x="335" y="248"/>
                    </a:lnTo>
                    <a:lnTo>
                      <a:pt x="333" y="264"/>
                    </a:lnTo>
                    <a:lnTo>
                      <a:pt x="333" y="279"/>
                    </a:lnTo>
                    <a:lnTo>
                      <a:pt x="338" y="296"/>
                    </a:lnTo>
                    <a:lnTo>
                      <a:pt x="341" y="301"/>
                    </a:lnTo>
                    <a:lnTo>
                      <a:pt x="307" y="301"/>
                    </a:lnTo>
                    <a:lnTo>
                      <a:pt x="299" y="302"/>
                    </a:lnTo>
                    <a:lnTo>
                      <a:pt x="299" y="305"/>
                    </a:lnTo>
                    <a:lnTo>
                      <a:pt x="301" y="311"/>
                    </a:lnTo>
                    <a:lnTo>
                      <a:pt x="304" y="319"/>
                    </a:lnTo>
                    <a:lnTo>
                      <a:pt x="305" y="324"/>
                    </a:lnTo>
                    <a:lnTo>
                      <a:pt x="305" y="327"/>
                    </a:lnTo>
                    <a:lnTo>
                      <a:pt x="299" y="327"/>
                    </a:lnTo>
                    <a:lnTo>
                      <a:pt x="291" y="326"/>
                    </a:lnTo>
                    <a:lnTo>
                      <a:pt x="280" y="324"/>
                    </a:lnTo>
                    <a:lnTo>
                      <a:pt x="272" y="324"/>
                    </a:lnTo>
                    <a:lnTo>
                      <a:pt x="266" y="326"/>
                    </a:lnTo>
                    <a:lnTo>
                      <a:pt x="252" y="329"/>
                    </a:lnTo>
                    <a:lnTo>
                      <a:pt x="236" y="332"/>
                    </a:lnTo>
                    <a:lnTo>
                      <a:pt x="195" y="341"/>
                    </a:lnTo>
                    <a:lnTo>
                      <a:pt x="173" y="345"/>
                    </a:lnTo>
                    <a:lnTo>
                      <a:pt x="154" y="348"/>
                    </a:lnTo>
                    <a:lnTo>
                      <a:pt x="136" y="351"/>
                    </a:lnTo>
                    <a:lnTo>
                      <a:pt x="125" y="353"/>
                    </a:lnTo>
                    <a:lnTo>
                      <a:pt x="119" y="353"/>
                    </a:lnTo>
                    <a:lnTo>
                      <a:pt x="114" y="347"/>
                    </a:lnTo>
                    <a:lnTo>
                      <a:pt x="108" y="335"/>
                    </a:lnTo>
                    <a:lnTo>
                      <a:pt x="104" y="320"/>
                    </a:lnTo>
                    <a:lnTo>
                      <a:pt x="100" y="307"/>
                    </a:lnTo>
                    <a:lnTo>
                      <a:pt x="97" y="296"/>
                    </a:lnTo>
                    <a:lnTo>
                      <a:pt x="92" y="283"/>
                    </a:lnTo>
                    <a:lnTo>
                      <a:pt x="91" y="267"/>
                    </a:lnTo>
                    <a:lnTo>
                      <a:pt x="89" y="248"/>
                    </a:lnTo>
                    <a:lnTo>
                      <a:pt x="86" y="235"/>
                    </a:lnTo>
                    <a:lnTo>
                      <a:pt x="79" y="221"/>
                    </a:lnTo>
                    <a:lnTo>
                      <a:pt x="70" y="208"/>
                    </a:lnTo>
                    <a:lnTo>
                      <a:pt x="63" y="196"/>
                    </a:lnTo>
                    <a:lnTo>
                      <a:pt x="58" y="187"/>
                    </a:lnTo>
                    <a:lnTo>
                      <a:pt x="50" y="165"/>
                    </a:lnTo>
                    <a:lnTo>
                      <a:pt x="42" y="145"/>
                    </a:lnTo>
                    <a:lnTo>
                      <a:pt x="32" y="121"/>
                    </a:lnTo>
                    <a:lnTo>
                      <a:pt x="22" y="96"/>
                    </a:lnTo>
                    <a:lnTo>
                      <a:pt x="10" y="68"/>
                    </a:lnTo>
                    <a:lnTo>
                      <a:pt x="0" y="41"/>
                    </a:lnTo>
                    <a:lnTo>
                      <a:pt x="23" y="35"/>
                    </a:lnTo>
                    <a:lnTo>
                      <a:pt x="48" y="28"/>
                    </a:lnTo>
                    <a:lnTo>
                      <a:pt x="70" y="22"/>
                    </a:lnTo>
                    <a:lnTo>
                      <a:pt x="91" y="18"/>
                    </a:lnTo>
                    <a:lnTo>
                      <a:pt x="107" y="13"/>
                    </a:lnTo>
                    <a:lnTo>
                      <a:pt x="117" y="10"/>
                    </a:lnTo>
                    <a:lnTo>
                      <a:pt x="122" y="9"/>
                    </a:lnTo>
                    <a:lnTo>
                      <a:pt x="131" y="4"/>
                    </a:lnTo>
                    <a:lnTo>
                      <a:pt x="141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6" name="Freeform 52"/>
              <p:cNvSpPr>
                <a:spLocks/>
              </p:cNvSpPr>
              <p:nvPr/>
            </p:nvSpPr>
            <p:spPr bwMode="auto">
              <a:xfrm>
                <a:off x="6916738" y="3246438"/>
                <a:ext cx="322263" cy="544513"/>
              </a:xfrm>
              <a:custGeom>
                <a:avLst/>
                <a:gdLst/>
                <a:ahLst/>
                <a:cxnLst>
                  <a:cxn ang="0">
                    <a:pos x="153" y="17"/>
                  </a:cxn>
                  <a:cxn ang="0">
                    <a:pos x="154" y="36"/>
                  </a:cxn>
                  <a:cxn ang="0">
                    <a:pos x="163" y="64"/>
                  </a:cxn>
                  <a:cxn ang="0">
                    <a:pos x="175" y="95"/>
                  </a:cxn>
                  <a:cxn ang="0">
                    <a:pos x="182" y="118"/>
                  </a:cxn>
                  <a:cxn ang="0">
                    <a:pos x="181" y="138"/>
                  </a:cxn>
                  <a:cxn ang="0">
                    <a:pos x="190" y="167"/>
                  </a:cxn>
                  <a:cxn ang="0">
                    <a:pos x="203" y="213"/>
                  </a:cxn>
                  <a:cxn ang="0">
                    <a:pos x="199" y="231"/>
                  </a:cxn>
                  <a:cxn ang="0">
                    <a:pos x="187" y="238"/>
                  </a:cxn>
                  <a:cxn ang="0">
                    <a:pos x="172" y="250"/>
                  </a:cxn>
                  <a:cxn ang="0">
                    <a:pos x="166" y="273"/>
                  </a:cxn>
                  <a:cxn ang="0">
                    <a:pos x="159" y="297"/>
                  </a:cxn>
                  <a:cxn ang="0">
                    <a:pos x="144" y="300"/>
                  </a:cxn>
                  <a:cxn ang="0">
                    <a:pos x="128" y="307"/>
                  </a:cxn>
                  <a:cxn ang="0">
                    <a:pos x="103" y="322"/>
                  </a:cxn>
                  <a:cxn ang="0">
                    <a:pos x="78" y="332"/>
                  </a:cxn>
                  <a:cxn ang="0">
                    <a:pos x="65" y="340"/>
                  </a:cxn>
                  <a:cxn ang="0">
                    <a:pos x="43" y="343"/>
                  </a:cxn>
                  <a:cxn ang="0">
                    <a:pos x="44" y="304"/>
                  </a:cxn>
                  <a:cxn ang="0">
                    <a:pos x="49" y="278"/>
                  </a:cxn>
                  <a:cxn ang="0">
                    <a:pos x="47" y="254"/>
                  </a:cxn>
                  <a:cxn ang="0">
                    <a:pos x="41" y="228"/>
                  </a:cxn>
                  <a:cxn ang="0">
                    <a:pos x="37" y="204"/>
                  </a:cxn>
                  <a:cxn ang="0">
                    <a:pos x="15" y="118"/>
                  </a:cxn>
                  <a:cxn ang="0">
                    <a:pos x="2" y="68"/>
                  </a:cxn>
                  <a:cxn ang="0">
                    <a:pos x="0" y="61"/>
                  </a:cxn>
                  <a:cxn ang="0">
                    <a:pos x="6" y="48"/>
                  </a:cxn>
                  <a:cxn ang="0">
                    <a:pos x="9" y="43"/>
                  </a:cxn>
                  <a:cxn ang="0">
                    <a:pos x="30" y="36"/>
                  </a:cxn>
                  <a:cxn ang="0">
                    <a:pos x="55" y="21"/>
                  </a:cxn>
                  <a:cxn ang="0">
                    <a:pos x="93" y="15"/>
                  </a:cxn>
                  <a:cxn ang="0">
                    <a:pos x="113" y="11"/>
                  </a:cxn>
                  <a:cxn ang="0">
                    <a:pos x="152" y="0"/>
                  </a:cxn>
                </a:cxnLst>
                <a:rect l="0" t="0" r="r" b="b"/>
                <a:pathLst>
                  <a:path w="203" h="343">
                    <a:moveTo>
                      <a:pt x="152" y="0"/>
                    </a:moveTo>
                    <a:lnTo>
                      <a:pt x="153" y="17"/>
                    </a:lnTo>
                    <a:lnTo>
                      <a:pt x="153" y="27"/>
                    </a:lnTo>
                    <a:lnTo>
                      <a:pt x="154" y="36"/>
                    </a:lnTo>
                    <a:lnTo>
                      <a:pt x="159" y="49"/>
                    </a:lnTo>
                    <a:lnTo>
                      <a:pt x="163" y="64"/>
                    </a:lnTo>
                    <a:lnTo>
                      <a:pt x="169" y="80"/>
                    </a:lnTo>
                    <a:lnTo>
                      <a:pt x="175" y="95"/>
                    </a:lnTo>
                    <a:lnTo>
                      <a:pt x="179" y="105"/>
                    </a:lnTo>
                    <a:lnTo>
                      <a:pt x="182" y="118"/>
                    </a:lnTo>
                    <a:lnTo>
                      <a:pt x="181" y="129"/>
                    </a:lnTo>
                    <a:lnTo>
                      <a:pt x="181" y="138"/>
                    </a:lnTo>
                    <a:lnTo>
                      <a:pt x="182" y="149"/>
                    </a:lnTo>
                    <a:lnTo>
                      <a:pt x="190" y="167"/>
                    </a:lnTo>
                    <a:lnTo>
                      <a:pt x="199" y="189"/>
                    </a:lnTo>
                    <a:lnTo>
                      <a:pt x="203" y="213"/>
                    </a:lnTo>
                    <a:lnTo>
                      <a:pt x="202" y="225"/>
                    </a:lnTo>
                    <a:lnTo>
                      <a:pt x="199" y="231"/>
                    </a:lnTo>
                    <a:lnTo>
                      <a:pt x="193" y="235"/>
                    </a:lnTo>
                    <a:lnTo>
                      <a:pt x="187" y="238"/>
                    </a:lnTo>
                    <a:lnTo>
                      <a:pt x="179" y="241"/>
                    </a:lnTo>
                    <a:lnTo>
                      <a:pt x="172" y="250"/>
                    </a:lnTo>
                    <a:lnTo>
                      <a:pt x="169" y="260"/>
                    </a:lnTo>
                    <a:lnTo>
                      <a:pt x="166" y="273"/>
                    </a:lnTo>
                    <a:lnTo>
                      <a:pt x="163" y="288"/>
                    </a:lnTo>
                    <a:lnTo>
                      <a:pt x="159" y="297"/>
                    </a:lnTo>
                    <a:lnTo>
                      <a:pt x="152" y="300"/>
                    </a:lnTo>
                    <a:lnTo>
                      <a:pt x="144" y="300"/>
                    </a:lnTo>
                    <a:lnTo>
                      <a:pt x="137" y="301"/>
                    </a:lnTo>
                    <a:lnTo>
                      <a:pt x="128" y="307"/>
                    </a:lnTo>
                    <a:lnTo>
                      <a:pt x="116" y="315"/>
                    </a:lnTo>
                    <a:lnTo>
                      <a:pt x="103" y="322"/>
                    </a:lnTo>
                    <a:lnTo>
                      <a:pt x="90" y="328"/>
                    </a:lnTo>
                    <a:lnTo>
                      <a:pt x="78" y="332"/>
                    </a:lnTo>
                    <a:lnTo>
                      <a:pt x="71" y="337"/>
                    </a:lnTo>
                    <a:lnTo>
                      <a:pt x="65" y="340"/>
                    </a:lnTo>
                    <a:lnTo>
                      <a:pt x="55" y="341"/>
                    </a:lnTo>
                    <a:lnTo>
                      <a:pt x="43" y="343"/>
                    </a:lnTo>
                    <a:lnTo>
                      <a:pt x="43" y="323"/>
                    </a:lnTo>
                    <a:lnTo>
                      <a:pt x="44" y="304"/>
                    </a:lnTo>
                    <a:lnTo>
                      <a:pt x="46" y="288"/>
                    </a:lnTo>
                    <a:lnTo>
                      <a:pt x="49" y="278"/>
                    </a:lnTo>
                    <a:lnTo>
                      <a:pt x="50" y="266"/>
                    </a:lnTo>
                    <a:lnTo>
                      <a:pt x="47" y="254"/>
                    </a:lnTo>
                    <a:lnTo>
                      <a:pt x="43" y="242"/>
                    </a:lnTo>
                    <a:lnTo>
                      <a:pt x="41" y="228"/>
                    </a:lnTo>
                    <a:lnTo>
                      <a:pt x="40" y="219"/>
                    </a:lnTo>
                    <a:lnTo>
                      <a:pt x="37" y="204"/>
                    </a:lnTo>
                    <a:lnTo>
                      <a:pt x="33" y="185"/>
                    </a:lnTo>
                    <a:lnTo>
                      <a:pt x="15" y="118"/>
                    </a:lnTo>
                    <a:lnTo>
                      <a:pt x="9" y="98"/>
                    </a:lnTo>
                    <a:lnTo>
                      <a:pt x="2" y="68"/>
                    </a:lnTo>
                    <a:lnTo>
                      <a:pt x="0" y="64"/>
                    </a:lnTo>
                    <a:lnTo>
                      <a:pt x="0" y="61"/>
                    </a:lnTo>
                    <a:lnTo>
                      <a:pt x="5" y="52"/>
                    </a:lnTo>
                    <a:lnTo>
                      <a:pt x="6" y="48"/>
                    </a:lnTo>
                    <a:lnTo>
                      <a:pt x="9" y="42"/>
                    </a:lnTo>
                    <a:lnTo>
                      <a:pt x="9" y="43"/>
                    </a:lnTo>
                    <a:lnTo>
                      <a:pt x="21" y="42"/>
                    </a:lnTo>
                    <a:lnTo>
                      <a:pt x="30" y="36"/>
                    </a:lnTo>
                    <a:lnTo>
                      <a:pt x="35" y="24"/>
                    </a:lnTo>
                    <a:lnTo>
                      <a:pt x="55" y="21"/>
                    </a:lnTo>
                    <a:lnTo>
                      <a:pt x="75" y="18"/>
                    </a:lnTo>
                    <a:lnTo>
                      <a:pt x="93" y="15"/>
                    </a:lnTo>
                    <a:lnTo>
                      <a:pt x="106" y="12"/>
                    </a:lnTo>
                    <a:lnTo>
                      <a:pt x="113" y="11"/>
                    </a:lnTo>
                    <a:lnTo>
                      <a:pt x="135" y="3"/>
                    </a:lnTo>
                    <a:lnTo>
                      <a:pt x="152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7" name="Freeform 53"/>
              <p:cNvSpPr>
                <a:spLocks/>
              </p:cNvSpPr>
              <p:nvPr/>
            </p:nvSpPr>
            <p:spPr bwMode="auto">
              <a:xfrm>
                <a:off x="6921500" y="2768600"/>
                <a:ext cx="385763" cy="515938"/>
              </a:xfrm>
              <a:custGeom>
                <a:avLst/>
                <a:gdLst/>
                <a:ahLst/>
                <a:cxnLst>
                  <a:cxn ang="0">
                    <a:pos x="82" y="0"/>
                  </a:cxn>
                  <a:cxn ang="0">
                    <a:pos x="100" y="8"/>
                  </a:cxn>
                  <a:cxn ang="0">
                    <a:pos x="125" y="12"/>
                  </a:cxn>
                  <a:cxn ang="0">
                    <a:pos x="138" y="27"/>
                  </a:cxn>
                  <a:cxn ang="0">
                    <a:pos x="149" y="43"/>
                  </a:cxn>
                  <a:cxn ang="0">
                    <a:pos x="159" y="62"/>
                  </a:cxn>
                  <a:cxn ang="0">
                    <a:pos x="157" y="87"/>
                  </a:cxn>
                  <a:cxn ang="0">
                    <a:pos x="149" y="117"/>
                  </a:cxn>
                  <a:cxn ang="0">
                    <a:pos x="143" y="127"/>
                  </a:cxn>
                  <a:cxn ang="0">
                    <a:pos x="146" y="135"/>
                  </a:cxn>
                  <a:cxn ang="0">
                    <a:pos x="153" y="144"/>
                  </a:cxn>
                  <a:cxn ang="0">
                    <a:pos x="160" y="142"/>
                  </a:cxn>
                  <a:cxn ang="0">
                    <a:pos x="175" y="124"/>
                  </a:cxn>
                  <a:cxn ang="0">
                    <a:pos x="188" y="104"/>
                  </a:cxn>
                  <a:cxn ang="0">
                    <a:pos x="196" y="101"/>
                  </a:cxn>
                  <a:cxn ang="0">
                    <a:pos x="201" y="108"/>
                  </a:cxn>
                  <a:cxn ang="0">
                    <a:pos x="204" y="121"/>
                  </a:cxn>
                  <a:cxn ang="0">
                    <a:pos x="222" y="146"/>
                  </a:cxn>
                  <a:cxn ang="0">
                    <a:pos x="238" y="160"/>
                  </a:cxn>
                  <a:cxn ang="0">
                    <a:pos x="241" y="183"/>
                  </a:cxn>
                  <a:cxn ang="0">
                    <a:pos x="238" y="201"/>
                  </a:cxn>
                  <a:cxn ang="0">
                    <a:pos x="223" y="219"/>
                  </a:cxn>
                  <a:cxn ang="0">
                    <a:pos x="225" y="223"/>
                  </a:cxn>
                  <a:cxn ang="0">
                    <a:pos x="228" y="225"/>
                  </a:cxn>
                  <a:cxn ang="0">
                    <a:pos x="225" y="232"/>
                  </a:cxn>
                  <a:cxn ang="0">
                    <a:pos x="226" y="244"/>
                  </a:cxn>
                  <a:cxn ang="0">
                    <a:pos x="229" y="247"/>
                  </a:cxn>
                  <a:cxn ang="0">
                    <a:pos x="223" y="253"/>
                  </a:cxn>
                  <a:cxn ang="0">
                    <a:pos x="221" y="269"/>
                  </a:cxn>
                  <a:cxn ang="0">
                    <a:pos x="207" y="282"/>
                  </a:cxn>
                  <a:cxn ang="0">
                    <a:pos x="174" y="297"/>
                  </a:cxn>
                  <a:cxn ang="0">
                    <a:pos x="149" y="300"/>
                  </a:cxn>
                  <a:cxn ang="0">
                    <a:pos x="119" y="307"/>
                  </a:cxn>
                  <a:cxn ang="0">
                    <a:pos x="103" y="313"/>
                  </a:cxn>
                  <a:cxn ang="0">
                    <a:pos x="72" y="319"/>
                  </a:cxn>
                  <a:cxn ang="0">
                    <a:pos x="32" y="325"/>
                  </a:cxn>
                  <a:cxn ang="0">
                    <a:pos x="43" y="279"/>
                  </a:cxn>
                  <a:cxn ang="0">
                    <a:pos x="47" y="239"/>
                  </a:cxn>
                  <a:cxn ang="0">
                    <a:pos x="34" y="213"/>
                  </a:cxn>
                  <a:cxn ang="0">
                    <a:pos x="13" y="194"/>
                  </a:cxn>
                  <a:cxn ang="0">
                    <a:pos x="2" y="176"/>
                  </a:cxn>
                  <a:cxn ang="0">
                    <a:pos x="0" y="114"/>
                  </a:cxn>
                  <a:cxn ang="0">
                    <a:pos x="9" y="93"/>
                  </a:cxn>
                  <a:cxn ang="0">
                    <a:pos x="21" y="80"/>
                  </a:cxn>
                  <a:cxn ang="0">
                    <a:pos x="25" y="79"/>
                  </a:cxn>
                  <a:cxn ang="0">
                    <a:pos x="32" y="80"/>
                  </a:cxn>
                  <a:cxn ang="0">
                    <a:pos x="31" y="55"/>
                  </a:cxn>
                  <a:cxn ang="0">
                    <a:pos x="34" y="46"/>
                  </a:cxn>
                  <a:cxn ang="0">
                    <a:pos x="38" y="40"/>
                  </a:cxn>
                  <a:cxn ang="0">
                    <a:pos x="43" y="33"/>
                  </a:cxn>
                  <a:cxn ang="0">
                    <a:pos x="44" y="14"/>
                  </a:cxn>
                  <a:cxn ang="0">
                    <a:pos x="52" y="3"/>
                  </a:cxn>
                </a:cxnLst>
                <a:rect l="0" t="0" r="r" b="b"/>
                <a:pathLst>
                  <a:path w="243" h="325">
                    <a:moveTo>
                      <a:pt x="60" y="0"/>
                    </a:moveTo>
                    <a:lnTo>
                      <a:pt x="82" y="0"/>
                    </a:lnTo>
                    <a:lnTo>
                      <a:pt x="88" y="2"/>
                    </a:lnTo>
                    <a:lnTo>
                      <a:pt x="100" y="8"/>
                    </a:lnTo>
                    <a:lnTo>
                      <a:pt x="115" y="9"/>
                    </a:lnTo>
                    <a:lnTo>
                      <a:pt x="125" y="12"/>
                    </a:lnTo>
                    <a:lnTo>
                      <a:pt x="134" y="18"/>
                    </a:lnTo>
                    <a:lnTo>
                      <a:pt x="138" y="27"/>
                    </a:lnTo>
                    <a:lnTo>
                      <a:pt x="141" y="34"/>
                    </a:lnTo>
                    <a:lnTo>
                      <a:pt x="149" y="43"/>
                    </a:lnTo>
                    <a:lnTo>
                      <a:pt x="154" y="54"/>
                    </a:lnTo>
                    <a:lnTo>
                      <a:pt x="159" y="62"/>
                    </a:lnTo>
                    <a:lnTo>
                      <a:pt x="159" y="73"/>
                    </a:lnTo>
                    <a:lnTo>
                      <a:pt x="157" y="87"/>
                    </a:lnTo>
                    <a:lnTo>
                      <a:pt x="153" y="104"/>
                    </a:lnTo>
                    <a:lnTo>
                      <a:pt x="149" y="117"/>
                    </a:lnTo>
                    <a:lnTo>
                      <a:pt x="144" y="124"/>
                    </a:lnTo>
                    <a:lnTo>
                      <a:pt x="143" y="127"/>
                    </a:lnTo>
                    <a:lnTo>
                      <a:pt x="143" y="130"/>
                    </a:lnTo>
                    <a:lnTo>
                      <a:pt x="146" y="135"/>
                    </a:lnTo>
                    <a:lnTo>
                      <a:pt x="147" y="138"/>
                    </a:lnTo>
                    <a:lnTo>
                      <a:pt x="153" y="144"/>
                    </a:lnTo>
                    <a:lnTo>
                      <a:pt x="156" y="145"/>
                    </a:lnTo>
                    <a:lnTo>
                      <a:pt x="160" y="142"/>
                    </a:lnTo>
                    <a:lnTo>
                      <a:pt x="166" y="135"/>
                    </a:lnTo>
                    <a:lnTo>
                      <a:pt x="175" y="124"/>
                    </a:lnTo>
                    <a:lnTo>
                      <a:pt x="182" y="113"/>
                    </a:lnTo>
                    <a:lnTo>
                      <a:pt x="188" y="104"/>
                    </a:lnTo>
                    <a:lnTo>
                      <a:pt x="193" y="99"/>
                    </a:lnTo>
                    <a:lnTo>
                      <a:pt x="196" y="101"/>
                    </a:lnTo>
                    <a:lnTo>
                      <a:pt x="199" y="104"/>
                    </a:lnTo>
                    <a:lnTo>
                      <a:pt x="201" y="108"/>
                    </a:lnTo>
                    <a:lnTo>
                      <a:pt x="203" y="114"/>
                    </a:lnTo>
                    <a:lnTo>
                      <a:pt x="204" y="121"/>
                    </a:lnTo>
                    <a:lnTo>
                      <a:pt x="207" y="129"/>
                    </a:lnTo>
                    <a:lnTo>
                      <a:pt x="222" y="146"/>
                    </a:lnTo>
                    <a:lnTo>
                      <a:pt x="231" y="155"/>
                    </a:lnTo>
                    <a:lnTo>
                      <a:pt x="238" y="160"/>
                    </a:lnTo>
                    <a:lnTo>
                      <a:pt x="243" y="163"/>
                    </a:lnTo>
                    <a:lnTo>
                      <a:pt x="241" y="183"/>
                    </a:lnTo>
                    <a:lnTo>
                      <a:pt x="240" y="201"/>
                    </a:lnTo>
                    <a:lnTo>
                      <a:pt x="238" y="201"/>
                    </a:lnTo>
                    <a:lnTo>
                      <a:pt x="225" y="214"/>
                    </a:lnTo>
                    <a:lnTo>
                      <a:pt x="223" y="219"/>
                    </a:lnTo>
                    <a:lnTo>
                      <a:pt x="223" y="222"/>
                    </a:lnTo>
                    <a:lnTo>
                      <a:pt x="225" y="223"/>
                    </a:lnTo>
                    <a:lnTo>
                      <a:pt x="226" y="223"/>
                    </a:lnTo>
                    <a:lnTo>
                      <a:pt x="228" y="225"/>
                    </a:lnTo>
                    <a:lnTo>
                      <a:pt x="226" y="228"/>
                    </a:lnTo>
                    <a:lnTo>
                      <a:pt x="225" y="232"/>
                    </a:lnTo>
                    <a:lnTo>
                      <a:pt x="225" y="241"/>
                    </a:lnTo>
                    <a:lnTo>
                      <a:pt x="226" y="244"/>
                    </a:lnTo>
                    <a:lnTo>
                      <a:pt x="229" y="245"/>
                    </a:lnTo>
                    <a:lnTo>
                      <a:pt x="229" y="247"/>
                    </a:lnTo>
                    <a:lnTo>
                      <a:pt x="228" y="247"/>
                    </a:lnTo>
                    <a:lnTo>
                      <a:pt x="223" y="253"/>
                    </a:lnTo>
                    <a:lnTo>
                      <a:pt x="222" y="260"/>
                    </a:lnTo>
                    <a:lnTo>
                      <a:pt x="221" y="269"/>
                    </a:lnTo>
                    <a:lnTo>
                      <a:pt x="221" y="275"/>
                    </a:lnTo>
                    <a:lnTo>
                      <a:pt x="207" y="282"/>
                    </a:lnTo>
                    <a:lnTo>
                      <a:pt x="181" y="295"/>
                    </a:lnTo>
                    <a:lnTo>
                      <a:pt x="174" y="297"/>
                    </a:lnTo>
                    <a:lnTo>
                      <a:pt x="163" y="298"/>
                    </a:lnTo>
                    <a:lnTo>
                      <a:pt x="149" y="300"/>
                    </a:lnTo>
                    <a:lnTo>
                      <a:pt x="132" y="304"/>
                    </a:lnTo>
                    <a:lnTo>
                      <a:pt x="119" y="307"/>
                    </a:lnTo>
                    <a:lnTo>
                      <a:pt x="110" y="312"/>
                    </a:lnTo>
                    <a:lnTo>
                      <a:pt x="103" y="313"/>
                    </a:lnTo>
                    <a:lnTo>
                      <a:pt x="90" y="316"/>
                    </a:lnTo>
                    <a:lnTo>
                      <a:pt x="72" y="319"/>
                    </a:lnTo>
                    <a:lnTo>
                      <a:pt x="52" y="322"/>
                    </a:lnTo>
                    <a:lnTo>
                      <a:pt x="32" y="325"/>
                    </a:lnTo>
                    <a:lnTo>
                      <a:pt x="40" y="303"/>
                    </a:lnTo>
                    <a:lnTo>
                      <a:pt x="43" y="279"/>
                    </a:lnTo>
                    <a:lnTo>
                      <a:pt x="47" y="257"/>
                    </a:lnTo>
                    <a:lnTo>
                      <a:pt x="47" y="239"/>
                    </a:lnTo>
                    <a:lnTo>
                      <a:pt x="41" y="225"/>
                    </a:lnTo>
                    <a:lnTo>
                      <a:pt x="34" y="213"/>
                    </a:lnTo>
                    <a:lnTo>
                      <a:pt x="24" y="203"/>
                    </a:lnTo>
                    <a:lnTo>
                      <a:pt x="13" y="194"/>
                    </a:lnTo>
                    <a:lnTo>
                      <a:pt x="6" y="186"/>
                    </a:lnTo>
                    <a:lnTo>
                      <a:pt x="2" y="176"/>
                    </a:lnTo>
                    <a:lnTo>
                      <a:pt x="0" y="161"/>
                    </a:lnTo>
                    <a:lnTo>
                      <a:pt x="0" y="114"/>
                    </a:lnTo>
                    <a:lnTo>
                      <a:pt x="2" y="107"/>
                    </a:lnTo>
                    <a:lnTo>
                      <a:pt x="9" y="93"/>
                    </a:lnTo>
                    <a:lnTo>
                      <a:pt x="18" y="82"/>
                    </a:lnTo>
                    <a:lnTo>
                      <a:pt x="21" y="80"/>
                    </a:lnTo>
                    <a:lnTo>
                      <a:pt x="22" y="79"/>
                    </a:lnTo>
                    <a:lnTo>
                      <a:pt x="25" y="79"/>
                    </a:lnTo>
                    <a:lnTo>
                      <a:pt x="28" y="80"/>
                    </a:lnTo>
                    <a:lnTo>
                      <a:pt x="32" y="80"/>
                    </a:lnTo>
                    <a:lnTo>
                      <a:pt x="35" y="77"/>
                    </a:lnTo>
                    <a:lnTo>
                      <a:pt x="31" y="55"/>
                    </a:lnTo>
                    <a:lnTo>
                      <a:pt x="31" y="51"/>
                    </a:lnTo>
                    <a:lnTo>
                      <a:pt x="34" y="46"/>
                    </a:lnTo>
                    <a:lnTo>
                      <a:pt x="35" y="43"/>
                    </a:lnTo>
                    <a:lnTo>
                      <a:pt x="38" y="40"/>
                    </a:lnTo>
                    <a:lnTo>
                      <a:pt x="41" y="39"/>
                    </a:lnTo>
                    <a:lnTo>
                      <a:pt x="43" y="33"/>
                    </a:lnTo>
                    <a:lnTo>
                      <a:pt x="44" y="23"/>
                    </a:lnTo>
                    <a:lnTo>
                      <a:pt x="44" y="14"/>
                    </a:lnTo>
                    <a:lnTo>
                      <a:pt x="46" y="6"/>
                    </a:lnTo>
                    <a:lnTo>
                      <a:pt x="52" y="3"/>
                    </a:lnTo>
                    <a:lnTo>
                      <a:pt x="60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8" name="Freeform 54"/>
              <p:cNvSpPr>
                <a:spLocks/>
              </p:cNvSpPr>
              <p:nvPr/>
            </p:nvSpPr>
            <p:spPr bwMode="auto">
              <a:xfrm>
                <a:off x="6616700" y="3233738"/>
                <a:ext cx="379413" cy="685800"/>
              </a:xfrm>
              <a:custGeom>
                <a:avLst/>
                <a:gdLst/>
                <a:ahLst/>
                <a:cxnLst>
                  <a:cxn ang="0">
                    <a:pos x="163" y="2"/>
                  </a:cxn>
                  <a:cxn ang="0">
                    <a:pos x="164" y="7"/>
                  </a:cxn>
                  <a:cxn ang="0">
                    <a:pos x="177" y="25"/>
                  </a:cxn>
                  <a:cxn ang="0">
                    <a:pos x="198" y="50"/>
                  </a:cxn>
                  <a:cxn ang="0">
                    <a:pos x="194" y="60"/>
                  </a:cxn>
                  <a:cxn ang="0">
                    <a:pos x="189" y="72"/>
                  </a:cxn>
                  <a:cxn ang="0">
                    <a:pos x="198" y="106"/>
                  </a:cxn>
                  <a:cxn ang="0">
                    <a:pos x="222" y="193"/>
                  </a:cxn>
                  <a:cxn ang="0">
                    <a:pos x="229" y="227"/>
                  </a:cxn>
                  <a:cxn ang="0">
                    <a:pos x="232" y="250"/>
                  </a:cxn>
                  <a:cxn ang="0">
                    <a:pos x="239" y="274"/>
                  </a:cxn>
                  <a:cxn ang="0">
                    <a:pos x="235" y="298"/>
                  </a:cxn>
                  <a:cxn ang="0">
                    <a:pos x="232" y="333"/>
                  </a:cxn>
                  <a:cxn ang="0">
                    <a:pos x="230" y="379"/>
                  </a:cxn>
                  <a:cxn ang="0">
                    <a:pos x="220" y="385"/>
                  </a:cxn>
                  <a:cxn ang="0">
                    <a:pos x="210" y="408"/>
                  </a:cxn>
                  <a:cxn ang="0">
                    <a:pos x="204" y="423"/>
                  </a:cxn>
                  <a:cxn ang="0">
                    <a:pos x="191" y="426"/>
                  </a:cxn>
                  <a:cxn ang="0">
                    <a:pos x="176" y="432"/>
                  </a:cxn>
                  <a:cxn ang="0">
                    <a:pos x="161" y="427"/>
                  </a:cxn>
                  <a:cxn ang="0">
                    <a:pos x="155" y="408"/>
                  </a:cxn>
                  <a:cxn ang="0">
                    <a:pos x="148" y="385"/>
                  </a:cxn>
                  <a:cxn ang="0">
                    <a:pos x="123" y="376"/>
                  </a:cxn>
                  <a:cxn ang="0">
                    <a:pos x="102" y="367"/>
                  </a:cxn>
                  <a:cxn ang="0">
                    <a:pos x="91" y="352"/>
                  </a:cxn>
                  <a:cxn ang="0">
                    <a:pos x="97" y="331"/>
                  </a:cxn>
                  <a:cxn ang="0">
                    <a:pos x="97" y="315"/>
                  </a:cxn>
                  <a:cxn ang="0">
                    <a:pos x="66" y="317"/>
                  </a:cxn>
                  <a:cxn ang="0">
                    <a:pos x="58" y="314"/>
                  </a:cxn>
                  <a:cxn ang="0">
                    <a:pos x="63" y="299"/>
                  </a:cxn>
                  <a:cxn ang="0">
                    <a:pos x="57" y="289"/>
                  </a:cxn>
                  <a:cxn ang="0">
                    <a:pos x="42" y="283"/>
                  </a:cxn>
                  <a:cxn ang="0">
                    <a:pos x="20" y="272"/>
                  </a:cxn>
                  <a:cxn ang="0">
                    <a:pos x="3" y="252"/>
                  </a:cxn>
                  <a:cxn ang="0">
                    <a:pos x="0" y="216"/>
                  </a:cxn>
                  <a:cxn ang="0">
                    <a:pos x="8" y="188"/>
                  </a:cxn>
                  <a:cxn ang="0">
                    <a:pos x="14" y="171"/>
                  </a:cxn>
                  <a:cxn ang="0">
                    <a:pos x="8" y="143"/>
                  </a:cxn>
                  <a:cxn ang="0">
                    <a:pos x="13" y="125"/>
                  </a:cxn>
                  <a:cxn ang="0">
                    <a:pos x="35" y="101"/>
                  </a:cxn>
                  <a:cxn ang="0">
                    <a:pos x="38" y="75"/>
                  </a:cxn>
                  <a:cxn ang="0">
                    <a:pos x="23" y="54"/>
                  </a:cxn>
                  <a:cxn ang="0">
                    <a:pos x="161" y="0"/>
                  </a:cxn>
                </a:cxnLst>
                <a:rect l="0" t="0" r="r" b="b"/>
                <a:pathLst>
                  <a:path w="239" h="432">
                    <a:moveTo>
                      <a:pt x="161" y="0"/>
                    </a:moveTo>
                    <a:lnTo>
                      <a:pt x="163" y="2"/>
                    </a:lnTo>
                    <a:lnTo>
                      <a:pt x="163" y="4"/>
                    </a:lnTo>
                    <a:lnTo>
                      <a:pt x="164" y="7"/>
                    </a:lnTo>
                    <a:lnTo>
                      <a:pt x="169" y="14"/>
                    </a:lnTo>
                    <a:lnTo>
                      <a:pt x="177" y="25"/>
                    </a:lnTo>
                    <a:lnTo>
                      <a:pt x="185" y="36"/>
                    </a:lnTo>
                    <a:lnTo>
                      <a:pt x="198" y="50"/>
                    </a:lnTo>
                    <a:lnTo>
                      <a:pt x="195" y="56"/>
                    </a:lnTo>
                    <a:lnTo>
                      <a:pt x="194" y="60"/>
                    </a:lnTo>
                    <a:lnTo>
                      <a:pt x="189" y="69"/>
                    </a:lnTo>
                    <a:lnTo>
                      <a:pt x="189" y="72"/>
                    </a:lnTo>
                    <a:lnTo>
                      <a:pt x="191" y="76"/>
                    </a:lnTo>
                    <a:lnTo>
                      <a:pt x="198" y="106"/>
                    </a:lnTo>
                    <a:lnTo>
                      <a:pt x="204" y="126"/>
                    </a:lnTo>
                    <a:lnTo>
                      <a:pt x="222" y="193"/>
                    </a:lnTo>
                    <a:lnTo>
                      <a:pt x="226" y="212"/>
                    </a:lnTo>
                    <a:lnTo>
                      <a:pt x="229" y="227"/>
                    </a:lnTo>
                    <a:lnTo>
                      <a:pt x="230" y="236"/>
                    </a:lnTo>
                    <a:lnTo>
                      <a:pt x="232" y="250"/>
                    </a:lnTo>
                    <a:lnTo>
                      <a:pt x="236" y="262"/>
                    </a:lnTo>
                    <a:lnTo>
                      <a:pt x="239" y="274"/>
                    </a:lnTo>
                    <a:lnTo>
                      <a:pt x="238" y="286"/>
                    </a:lnTo>
                    <a:lnTo>
                      <a:pt x="235" y="298"/>
                    </a:lnTo>
                    <a:lnTo>
                      <a:pt x="232" y="314"/>
                    </a:lnTo>
                    <a:lnTo>
                      <a:pt x="232" y="333"/>
                    </a:lnTo>
                    <a:lnTo>
                      <a:pt x="230" y="351"/>
                    </a:lnTo>
                    <a:lnTo>
                      <a:pt x="230" y="379"/>
                    </a:lnTo>
                    <a:lnTo>
                      <a:pt x="229" y="380"/>
                    </a:lnTo>
                    <a:lnTo>
                      <a:pt x="220" y="385"/>
                    </a:lnTo>
                    <a:lnTo>
                      <a:pt x="214" y="390"/>
                    </a:lnTo>
                    <a:lnTo>
                      <a:pt x="210" y="408"/>
                    </a:lnTo>
                    <a:lnTo>
                      <a:pt x="207" y="417"/>
                    </a:lnTo>
                    <a:lnTo>
                      <a:pt x="204" y="423"/>
                    </a:lnTo>
                    <a:lnTo>
                      <a:pt x="197" y="426"/>
                    </a:lnTo>
                    <a:lnTo>
                      <a:pt x="191" y="426"/>
                    </a:lnTo>
                    <a:lnTo>
                      <a:pt x="182" y="429"/>
                    </a:lnTo>
                    <a:lnTo>
                      <a:pt x="176" y="432"/>
                    </a:lnTo>
                    <a:lnTo>
                      <a:pt x="169" y="430"/>
                    </a:lnTo>
                    <a:lnTo>
                      <a:pt x="161" y="427"/>
                    </a:lnTo>
                    <a:lnTo>
                      <a:pt x="157" y="420"/>
                    </a:lnTo>
                    <a:lnTo>
                      <a:pt x="155" y="408"/>
                    </a:lnTo>
                    <a:lnTo>
                      <a:pt x="154" y="395"/>
                    </a:lnTo>
                    <a:lnTo>
                      <a:pt x="148" y="385"/>
                    </a:lnTo>
                    <a:lnTo>
                      <a:pt x="141" y="379"/>
                    </a:lnTo>
                    <a:lnTo>
                      <a:pt x="123" y="376"/>
                    </a:lnTo>
                    <a:lnTo>
                      <a:pt x="113" y="373"/>
                    </a:lnTo>
                    <a:lnTo>
                      <a:pt x="102" y="367"/>
                    </a:lnTo>
                    <a:lnTo>
                      <a:pt x="94" y="361"/>
                    </a:lnTo>
                    <a:lnTo>
                      <a:pt x="91" y="352"/>
                    </a:lnTo>
                    <a:lnTo>
                      <a:pt x="92" y="340"/>
                    </a:lnTo>
                    <a:lnTo>
                      <a:pt x="97" y="331"/>
                    </a:lnTo>
                    <a:lnTo>
                      <a:pt x="98" y="323"/>
                    </a:lnTo>
                    <a:lnTo>
                      <a:pt x="97" y="315"/>
                    </a:lnTo>
                    <a:lnTo>
                      <a:pt x="92" y="312"/>
                    </a:lnTo>
                    <a:lnTo>
                      <a:pt x="66" y="317"/>
                    </a:lnTo>
                    <a:lnTo>
                      <a:pt x="60" y="317"/>
                    </a:lnTo>
                    <a:lnTo>
                      <a:pt x="58" y="314"/>
                    </a:lnTo>
                    <a:lnTo>
                      <a:pt x="60" y="306"/>
                    </a:lnTo>
                    <a:lnTo>
                      <a:pt x="63" y="299"/>
                    </a:lnTo>
                    <a:lnTo>
                      <a:pt x="61" y="295"/>
                    </a:lnTo>
                    <a:lnTo>
                      <a:pt x="57" y="289"/>
                    </a:lnTo>
                    <a:lnTo>
                      <a:pt x="51" y="286"/>
                    </a:lnTo>
                    <a:lnTo>
                      <a:pt x="42" y="283"/>
                    </a:lnTo>
                    <a:lnTo>
                      <a:pt x="30" y="278"/>
                    </a:lnTo>
                    <a:lnTo>
                      <a:pt x="20" y="272"/>
                    </a:lnTo>
                    <a:lnTo>
                      <a:pt x="10" y="264"/>
                    </a:lnTo>
                    <a:lnTo>
                      <a:pt x="3" y="252"/>
                    </a:lnTo>
                    <a:lnTo>
                      <a:pt x="0" y="237"/>
                    </a:lnTo>
                    <a:lnTo>
                      <a:pt x="0" y="216"/>
                    </a:lnTo>
                    <a:lnTo>
                      <a:pt x="4" y="202"/>
                    </a:lnTo>
                    <a:lnTo>
                      <a:pt x="8" y="188"/>
                    </a:lnTo>
                    <a:lnTo>
                      <a:pt x="13" y="179"/>
                    </a:lnTo>
                    <a:lnTo>
                      <a:pt x="14" y="171"/>
                    </a:lnTo>
                    <a:lnTo>
                      <a:pt x="13" y="156"/>
                    </a:lnTo>
                    <a:lnTo>
                      <a:pt x="8" y="143"/>
                    </a:lnTo>
                    <a:lnTo>
                      <a:pt x="8" y="131"/>
                    </a:lnTo>
                    <a:lnTo>
                      <a:pt x="13" y="125"/>
                    </a:lnTo>
                    <a:lnTo>
                      <a:pt x="20" y="119"/>
                    </a:lnTo>
                    <a:lnTo>
                      <a:pt x="35" y="101"/>
                    </a:lnTo>
                    <a:lnTo>
                      <a:pt x="38" y="90"/>
                    </a:lnTo>
                    <a:lnTo>
                      <a:pt x="38" y="75"/>
                    </a:lnTo>
                    <a:lnTo>
                      <a:pt x="33" y="63"/>
                    </a:lnTo>
                    <a:lnTo>
                      <a:pt x="23" y="54"/>
                    </a:lnTo>
                    <a:lnTo>
                      <a:pt x="0" y="39"/>
                    </a:lnTo>
                    <a:lnTo>
                      <a:pt x="161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9" name="Freeform 55"/>
              <p:cNvSpPr>
                <a:spLocks/>
              </p:cNvSpPr>
              <p:nvPr/>
            </p:nvSpPr>
            <p:spPr bwMode="auto">
              <a:xfrm>
                <a:off x="6548438" y="2652713"/>
                <a:ext cx="492125" cy="266700"/>
              </a:xfrm>
              <a:custGeom>
                <a:avLst/>
                <a:gdLst/>
                <a:ahLst/>
                <a:cxnLst>
                  <a:cxn ang="0">
                    <a:pos x="97" y="0"/>
                  </a:cxn>
                  <a:cxn ang="0">
                    <a:pos x="98" y="3"/>
                  </a:cxn>
                  <a:cxn ang="0">
                    <a:pos x="97" y="9"/>
                  </a:cxn>
                  <a:cxn ang="0">
                    <a:pos x="93" y="13"/>
                  </a:cxn>
                  <a:cxn ang="0">
                    <a:pos x="85" y="26"/>
                  </a:cxn>
                  <a:cxn ang="0">
                    <a:pos x="85" y="40"/>
                  </a:cxn>
                  <a:cxn ang="0">
                    <a:pos x="90" y="41"/>
                  </a:cxn>
                  <a:cxn ang="0">
                    <a:pos x="100" y="37"/>
                  </a:cxn>
                  <a:cxn ang="0">
                    <a:pos x="115" y="40"/>
                  </a:cxn>
                  <a:cxn ang="0">
                    <a:pos x="132" y="50"/>
                  </a:cxn>
                  <a:cxn ang="0">
                    <a:pos x="147" y="53"/>
                  </a:cxn>
                  <a:cxn ang="0">
                    <a:pos x="169" y="51"/>
                  </a:cxn>
                  <a:cxn ang="0">
                    <a:pos x="187" y="45"/>
                  </a:cxn>
                  <a:cxn ang="0">
                    <a:pos x="209" y="25"/>
                  </a:cxn>
                  <a:cxn ang="0">
                    <a:pos x="229" y="19"/>
                  </a:cxn>
                  <a:cxn ang="0">
                    <a:pos x="248" y="13"/>
                  </a:cxn>
                  <a:cxn ang="0">
                    <a:pos x="256" y="14"/>
                  </a:cxn>
                  <a:cxn ang="0">
                    <a:pos x="259" y="19"/>
                  </a:cxn>
                  <a:cxn ang="0">
                    <a:pos x="269" y="22"/>
                  </a:cxn>
                  <a:cxn ang="0">
                    <a:pos x="273" y="16"/>
                  </a:cxn>
                  <a:cxn ang="0">
                    <a:pos x="278" y="7"/>
                  </a:cxn>
                  <a:cxn ang="0">
                    <a:pos x="295" y="16"/>
                  </a:cxn>
                  <a:cxn ang="0">
                    <a:pos x="306" y="25"/>
                  </a:cxn>
                  <a:cxn ang="0">
                    <a:pos x="307" y="35"/>
                  </a:cxn>
                  <a:cxn ang="0">
                    <a:pos x="310" y="47"/>
                  </a:cxn>
                  <a:cxn ang="0">
                    <a:pos x="301" y="54"/>
                  </a:cxn>
                  <a:cxn ang="0">
                    <a:pos x="253" y="56"/>
                  </a:cxn>
                  <a:cxn ang="0">
                    <a:pos x="244" y="63"/>
                  </a:cxn>
                  <a:cxn ang="0">
                    <a:pos x="235" y="73"/>
                  </a:cxn>
                  <a:cxn ang="0">
                    <a:pos x="231" y="79"/>
                  </a:cxn>
                  <a:cxn ang="0">
                    <a:pos x="226" y="81"/>
                  </a:cxn>
                  <a:cxn ang="0">
                    <a:pos x="222" y="82"/>
                  </a:cxn>
                  <a:cxn ang="0">
                    <a:pos x="213" y="90"/>
                  </a:cxn>
                  <a:cxn ang="0">
                    <a:pos x="207" y="99"/>
                  </a:cxn>
                  <a:cxn ang="0">
                    <a:pos x="190" y="107"/>
                  </a:cxn>
                  <a:cxn ang="0">
                    <a:pos x="176" y="122"/>
                  </a:cxn>
                  <a:cxn ang="0">
                    <a:pos x="165" y="150"/>
                  </a:cxn>
                  <a:cxn ang="0">
                    <a:pos x="153" y="156"/>
                  </a:cxn>
                  <a:cxn ang="0">
                    <a:pos x="138" y="132"/>
                  </a:cxn>
                  <a:cxn ang="0">
                    <a:pos x="128" y="122"/>
                  </a:cxn>
                  <a:cxn ang="0">
                    <a:pos x="81" y="118"/>
                  </a:cxn>
                  <a:cxn ang="0">
                    <a:pos x="32" y="116"/>
                  </a:cxn>
                  <a:cxn ang="0">
                    <a:pos x="21" y="110"/>
                  </a:cxn>
                  <a:cxn ang="0">
                    <a:pos x="7" y="91"/>
                  </a:cxn>
                  <a:cxn ang="0">
                    <a:pos x="3" y="75"/>
                  </a:cxn>
                  <a:cxn ang="0">
                    <a:pos x="26" y="65"/>
                  </a:cxn>
                  <a:cxn ang="0">
                    <a:pos x="41" y="54"/>
                  </a:cxn>
                  <a:cxn ang="0">
                    <a:pos x="69" y="22"/>
                  </a:cxn>
                  <a:cxn ang="0">
                    <a:pos x="93" y="0"/>
                  </a:cxn>
                </a:cxnLst>
                <a:rect l="0" t="0" r="r" b="b"/>
                <a:pathLst>
                  <a:path w="310" h="168">
                    <a:moveTo>
                      <a:pt x="93" y="0"/>
                    </a:moveTo>
                    <a:lnTo>
                      <a:pt x="97" y="0"/>
                    </a:lnTo>
                    <a:lnTo>
                      <a:pt x="98" y="1"/>
                    </a:lnTo>
                    <a:lnTo>
                      <a:pt x="98" y="3"/>
                    </a:lnTo>
                    <a:lnTo>
                      <a:pt x="97" y="6"/>
                    </a:lnTo>
                    <a:lnTo>
                      <a:pt x="97" y="9"/>
                    </a:lnTo>
                    <a:lnTo>
                      <a:pt x="94" y="10"/>
                    </a:lnTo>
                    <a:lnTo>
                      <a:pt x="93" y="13"/>
                    </a:lnTo>
                    <a:lnTo>
                      <a:pt x="88" y="19"/>
                    </a:lnTo>
                    <a:lnTo>
                      <a:pt x="85" y="26"/>
                    </a:lnTo>
                    <a:lnTo>
                      <a:pt x="84" y="34"/>
                    </a:lnTo>
                    <a:lnTo>
                      <a:pt x="85" y="40"/>
                    </a:lnTo>
                    <a:lnTo>
                      <a:pt x="88" y="41"/>
                    </a:lnTo>
                    <a:lnTo>
                      <a:pt x="90" y="41"/>
                    </a:lnTo>
                    <a:lnTo>
                      <a:pt x="94" y="40"/>
                    </a:lnTo>
                    <a:lnTo>
                      <a:pt x="100" y="37"/>
                    </a:lnTo>
                    <a:lnTo>
                      <a:pt x="107" y="37"/>
                    </a:lnTo>
                    <a:lnTo>
                      <a:pt x="115" y="40"/>
                    </a:lnTo>
                    <a:lnTo>
                      <a:pt x="123" y="45"/>
                    </a:lnTo>
                    <a:lnTo>
                      <a:pt x="132" y="50"/>
                    </a:lnTo>
                    <a:lnTo>
                      <a:pt x="140" y="53"/>
                    </a:lnTo>
                    <a:lnTo>
                      <a:pt x="147" y="53"/>
                    </a:lnTo>
                    <a:lnTo>
                      <a:pt x="157" y="51"/>
                    </a:lnTo>
                    <a:lnTo>
                      <a:pt x="169" y="51"/>
                    </a:lnTo>
                    <a:lnTo>
                      <a:pt x="179" y="50"/>
                    </a:lnTo>
                    <a:lnTo>
                      <a:pt x="187" y="45"/>
                    </a:lnTo>
                    <a:lnTo>
                      <a:pt x="203" y="29"/>
                    </a:lnTo>
                    <a:lnTo>
                      <a:pt x="209" y="25"/>
                    </a:lnTo>
                    <a:lnTo>
                      <a:pt x="217" y="22"/>
                    </a:lnTo>
                    <a:lnTo>
                      <a:pt x="229" y="19"/>
                    </a:lnTo>
                    <a:lnTo>
                      <a:pt x="240" y="16"/>
                    </a:lnTo>
                    <a:lnTo>
                      <a:pt x="248" y="13"/>
                    </a:lnTo>
                    <a:lnTo>
                      <a:pt x="253" y="13"/>
                    </a:lnTo>
                    <a:lnTo>
                      <a:pt x="256" y="14"/>
                    </a:lnTo>
                    <a:lnTo>
                      <a:pt x="257" y="17"/>
                    </a:lnTo>
                    <a:lnTo>
                      <a:pt x="259" y="19"/>
                    </a:lnTo>
                    <a:lnTo>
                      <a:pt x="265" y="22"/>
                    </a:lnTo>
                    <a:lnTo>
                      <a:pt x="269" y="22"/>
                    </a:lnTo>
                    <a:lnTo>
                      <a:pt x="272" y="19"/>
                    </a:lnTo>
                    <a:lnTo>
                      <a:pt x="273" y="16"/>
                    </a:lnTo>
                    <a:lnTo>
                      <a:pt x="273" y="9"/>
                    </a:lnTo>
                    <a:lnTo>
                      <a:pt x="278" y="7"/>
                    </a:lnTo>
                    <a:lnTo>
                      <a:pt x="287" y="10"/>
                    </a:lnTo>
                    <a:lnTo>
                      <a:pt x="295" y="16"/>
                    </a:lnTo>
                    <a:lnTo>
                      <a:pt x="300" y="20"/>
                    </a:lnTo>
                    <a:lnTo>
                      <a:pt x="306" y="25"/>
                    </a:lnTo>
                    <a:lnTo>
                      <a:pt x="306" y="29"/>
                    </a:lnTo>
                    <a:lnTo>
                      <a:pt x="307" y="35"/>
                    </a:lnTo>
                    <a:lnTo>
                      <a:pt x="310" y="41"/>
                    </a:lnTo>
                    <a:lnTo>
                      <a:pt x="310" y="47"/>
                    </a:lnTo>
                    <a:lnTo>
                      <a:pt x="309" y="51"/>
                    </a:lnTo>
                    <a:lnTo>
                      <a:pt x="301" y="54"/>
                    </a:lnTo>
                    <a:lnTo>
                      <a:pt x="288" y="56"/>
                    </a:lnTo>
                    <a:lnTo>
                      <a:pt x="253" y="56"/>
                    </a:lnTo>
                    <a:lnTo>
                      <a:pt x="247" y="59"/>
                    </a:lnTo>
                    <a:lnTo>
                      <a:pt x="244" y="63"/>
                    </a:lnTo>
                    <a:lnTo>
                      <a:pt x="240" y="68"/>
                    </a:lnTo>
                    <a:lnTo>
                      <a:pt x="235" y="73"/>
                    </a:lnTo>
                    <a:lnTo>
                      <a:pt x="232" y="76"/>
                    </a:lnTo>
                    <a:lnTo>
                      <a:pt x="231" y="79"/>
                    </a:lnTo>
                    <a:lnTo>
                      <a:pt x="228" y="81"/>
                    </a:lnTo>
                    <a:lnTo>
                      <a:pt x="226" y="81"/>
                    </a:lnTo>
                    <a:lnTo>
                      <a:pt x="223" y="82"/>
                    </a:lnTo>
                    <a:lnTo>
                      <a:pt x="222" y="82"/>
                    </a:lnTo>
                    <a:lnTo>
                      <a:pt x="219" y="84"/>
                    </a:lnTo>
                    <a:lnTo>
                      <a:pt x="213" y="90"/>
                    </a:lnTo>
                    <a:lnTo>
                      <a:pt x="210" y="96"/>
                    </a:lnTo>
                    <a:lnTo>
                      <a:pt x="207" y="99"/>
                    </a:lnTo>
                    <a:lnTo>
                      <a:pt x="200" y="103"/>
                    </a:lnTo>
                    <a:lnTo>
                      <a:pt x="190" y="107"/>
                    </a:lnTo>
                    <a:lnTo>
                      <a:pt x="181" y="115"/>
                    </a:lnTo>
                    <a:lnTo>
                      <a:pt x="176" y="122"/>
                    </a:lnTo>
                    <a:lnTo>
                      <a:pt x="170" y="134"/>
                    </a:lnTo>
                    <a:lnTo>
                      <a:pt x="165" y="150"/>
                    </a:lnTo>
                    <a:lnTo>
                      <a:pt x="159" y="168"/>
                    </a:lnTo>
                    <a:lnTo>
                      <a:pt x="153" y="156"/>
                    </a:lnTo>
                    <a:lnTo>
                      <a:pt x="145" y="143"/>
                    </a:lnTo>
                    <a:lnTo>
                      <a:pt x="138" y="132"/>
                    </a:lnTo>
                    <a:lnTo>
                      <a:pt x="134" y="125"/>
                    </a:lnTo>
                    <a:lnTo>
                      <a:pt x="128" y="122"/>
                    </a:lnTo>
                    <a:lnTo>
                      <a:pt x="116" y="121"/>
                    </a:lnTo>
                    <a:lnTo>
                      <a:pt x="81" y="118"/>
                    </a:lnTo>
                    <a:lnTo>
                      <a:pt x="46" y="118"/>
                    </a:lnTo>
                    <a:lnTo>
                      <a:pt x="32" y="116"/>
                    </a:lnTo>
                    <a:lnTo>
                      <a:pt x="25" y="115"/>
                    </a:lnTo>
                    <a:lnTo>
                      <a:pt x="21" y="110"/>
                    </a:lnTo>
                    <a:lnTo>
                      <a:pt x="15" y="103"/>
                    </a:lnTo>
                    <a:lnTo>
                      <a:pt x="7" y="91"/>
                    </a:lnTo>
                    <a:lnTo>
                      <a:pt x="0" y="78"/>
                    </a:lnTo>
                    <a:lnTo>
                      <a:pt x="3" y="75"/>
                    </a:lnTo>
                    <a:lnTo>
                      <a:pt x="13" y="70"/>
                    </a:lnTo>
                    <a:lnTo>
                      <a:pt x="26" y="65"/>
                    </a:lnTo>
                    <a:lnTo>
                      <a:pt x="37" y="59"/>
                    </a:lnTo>
                    <a:lnTo>
                      <a:pt x="41" y="54"/>
                    </a:lnTo>
                    <a:lnTo>
                      <a:pt x="48" y="45"/>
                    </a:lnTo>
                    <a:lnTo>
                      <a:pt x="69" y="22"/>
                    </a:lnTo>
                    <a:lnTo>
                      <a:pt x="87" y="4"/>
                    </a:lnTo>
                    <a:lnTo>
                      <a:pt x="93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0" name="Freeform 56"/>
              <p:cNvSpPr>
                <a:spLocks/>
              </p:cNvSpPr>
              <p:nvPr/>
            </p:nvSpPr>
            <p:spPr bwMode="auto">
              <a:xfrm>
                <a:off x="6354763" y="2762250"/>
                <a:ext cx="517525" cy="533400"/>
              </a:xfrm>
              <a:custGeom>
                <a:avLst/>
                <a:gdLst/>
                <a:ahLst/>
                <a:cxnLst>
                  <a:cxn ang="0">
                    <a:pos x="90" y="0"/>
                  </a:cxn>
                  <a:cxn ang="0">
                    <a:pos x="94" y="3"/>
                  </a:cxn>
                  <a:cxn ang="0">
                    <a:pos x="87" y="16"/>
                  </a:cxn>
                  <a:cxn ang="0">
                    <a:pos x="88" y="22"/>
                  </a:cxn>
                  <a:cxn ang="0">
                    <a:pos x="107" y="21"/>
                  </a:cxn>
                  <a:cxn ang="0">
                    <a:pos x="118" y="15"/>
                  </a:cxn>
                  <a:cxn ang="0">
                    <a:pos x="122" y="9"/>
                  </a:cxn>
                  <a:cxn ang="0">
                    <a:pos x="137" y="34"/>
                  </a:cxn>
                  <a:cxn ang="0">
                    <a:pos x="147" y="46"/>
                  </a:cxn>
                  <a:cxn ang="0">
                    <a:pos x="168" y="49"/>
                  </a:cxn>
                  <a:cxn ang="0">
                    <a:pos x="238" y="52"/>
                  </a:cxn>
                  <a:cxn ang="0">
                    <a:pos x="256" y="56"/>
                  </a:cxn>
                  <a:cxn ang="0">
                    <a:pos x="267" y="74"/>
                  </a:cxn>
                  <a:cxn ang="0">
                    <a:pos x="281" y="99"/>
                  </a:cxn>
                  <a:cxn ang="0">
                    <a:pos x="272" y="127"/>
                  </a:cxn>
                  <a:cxn ang="0">
                    <a:pos x="273" y="133"/>
                  </a:cxn>
                  <a:cxn ang="0">
                    <a:pos x="285" y="119"/>
                  </a:cxn>
                  <a:cxn ang="0">
                    <a:pos x="298" y="102"/>
                  </a:cxn>
                  <a:cxn ang="0">
                    <a:pos x="306" y="96"/>
                  </a:cxn>
                  <a:cxn ang="0">
                    <a:pos x="301" y="111"/>
                  </a:cxn>
                  <a:cxn ang="0">
                    <a:pos x="295" y="128"/>
                  </a:cxn>
                  <a:cxn ang="0">
                    <a:pos x="297" y="187"/>
                  </a:cxn>
                  <a:cxn ang="0">
                    <a:pos x="301" y="204"/>
                  </a:cxn>
                  <a:cxn ang="0">
                    <a:pos x="306" y="230"/>
                  </a:cxn>
                  <a:cxn ang="0">
                    <a:pos x="309" y="248"/>
                  </a:cxn>
                  <a:cxn ang="0">
                    <a:pos x="319" y="267"/>
                  </a:cxn>
                  <a:cxn ang="0">
                    <a:pos x="325" y="279"/>
                  </a:cxn>
                  <a:cxn ang="0">
                    <a:pos x="326" y="297"/>
                  </a:cxn>
                  <a:cxn ang="0">
                    <a:pos x="151" y="329"/>
                  </a:cxn>
                  <a:cxn ang="0">
                    <a:pos x="135" y="313"/>
                  </a:cxn>
                  <a:cxn ang="0">
                    <a:pos x="131" y="283"/>
                  </a:cxn>
                  <a:cxn ang="0">
                    <a:pos x="122" y="251"/>
                  </a:cxn>
                  <a:cxn ang="0">
                    <a:pos x="101" y="232"/>
                  </a:cxn>
                  <a:cxn ang="0">
                    <a:pos x="79" y="221"/>
                  </a:cxn>
                  <a:cxn ang="0">
                    <a:pos x="54" y="204"/>
                  </a:cxn>
                  <a:cxn ang="0">
                    <a:pos x="31" y="199"/>
                  </a:cxn>
                  <a:cxn ang="0">
                    <a:pos x="19" y="190"/>
                  </a:cxn>
                  <a:cxn ang="0">
                    <a:pos x="10" y="161"/>
                  </a:cxn>
                  <a:cxn ang="0">
                    <a:pos x="6" y="134"/>
                  </a:cxn>
                  <a:cxn ang="0">
                    <a:pos x="0" y="121"/>
                  </a:cxn>
                  <a:cxn ang="0">
                    <a:pos x="15" y="102"/>
                  </a:cxn>
                  <a:cxn ang="0">
                    <a:pos x="22" y="86"/>
                  </a:cxn>
                  <a:cxn ang="0">
                    <a:pos x="18" y="65"/>
                  </a:cxn>
                  <a:cxn ang="0">
                    <a:pos x="18" y="46"/>
                  </a:cxn>
                  <a:cxn ang="0">
                    <a:pos x="21" y="41"/>
                  </a:cxn>
                  <a:cxn ang="0">
                    <a:pos x="31" y="30"/>
                  </a:cxn>
                  <a:cxn ang="0">
                    <a:pos x="38" y="25"/>
                  </a:cxn>
                  <a:cxn ang="0">
                    <a:pos x="65" y="9"/>
                  </a:cxn>
                  <a:cxn ang="0">
                    <a:pos x="75" y="1"/>
                  </a:cxn>
                </a:cxnLst>
                <a:rect l="0" t="0" r="r" b="b"/>
                <a:pathLst>
                  <a:path w="326" h="336">
                    <a:moveTo>
                      <a:pt x="78" y="0"/>
                    </a:moveTo>
                    <a:lnTo>
                      <a:pt x="90" y="0"/>
                    </a:lnTo>
                    <a:lnTo>
                      <a:pt x="93" y="1"/>
                    </a:lnTo>
                    <a:lnTo>
                      <a:pt x="94" y="3"/>
                    </a:lnTo>
                    <a:lnTo>
                      <a:pt x="88" y="15"/>
                    </a:lnTo>
                    <a:lnTo>
                      <a:pt x="87" y="16"/>
                    </a:lnTo>
                    <a:lnTo>
                      <a:pt x="87" y="19"/>
                    </a:lnTo>
                    <a:lnTo>
                      <a:pt x="88" y="22"/>
                    </a:lnTo>
                    <a:lnTo>
                      <a:pt x="101" y="22"/>
                    </a:lnTo>
                    <a:lnTo>
                      <a:pt x="107" y="21"/>
                    </a:lnTo>
                    <a:lnTo>
                      <a:pt x="116" y="18"/>
                    </a:lnTo>
                    <a:lnTo>
                      <a:pt x="118" y="15"/>
                    </a:lnTo>
                    <a:lnTo>
                      <a:pt x="121" y="12"/>
                    </a:lnTo>
                    <a:lnTo>
                      <a:pt x="122" y="9"/>
                    </a:lnTo>
                    <a:lnTo>
                      <a:pt x="129" y="22"/>
                    </a:lnTo>
                    <a:lnTo>
                      <a:pt x="137" y="34"/>
                    </a:lnTo>
                    <a:lnTo>
                      <a:pt x="143" y="41"/>
                    </a:lnTo>
                    <a:lnTo>
                      <a:pt x="147" y="46"/>
                    </a:lnTo>
                    <a:lnTo>
                      <a:pt x="154" y="47"/>
                    </a:lnTo>
                    <a:lnTo>
                      <a:pt x="168" y="49"/>
                    </a:lnTo>
                    <a:lnTo>
                      <a:pt x="203" y="49"/>
                    </a:lnTo>
                    <a:lnTo>
                      <a:pt x="238" y="52"/>
                    </a:lnTo>
                    <a:lnTo>
                      <a:pt x="250" y="53"/>
                    </a:lnTo>
                    <a:lnTo>
                      <a:pt x="256" y="56"/>
                    </a:lnTo>
                    <a:lnTo>
                      <a:pt x="260" y="63"/>
                    </a:lnTo>
                    <a:lnTo>
                      <a:pt x="267" y="74"/>
                    </a:lnTo>
                    <a:lnTo>
                      <a:pt x="275" y="87"/>
                    </a:lnTo>
                    <a:lnTo>
                      <a:pt x="281" y="99"/>
                    </a:lnTo>
                    <a:lnTo>
                      <a:pt x="275" y="114"/>
                    </a:lnTo>
                    <a:lnTo>
                      <a:pt x="272" y="127"/>
                    </a:lnTo>
                    <a:lnTo>
                      <a:pt x="270" y="133"/>
                    </a:lnTo>
                    <a:lnTo>
                      <a:pt x="273" y="133"/>
                    </a:lnTo>
                    <a:lnTo>
                      <a:pt x="278" y="127"/>
                    </a:lnTo>
                    <a:lnTo>
                      <a:pt x="285" y="119"/>
                    </a:lnTo>
                    <a:lnTo>
                      <a:pt x="291" y="111"/>
                    </a:lnTo>
                    <a:lnTo>
                      <a:pt x="298" y="102"/>
                    </a:lnTo>
                    <a:lnTo>
                      <a:pt x="303" y="97"/>
                    </a:lnTo>
                    <a:lnTo>
                      <a:pt x="306" y="96"/>
                    </a:lnTo>
                    <a:lnTo>
                      <a:pt x="306" y="103"/>
                    </a:lnTo>
                    <a:lnTo>
                      <a:pt x="301" y="111"/>
                    </a:lnTo>
                    <a:lnTo>
                      <a:pt x="297" y="119"/>
                    </a:lnTo>
                    <a:lnTo>
                      <a:pt x="295" y="128"/>
                    </a:lnTo>
                    <a:lnTo>
                      <a:pt x="295" y="174"/>
                    </a:lnTo>
                    <a:lnTo>
                      <a:pt x="297" y="187"/>
                    </a:lnTo>
                    <a:lnTo>
                      <a:pt x="298" y="195"/>
                    </a:lnTo>
                    <a:lnTo>
                      <a:pt x="301" y="204"/>
                    </a:lnTo>
                    <a:lnTo>
                      <a:pt x="304" y="217"/>
                    </a:lnTo>
                    <a:lnTo>
                      <a:pt x="306" y="230"/>
                    </a:lnTo>
                    <a:lnTo>
                      <a:pt x="307" y="240"/>
                    </a:lnTo>
                    <a:lnTo>
                      <a:pt x="309" y="248"/>
                    </a:lnTo>
                    <a:lnTo>
                      <a:pt x="314" y="258"/>
                    </a:lnTo>
                    <a:lnTo>
                      <a:pt x="319" y="267"/>
                    </a:lnTo>
                    <a:lnTo>
                      <a:pt x="323" y="274"/>
                    </a:lnTo>
                    <a:lnTo>
                      <a:pt x="325" y="279"/>
                    </a:lnTo>
                    <a:lnTo>
                      <a:pt x="325" y="291"/>
                    </a:lnTo>
                    <a:lnTo>
                      <a:pt x="326" y="297"/>
                    </a:lnTo>
                    <a:lnTo>
                      <a:pt x="165" y="336"/>
                    </a:lnTo>
                    <a:lnTo>
                      <a:pt x="151" y="329"/>
                    </a:lnTo>
                    <a:lnTo>
                      <a:pt x="141" y="322"/>
                    </a:lnTo>
                    <a:lnTo>
                      <a:pt x="135" y="313"/>
                    </a:lnTo>
                    <a:lnTo>
                      <a:pt x="132" y="298"/>
                    </a:lnTo>
                    <a:lnTo>
                      <a:pt x="131" y="283"/>
                    </a:lnTo>
                    <a:lnTo>
                      <a:pt x="128" y="268"/>
                    </a:lnTo>
                    <a:lnTo>
                      <a:pt x="122" y="251"/>
                    </a:lnTo>
                    <a:lnTo>
                      <a:pt x="113" y="239"/>
                    </a:lnTo>
                    <a:lnTo>
                      <a:pt x="101" y="232"/>
                    </a:lnTo>
                    <a:lnTo>
                      <a:pt x="90" y="227"/>
                    </a:lnTo>
                    <a:lnTo>
                      <a:pt x="79" y="221"/>
                    </a:lnTo>
                    <a:lnTo>
                      <a:pt x="66" y="208"/>
                    </a:lnTo>
                    <a:lnTo>
                      <a:pt x="54" y="204"/>
                    </a:lnTo>
                    <a:lnTo>
                      <a:pt x="43" y="202"/>
                    </a:lnTo>
                    <a:lnTo>
                      <a:pt x="31" y="199"/>
                    </a:lnTo>
                    <a:lnTo>
                      <a:pt x="22" y="196"/>
                    </a:lnTo>
                    <a:lnTo>
                      <a:pt x="19" y="190"/>
                    </a:lnTo>
                    <a:lnTo>
                      <a:pt x="16" y="176"/>
                    </a:lnTo>
                    <a:lnTo>
                      <a:pt x="10" y="161"/>
                    </a:lnTo>
                    <a:lnTo>
                      <a:pt x="7" y="145"/>
                    </a:lnTo>
                    <a:lnTo>
                      <a:pt x="6" y="134"/>
                    </a:lnTo>
                    <a:lnTo>
                      <a:pt x="3" y="127"/>
                    </a:lnTo>
                    <a:lnTo>
                      <a:pt x="0" y="121"/>
                    </a:lnTo>
                    <a:lnTo>
                      <a:pt x="1" y="115"/>
                    </a:lnTo>
                    <a:lnTo>
                      <a:pt x="15" y="102"/>
                    </a:lnTo>
                    <a:lnTo>
                      <a:pt x="19" y="94"/>
                    </a:lnTo>
                    <a:lnTo>
                      <a:pt x="22" y="86"/>
                    </a:lnTo>
                    <a:lnTo>
                      <a:pt x="21" y="75"/>
                    </a:lnTo>
                    <a:lnTo>
                      <a:pt x="18" y="65"/>
                    </a:lnTo>
                    <a:lnTo>
                      <a:pt x="16" y="55"/>
                    </a:lnTo>
                    <a:lnTo>
                      <a:pt x="18" y="46"/>
                    </a:lnTo>
                    <a:lnTo>
                      <a:pt x="19" y="44"/>
                    </a:lnTo>
                    <a:lnTo>
                      <a:pt x="21" y="41"/>
                    </a:lnTo>
                    <a:lnTo>
                      <a:pt x="26" y="35"/>
                    </a:lnTo>
                    <a:lnTo>
                      <a:pt x="31" y="30"/>
                    </a:lnTo>
                    <a:lnTo>
                      <a:pt x="34" y="25"/>
                    </a:lnTo>
                    <a:lnTo>
                      <a:pt x="38" y="25"/>
                    </a:lnTo>
                    <a:lnTo>
                      <a:pt x="47" y="21"/>
                    </a:lnTo>
                    <a:lnTo>
                      <a:pt x="65" y="9"/>
                    </a:lnTo>
                    <a:lnTo>
                      <a:pt x="72" y="4"/>
                    </a:lnTo>
                    <a:lnTo>
                      <a:pt x="75" y="1"/>
                    </a:lnTo>
                    <a:lnTo>
                      <a:pt x="78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1" name="Freeform 57"/>
              <p:cNvSpPr>
                <a:spLocks/>
              </p:cNvSpPr>
              <p:nvPr/>
            </p:nvSpPr>
            <p:spPr bwMode="auto">
              <a:xfrm>
                <a:off x="6088063" y="3181350"/>
                <a:ext cx="588963" cy="439738"/>
              </a:xfrm>
              <a:custGeom>
                <a:avLst/>
                <a:gdLst/>
                <a:ahLst/>
                <a:cxnLst>
                  <a:cxn ang="0">
                    <a:pos x="296" y="0"/>
                  </a:cxn>
                  <a:cxn ang="0">
                    <a:pos x="299" y="16"/>
                  </a:cxn>
                  <a:cxn ang="0">
                    <a:pos x="300" y="33"/>
                  </a:cxn>
                  <a:cxn ang="0">
                    <a:pos x="303" y="49"/>
                  </a:cxn>
                  <a:cxn ang="0">
                    <a:pos x="309" y="58"/>
                  </a:cxn>
                  <a:cxn ang="0">
                    <a:pos x="318" y="63"/>
                  </a:cxn>
                  <a:cxn ang="0">
                    <a:pos x="331" y="71"/>
                  </a:cxn>
                  <a:cxn ang="0">
                    <a:pos x="343" y="78"/>
                  </a:cxn>
                  <a:cxn ang="0">
                    <a:pos x="356" y="86"/>
                  </a:cxn>
                  <a:cxn ang="0">
                    <a:pos x="365" y="96"/>
                  </a:cxn>
                  <a:cxn ang="0">
                    <a:pos x="371" y="108"/>
                  </a:cxn>
                  <a:cxn ang="0">
                    <a:pos x="371" y="123"/>
                  </a:cxn>
                  <a:cxn ang="0">
                    <a:pos x="368" y="134"/>
                  </a:cxn>
                  <a:cxn ang="0">
                    <a:pos x="353" y="152"/>
                  </a:cxn>
                  <a:cxn ang="0">
                    <a:pos x="346" y="158"/>
                  </a:cxn>
                  <a:cxn ang="0">
                    <a:pos x="341" y="164"/>
                  </a:cxn>
                  <a:cxn ang="0">
                    <a:pos x="341" y="176"/>
                  </a:cxn>
                  <a:cxn ang="0">
                    <a:pos x="346" y="189"/>
                  </a:cxn>
                  <a:cxn ang="0">
                    <a:pos x="347" y="204"/>
                  </a:cxn>
                  <a:cxn ang="0">
                    <a:pos x="346" y="212"/>
                  </a:cxn>
                  <a:cxn ang="0">
                    <a:pos x="340" y="223"/>
                  </a:cxn>
                  <a:cxn ang="0">
                    <a:pos x="336" y="238"/>
                  </a:cxn>
                  <a:cxn ang="0">
                    <a:pos x="318" y="235"/>
                  </a:cxn>
                  <a:cxn ang="0">
                    <a:pos x="303" y="235"/>
                  </a:cxn>
                  <a:cxn ang="0">
                    <a:pos x="294" y="236"/>
                  </a:cxn>
                  <a:cxn ang="0">
                    <a:pos x="286" y="239"/>
                  </a:cxn>
                  <a:cxn ang="0">
                    <a:pos x="269" y="242"/>
                  </a:cxn>
                  <a:cxn ang="0">
                    <a:pos x="246" y="246"/>
                  </a:cxn>
                  <a:cxn ang="0">
                    <a:pos x="218" y="252"/>
                  </a:cxn>
                  <a:cxn ang="0">
                    <a:pos x="186" y="258"/>
                  </a:cxn>
                  <a:cxn ang="0">
                    <a:pos x="152" y="264"/>
                  </a:cxn>
                  <a:cxn ang="0">
                    <a:pos x="117" y="272"/>
                  </a:cxn>
                  <a:cxn ang="0">
                    <a:pos x="83" y="277"/>
                  </a:cxn>
                  <a:cxn ang="0">
                    <a:pos x="80" y="273"/>
                  </a:cxn>
                  <a:cxn ang="0">
                    <a:pos x="78" y="269"/>
                  </a:cxn>
                  <a:cxn ang="0">
                    <a:pos x="77" y="266"/>
                  </a:cxn>
                  <a:cxn ang="0">
                    <a:pos x="77" y="263"/>
                  </a:cxn>
                  <a:cxn ang="0">
                    <a:pos x="72" y="243"/>
                  </a:cxn>
                  <a:cxn ang="0">
                    <a:pos x="64" y="224"/>
                  </a:cxn>
                  <a:cxn ang="0">
                    <a:pos x="53" y="207"/>
                  </a:cxn>
                  <a:cxn ang="0">
                    <a:pos x="46" y="190"/>
                  </a:cxn>
                  <a:cxn ang="0">
                    <a:pos x="40" y="180"/>
                  </a:cxn>
                  <a:cxn ang="0">
                    <a:pos x="31" y="167"/>
                  </a:cxn>
                  <a:cxn ang="0">
                    <a:pos x="23" y="152"/>
                  </a:cxn>
                  <a:cxn ang="0">
                    <a:pos x="12" y="139"/>
                  </a:cxn>
                  <a:cxn ang="0">
                    <a:pos x="6" y="125"/>
                  </a:cxn>
                  <a:cxn ang="0">
                    <a:pos x="3" y="114"/>
                  </a:cxn>
                  <a:cxn ang="0">
                    <a:pos x="3" y="99"/>
                  </a:cxn>
                  <a:cxn ang="0">
                    <a:pos x="2" y="81"/>
                  </a:cxn>
                  <a:cxn ang="0">
                    <a:pos x="0" y="61"/>
                  </a:cxn>
                  <a:cxn ang="0">
                    <a:pos x="296" y="0"/>
                  </a:cxn>
                </a:cxnLst>
                <a:rect l="0" t="0" r="r" b="b"/>
                <a:pathLst>
                  <a:path w="371" h="277">
                    <a:moveTo>
                      <a:pt x="296" y="0"/>
                    </a:moveTo>
                    <a:lnTo>
                      <a:pt x="299" y="16"/>
                    </a:lnTo>
                    <a:lnTo>
                      <a:pt x="300" y="33"/>
                    </a:lnTo>
                    <a:lnTo>
                      <a:pt x="303" y="49"/>
                    </a:lnTo>
                    <a:lnTo>
                      <a:pt x="309" y="58"/>
                    </a:lnTo>
                    <a:lnTo>
                      <a:pt x="318" y="63"/>
                    </a:lnTo>
                    <a:lnTo>
                      <a:pt x="331" y="71"/>
                    </a:lnTo>
                    <a:lnTo>
                      <a:pt x="343" y="78"/>
                    </a:lnTo>
                    <a:lnTo>
                      <a:pt x="356" y="86"/>
                    </a:lnTo>
                    <a:lnTo>
                      <a:pt x="365" y="96"/>
                    </a:lnTo>
                    <a:lnTo>
                      <a:pt x="371" y="108"/>
                    </a:lnTo>
                    <a:lnTo>
                      <a:pt x="371" y="123"/>
                    </a:lnTo>
                    <a:lnTo>
                      <a:pt x="368" y="134"/>
                    </a:lnTo>
                    <a:lnTo>
                      <a:pt x="353" y="152"/>
                    </a:lnTo>
                    <a:lnTo>
                      <a:pt x="346" y="158"/>
                    </a:lnTo>
                    <a:lnTo>
                      <a:pt x="341" y="164"/>
                    </a:lnTo>
                    <a:lnTo>
                      <a:pt x="341" y="176"/>
                    </a:lnTo>
                    <a:lnTo>
                      <a:pt x="346" y="189"/>
                    </a:lnTo>
                    <a:lnTo>
                      <a:pt x="347" y="204"/>
                    </a:lnTo>
                    <a:lnTo>
                      <a:pt x="346" y="212"/>
                    </a:lnTo>
                    <a:lnTo>
                      <a:pt x="340" y="223"/>
                    </a:lnTo>
                    <a:lnTo>
                      <a:pt x="336" y="238"/>
                    </a:lnTo>
                    <a:lnTo>
                      <a:pt x="318" y="235"/>
                    </a:lnTo>
                    <a:lnTo>
                      <a:pt x="303" y="235"/>
                    </a:lnTo>
                    <a:lnTo>
                      <a:pt x="294" y="236"/>
                    </a:lnTo>
                    <a:lnTo>
                      <a:pt x="286" y="239"/>
                    </a:lnTo>
                    <a:lnTo>
                      <a:pt x="269" y="242"/>
                    </a:lnTo>
                    <a:lnTo>
                      <a:pt x="246" y="246"/>
                    </a:lnTo>
                    <a:lnTo>
                      <a:pt x="218" y="252"/>
                    </a:lnTo>
                    <a:lnTo>
                      <a:pt x="186" y="258"/>
                    </a:lnTo>
                    <a:lnTo>
                      <a:pt x="152" y="264"/>
                    </a:lnTo>
                    <a:lnTo>
                      <a:pt x="117" y="272"/>
                    </a:lnTo>
                    <a:lnTo>
                      <a:pt x="83" y="277"/>
                    </a:lnTo>
                    <a:lnTo>
                      <a:pt x="80" y="273"/>
                    </a:lnTo>
                    <a:lnTo>
                      <a:pt x="78" y="269"/>
                    </a:lnTo>
                    <a:lnTo>
                      <a:pt x="77" y="266"/>
                    </a:lnTo>
                    <a:lnTo>
                      <a:pt x="77" y="263"/>
                    </a:lnTo>
                    <a:lnTo>
                      <a:pt x="72" y="243"/>
                    </a:lnTo>
                    <a:lnTo>
                      <a:pt x="64" y="224"/>
                    </a:lnTo>
                    <a:lnTo>
                      <a:pt x="53" y="207"/>
                    </a:lnTo>
                    <a:lnTo>
                      <a:pt x="46" y="190"/>
                    </a:lnTo>
                    <a:lnTo>
                      <a:pt x="40" y="180"/>
                    </a:lnTo>
                    <a:lnTo>
                      <a:pt x="31" y="167"/>
                    </a:lnTo>
                    <a:lnTo>
                      <a:pt x="23" y="152"/>
                    </a:lnTo>
                    <a:lnTo>
                      <a:pt x="12" y="139"/>
                    </a:lnTo>
                    <a:lnTo>
                      <a:pt x="6" y="125"/>
                    </a:lnTo>
                    <a:lnTo>
                      <a:pt x="3" y="114"/>
                    </a:lnTo>
                    <a:lnTo>
                      <a:pt x="3" y="99"/>
                    </a:lnTo>
                    <a:lnTo>
                      <a:pt x="2" y="81"/>
                    </a:lnTo>
                    <a:lnTo>
                      <a:pt x="0" y="61"/>
                    </a:lnTo>
                    <a:lnTo>
                      <a:pt x="296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2" name="Freeform 58"/>
              <p:cNvSpPr>
                <a:spLocks/>
              </p:cNvSpPr>
              <p:nvPr/>
            </p:nvSpPr>
            <p:spPr bwMode="auto">
              <a:xfrm>
                <a:off x="6219825" y="3554413"/>
                <a:ext cx="687388" cy="539750"/>
              </a:xfrm>
              <a:custGeom>
                <a:avLst/>
                <a:gdLst/>
                <a:ahLst/>
                <a:cxnLst>
                  <a:cxn ang="0">
                    <a:pos x="235" y="0"/>
                  </a:cxn>
                  <a:cxn ang="0">
                    <a:pos x="250" y="17"/>
                  </a:cxn>
                  <a:cxn ang="0">
                    <a:pos x="253" y="50"/>
                  </a:cxn>
                  <a:cxn ang="0">
                    <a:pos x="270" y="70"/>
                  </a:cxn>
                  <a:cxn ang="0">
                    <a:pos x="292" y="81"/>
                  </a:cxn>
                  <a:cxn ang="0">
                    <a:pos x="307" y="87"/>
                  </a:cxn>
                  <a:cxn ang="0">
                    <a:pos x="313" y="97"/>
                  </a:cxn>
                  <a:cxn ang="0">
                    <a:pos x="308" y="112"/>
                  </a:cxn>
                  <a:cxn ang="0">
                    <a:pos x="316" y="115"/>
                  </a:cxn>
                  <a:cxn ang="0">
                    <a:pos x="347" y="113"/>
                  </a:cxn>
                  <a:cxn ang="0">
                    <a:pos x="347" y="129"/>
                  </a:cxn>
                  <a:cxn ang="0">
                    <a:pos x="341" y="150"/>
                  </a:cxn>
                  <a:cxn ang="0">
                    <a:pos x="352" y="165"/>
                  </a:cxn>
                  <a:cxn ang="0">
                    <a:pos x="373" y="174"/>
                  </a:cxn>
                  <a:cxn ang="0">
                    <a:pos x="398" y="183"/>
                  </a:cxn>
                  <a:cxn ang="0">
                    <a:pos x="405" y="206"/>
                  </a:cxn>
                  <a:cxn ang="0">
                    <a:pos x="411" y="225"/>
                  </a:cxn>
                  <a:cxn ang="0">
                    <a:pos x="426" y="230"/>
                  </a:cxn>
                  <a:cxn ang="0">
                    <a:pos x="433" y="242"/>
                  </a:cxn>
                  <a:cxn ang="0">
                    <a:pos x="430" y="265"/>
                  </a:cxn>
                  <a:cxn ang="0">
                    <a:pos x="422" y="278"/>
                  </a:cxn>
                  <a:cxn ang="0">
                    <a:pos x="420" y="315"/>
                  </a:cxn>
                  <a:cxn ang="0">
                    <a:pos x="395" y="321"/>
                  </a:cxn>
                  <a:cxn ang="0">
                    <a:pos x="382" y="324"/>
                  </a:cxn>
                  <a:cxn ang="0">
                    <a:pos x="382" y="315"/>
                  </a:cxn>
                  <a:cxn ang="0">
                    <a:pos x="386" y="299"/>
                  </a:cxn>
                  <a:cxn ang="0">
                    <a:pos x="383" y="290"/>
                  </a:cxn>
                  <a:cxn ang="0">
                    <a:pos x="363" y="293"/>
                  </a:cxn>
                  <a:cxn ang="0">
                    <a:pos x="316" y="304"/>
                  </a:cxn>
                  <a:cxn ang="0">
                    <a:pos x="253" y="315"/>
                  </a:cxn>
                  <a:cxn ang="0">
                    <a:pos x="182" y="329"/>
                  </a:cxn>
                  <a:cxn ang="0">
                    <a:pos x="111" y="340"/>
                  </a:cxn>
                  <a:cxn ang="0">
                    <a:pos x="100" y="298"/>
                  </a:cxn>
                  <a:cxn ang="0">
                    <a:pos x="94" y="264"/>
                  </a:cxn>
                  <a:cxn ang="0">
                    <a:pos x="89" y="219"/>
                  </a:cxn>
                  <a:cxn ang="0">
                    <a:pos x="85" y="177"/>
                  </a:cxn>
                  <a:cxn ang="0">
                    <a:pos x="84" y="152"/>
                  </a:cxn>
                  <a:cxn ang="0">
                    <a:pos x="73" y="138"/>
                  </a:cxn>
                  <a:cxn ang="0">
                    <a:pos x="57" y="125"/>
                  </a:cxn>
                  <a:cxn ang="0">
                    <a:pos x="57" y="112"/>
                  </a:cxn>
                  <a:cxn ang="0">
                    <a:pos x="64" y="97"/>
                  </a:cxn>
                  <a:cxn ang="0">
                    <a:pos x="61" y="91"/>
                  </a:cxn>
                  <a:cxn ang="0">
                    <a:pos x="44" y="87"/>
                  </a:cxn>
                  <a:cxn ang="0">
                    <a:pos x="19" y="70"/>
                  </a:cxn>
                  <a:cxn ang="0">
                    <a:pos x="0" y="42"/>
                  </a:cxn>
                  <a:cxn ang="0">
                    <a:pos x="69" y="29"/>
                  </a:cxn>
                  <a:cxn ang="0">
                    <a:pos x="135" y="17"/>
                  </a:cxn>
                  <a:cxn ang="0">
                    <a:pos x="186" y="7"/>
                  </a:cxn>
                  <a:cxn ang="0">
                    <a:pos x="211" y="1"/>
                  </a:cxn>
                </a:cxnLst>
                <a:rect l="0" t="0" r="r" b="b"/>
                <a:pathLst>
                  <a:path w="433" h="340">
                    <a:moveTo>
                      <a:pt x="220" y="0"/>
                    </a:moveTo>
                    <a:lnTo>
                      <a:pt x="235" y="0"/>
                    </a:lnTo>
                    <a:lnTo>
                      <a:pt x="253" y="3"/>
                    </a:lnTo>
                    <a:lnTo>
                      <a:pt x="250" y="17"/>
                    </a:lnTo>
                    <a:lnTo>
                      <a:pt x="250" y="35"/>
                    </a:lnTo>
                    <a:lnTo>
                      <a:pt x="253" y="50"/>
                    </a:lnTo>
                    <a:lnTo>
                      <a:pt x="260" y="62"/>
                    </a:lnTo>
                    <a:lnTo>
                      <a:pt x="270" y="70"/>
                    </a:lnTo>
                    <a:lnTo>
                      <a:pt x="280" y="76"/>
                    </a:lnTo>
                    <a:lnTo>
                      <a:pt x="292" y="81"/>
                    </a:lnTo>
                    <a:lnTo>
                      <a:pt x="301" y="84"/>
                    </a:lnTo>
                    <a:lnTo>
                      <a:pt x="307" y="87"/>
                    </a:lnTo>
                    <a:lnTo>
                      <a:pt x="311" y="93"/>
                    </a:lnTo>
                    <a:lnTo>
                      <a:pt x="313" y="97"/>
                    </a:lnTo>
                    <a:lnTo>
                      <a:pt x="310" y="104"/>
                    </a:lnTo>
                    <a:lnTo>
                      <a:pt x="308" y="112"/>
                    </a:lnTo>
                    <a:lnTo>
                      <a:pt x="310" y="115"/>
                    </a:lnTo>
                    <a:lnTo>
                      <a:pt x="316" y="115"/>
                    </a:lnTo>
                    <a:lnTo>
                      <a:pt x="342" y="110"/>
                    </a:lnTo>
                    <a:lnTo>
                      <a:pt x="347" y="113"/>
                    </a:lnTo>
                    <a:lnTo>
                      <a:pt x="348" y="121"/>
                    </a:lnTo>
                    <a:lnTo>
                      <a:pt x="347" y="129"/>
                    </a:lnTo>
                    <a:lnTo>
                      <a:pt x="342" y="138"/>
                    </a:lnTo>
                    <a:lnTo>
                      <a:pt x="341" y="150"/>
                    </a:lnTo>
                    <a:lnTo>
                      <a:pt x="344" y="159"/>
                    </a:lnTo>
                    <a:lnTo>
                      <a:pt x="352" y="165"/>
                    </a:lnTo>
                    <a:lnTo>
                      <a:pt x="363" y="171"/>
                    </a:lnTo>
                    <a:lnTo>
                      <a:pt x="373" y="174"/>
                    </a:lnTo>
                    <a:lnTo>
                      <a:pt x="391" y="177"/>
                    </a:lnTo>
                    <a:lnTo>
                      <a:pt x="398" y="183"/>
                    </a:lnTo>
                    <a:lnTo>
                      <a:pt x="404" y="193"/>
                    </a:lnTo>
                    <a:lnTo>
                      <a:pt x="405" y="206"/>
                    </a:lnTo>
                    <a:lnTo>
                      <a:pt x="407" y="218"/>
                    </a:lnTo>
                    <a:lnTo>
                      <a:pt x="411" y="225"/>
                    </a:lnTo>
                    <a:lnTo>
                      <a:pt x="419" y="228"/>
                    </a:lnTo>
                    <a:lnTo>
                      <a:pt x="426" y="230"/>
                    </a:lnTo>
                    <a:lnTo>
                      <a:pt x="432" y="233"/>
                    </a:lnTo>
                    <a:lnTo>
                      <a:pt x="433" y="242"/>
                    </a:lnTo>
                    <a:lnTo>
                      <a:pt x="433" y="255"/>
                    </a:lnTo>
                    <a:lnTo>
                      <a:pt x="430" y="265"/>
                    </a:lnTo>
                    <a:lnTo>
                      <a:pt x="426" y="273"/>
                    </a:lnTo>
                    <a:lnTo>
                      <a:pt x="422" y="278"/>
                    </a:lnTo>
                    <a:lnTo>
                      <a:pt x="422" y="305"/>
                    </a:lnTo>
                    <a:lnTo>
                      <a:pt x="420" y="315"/>
                    </a:lnTo>
                    <a:lnTo>
                      <a:pt x="407" y="318"/>
                    </a:lnTo>
                    <a:lnTo>
                      <a:pt x="395" y="321"/>
                    </a:lnTo>
                    <a:lnTo>
                      <a:pt x="386" y="323"/>
                    </a:lnTo>
                    <a:lnTo>
                      <a:pt x="382" y="324"/>
                    </a:lnTo>
                    <a:lnTo>
                      <a:pt x="380" y="321"/>
                    </a:lnTo>
                    <a:lnTo>
                      <a:pt x="382" y="315"/>
                    </a:lnTo>
                    <a:lnTo>
                      <a:pt x="385" y="306"/>
                    </a:lnTo>
                    <a:lnTo>
                      <a:pt x="386" y="299"/>
                    </a:lnTo>
                    <a:lnTo>
                      <a:pt x="386" y="293"/>
                    </a:lnTo>
                    <a:lnTo>
                      <a:pt x="383" y="290"/>
                    </a:lnTo>
                    <a:lnTo>
                      <a:pt x="377" y="292"/>
                    </a:lnTo>
                    <a:lnTo>
                      <a:pt x="363" y="293"/>
                    </a:lnTo>
                    <a:lnTo>
                      <a:pt x="342" y="298"/>
                    </a:lnTo>
                    <a:lnTo>
                      <a:pt x="316" y="304"/>
                    </a:lnTo>
                    <a:lnTo>
                      <a:pt x="286" y="309"/>
                    </a:lnTo>
                    <a:lnTo>
                      <a:pt x="253" y="315"/>
                    </a:lnTo>
                    <a:lnTo>
                      <a:pt x="217" y="323"/>
                    </a:lnTo>
                    <a:lnTo>
                      <a:pt x="182" y="329"/>
                    </a:lnTo>
                    <a:lnTo>
                      <a:pt x="145" y="334"/>
                    </a:lnTo>
                    <a:lnTo>
                      <a:pt x="111" y="340"/>
                    </a:lnTo>
                    <a:lnTo>
                      <a:pt x="106" y="318"/>
                    </a:lnTo>
                    <a:lnTo>
                      <a:pt x="100" y="298"/>
                    </a:lnTo>
                    <a:lnTo>
                      <a:pt x="95" y="278"/>
                    </a:lnTo>
                    <a:lnTo>
                      <a:pt x="94" y="264"/>
                    </a:lnTo>
                    <a:lnTo>
                      <a:pt x="92" y="243"/>
                    </a:lnTo>
                    <a:lnTo>
                      <a:pt x="89" y="219"/>
                    </a:lnTo>
                    <a:lnTo>
                      <a:pt x="88" y="197"/>
                    </a:lnTo>
                    <a:lnTo>
                      <a:pt x="85" y="177"/>
                    </a:lnTo>
                    <a:lnTo>
                      <a:pt x="84" y="162"/>
                    </a:lnTo>
                    <a:lnTo>
                      <a:pt x="84" y="152"/>
                    </a:lnTo>
                    <a:lnTo>
                      <a:pt x="81" y="144"/>
                    </a:lnTo>
                    <a:lnTo>
                      <a:pt x="73" y="138"/>
                    </a:lnTo>
                    <a:lnTo>
                      <a:pt x="64" y="131"/>
                    </a:lnTo>
                    <a:lnTo>
                      <a:pt x="57" y="125"/>
                    </a:lnTo>
                    <a:lnTo>
                      <a:pt x="54" y="119"/>
                    </a:lnTo>
                    <a:lnTo>
                      <a:pt x="57" y="112"/>
                    </a:lnTo>
                    <a:lnTo>
                      <a:pt x="61" y="104"/>
                    </a:lnTo>
                    <a:lnTo>
                      <a:pt x="64" y="97"/>
                    </a:lnTo>
                    <a:lnTo>
                      <a:pt x="64" y="93"/>
                    </a:lnTo>
                    <a:lnTo>
                      <a:pt x="61" y="91"/>
                    </a:lnTo>
                    <a:lnTo>
                      <a:pt x="53" y="90"/>
                    </a:lnTo>
                    <a:lnTo>
                      <a:pt x="44" y="87"/>
                    </a:lnTo>
                    <a:lnTo>
                      <a:pt x="32" y="81"/>
                    </a:lnTo>
                    <a:lnTo>
                      <a:pt x="19" y="70"/>
                    </a:lnTo>
                    <a:lnTo>
                      <a:pt x="7" y="56"/>
                    </a:lnTo>
                    <a:lnTo>
                      <a:pt x="0" y="42"/>
                    </a:lnTo>
                    <a:lnTo>
                      <a:pt x="34" y="37"/>
                    </a:lnTo>
                    <a:lnTo>
                      <a:pt x="69" y="29"/>
                    </a:lnTo>
                    <a:lnTo>
                      <a:pt x="103" y="23"/>
                    </a:lnTo>
                    <a:lnTo>
                      <a:pt x="135" y="17"/>
                    </a:lnTo>
                    <a:lnTo>
                      <a:pt x="163" y="11"/>
                    </a:lnTo>
                    <a:lnTo>
                      <a:pt x="186" y="7"/>
                    </a:lnTo>
                    <a:lnTo>
                      <a:pt x="203" y="4"/>
                    </a:lnTo>
                    <a:lnTo>
                      <a:pt x="211" y="1"/>
                    </a:lnTo>
                    <a:lnTo>
                      <a:pt x="220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3" name="Freeform 59"/>
              <p:cNvSpPr>
                <a:spLocks/>
              </p:cNvSpPr>
              <p:nvPr/>
            </p:nvSpPr>
            <p:spPr bwMode="auto">
              <a:xfrm>
                <a:off x="5930900" y="2595563"/>
                <a:ext cx="627063" cy="682625"/>
              </a:xfrm>
              <a:custGeom>
                <a:avLst/>
                <a:gdLst/>
                <a:ahLst/>
                <a:cxnLst>
                  <a:cxn ang="0">
                    <a:pos x="95" y="3"/>
                  </a:cxn>
                  <a:cxn ang="0">
                    <a:pos x="133" y="21"/>
                  </a:cxn>
                  <a:cxn ang="0">
                    <a:pos x="174" y="21"/>
                  </a:cxn>
                  <a:cxn ang="0">
                    <a:pos x="214" y="16"/>
                  </a:cxn>
                  <a:cxn ang="0">
                    <a:pos x="238" y="16"/>
                  </a:cxn>
                  <a:cxn ang="0">
                    <a:pos x="257" y="25"/>
                  </a:cxn>
                  <a:cxn ang="0">
                    <a:pos x="285" y="31"/>
                  </a:cxn>
                  <a:cxn ang="0">
                    <a:pos x="324" y="25"/>
                  </a:cxn>
                  <a:cxn ang="0">
                    <a:pos x="360" y="22"/>
                  </a:cxn>
                  <a:cxn ang="0">
                    <a:pos x="370" y="31"/>
                  </a:cxn>
                  <a:cxn ang="0">
                    <a:pos x="336" y="61"/>
                  </a:cxn>
                  <a:cxn ang="0">
                    <a:pos x="321" y="81"/>
                  </a:cxn>
                  <a:cxn ang="0">
                    <a:pos x="307" y="109"/>
                  </a:cxn>
                  <a:cxn ang="0">
                    <a:pos x="301" y="129"/>
                  </a:cxn>
                  <a:cxn ang="0">
                    <a:pos x="298" y="135"/>
                  </a:cxn>
                  <a:cxn ang="0">
                    <a:pos x="288" y="146"/>
                  </a:cxn>
                  <a:cxn ang="0">
                    <a:pos x="285" y="151"/>
                  </a:cxn>
                  <a:cxn ang="0">
                    <a:pos x="285" y="170"/>
                  </a:cxn>
                  <a:cxn ang="0">
                    <a:pos x="289" y="191"/>
                  </a:cxn>
                  <a:cxn ang="0">
                    <a:pos x="282" y="207"/>
                  </a:cxn>
                  <a:cxn ang="0">
                    <a:pos x="267" y="226"/>
                  </a:cxn>
                  <a:cxn ang="0">
                    <a:pos x="273" y="239"/>
                  </a:cxn>
                  <a:cxn ang="0">
                    <a:pos x="277" y="266"/>
                  </a:cxn>
                  <a:cxn ang="0">
                    <a:pos x="286" y="295"/>
                  </a:cxn>
                  <a:cxn ang="0">
                    <a:pos x="298" y="304"/>
                  </a:cxn>
                  <a:cxn ang="0">
                    <a:pos x="321" y="309"/>
                  </a:cxn>
                  <a:cxn ang="0">
                    <a:pos x="346" y="326"/>
                  </a:cxn>
                  <a:cxn ang="0">
                    <a:pos x="368" y="337"/>
                  </a:cxn>
                  <a:cxn ang="0">
                    <a:pos x="389" y="356"/>
                  </a:cxn>
                  <a:cxn ang="0">
                    <a:pos x="395" y="369"/>
                  </a:cxn>
                  <a:cxn ang="0">
                    <a:pos x="99" y="404"/>
                  </a:cxn>
                  <a:cxn ang="0">
                    <a:pos x="95" y="345"/>
                  </a:cxn>
                  <a:cxn ang="0">
                    <a:pos x="82" y="288"/>
                  </a:cxn>
                  <a:cxn ang="0">
                    <a:pos x="70" y="266"/>
                  </a:cxn>
                  <a:cxn ang="0">
                    <a:pos x="63" y="253"/>
                  </a:cxn>
                  <a:cxn ang="0">
                    <a:pos x="66" y="216"/>
                  </a:cxn>
                  <a:cxn ang="0">
                    <a:pos x="60" y="196"/>
                  </a:cxn>
                  <a:cxn ang="0">
                    <a:pos x="51" y="168"/>
                  </a:cxn>
                  <a:cxn ang="0">
                    <a:pos x="48" y="137"/>
                  </a:cxn>
                  <a:cxn ang="0">
                    <a:pos x="33" y="104"/>
                  </a:cxn>
                  <a:cxn ang="0">
                    <a:pos x="20" y="83"/>
                  </a:cxn>
                  <a:cxn ang="0">
                    <a:pos x="17" y="56"/>
                  </a:cxn>
                  <a:cxn ang="0">
                    <a:pos x="10" y="37"/>
                  </a:cxn>
                  <a:cxn ang="0">
                    <a:pos x="0" y="14"/>
                  </a:cxn>
                  <a:cxn ang="0">
                    <a:pos x="57" y="3"/>
                  </a:cxn>
                  <a:cxn ang="0">
                    <a:pos x="83" y="0"/>
                  </a:cxn>
                </a:cxnLst>
                <a:rect l="0" t="0" r="r" b="b"/>
                <a:pathLst>
                  <a:path w="395" h="430">
                    <a:moveTo>
                      <a:pt x="83" y="0"/>
                    </a:moveTo>
                    <a:lnTo>
                      <a:pt x="95" y="3"/>
                    </a:lnTo>
                    <a:lnTo>
                      <a:pt x="119" y="15"/>
                    </a:lnTo>
                    <a:lnTo>
                      <a:pt x="133" y="21"/>
                    </a:lnTo>
                    <a:lnTo>
                      <a:pt x="151" y="22"/>
                    </a:lnTo>
                    <a:lnTo>
                      <a:pt x="174" y="21"/>
                    </a:lnTo>
                    <a:lnTo>
                      <a:pt x="196" y="18"/>
                    </a:lnTo>
                    <a:lnTo>
                      <a:pt x="214" y="16"/>
                    </a:lnTo>
                    <a:lnTo>
                      <a:pt x="229" y="15"/>
                    </a:lnTo>
                    <a:lnTo>
                      <a:pt x="238" y="16"/>
                    </a:lnTo>
                    <a:lnTo>
                      <a:pt x="246" y="21"/>
                    </a:lnTo>
                    <a:lnTo>
                      <a:pt x="257" y="25"/>
                    </a:lnTo>
                    <a:lnTo>
                      <a:pt x="268" y="30"/>
                    </a:lnTo>
                    <a:lnTo>
                      <a:pt x="285" y="31"/>
                    </a:lnTo>
                    <a:lnTo>
                      <a:pt x="307" y="30"/>
                    </a:lnTo>
                    <a:lnTo>
                      <a:pt x="324" y="25"/>
                    </a:lnTo>
                    <a:lnTo>
                      <a:pt x="340" y="22"/>
                    </a:lnTo>
                    <a:lnTo>
                      <a:pt x="360" y="22"/>
                    </a:lnTo>
                    <a:lnTo>
                      <a:pt x="373" y="27"/>
                    </a:lnTo>
                    <a:lnTo>
                      <a:pt x="370" y="31"/>
                    </a:lnTo>
                    <a:lnTo>
                      <a:pt x="363" y="39"/>
                    </a:lnTo>
                    <a:lnTo>
                      <a:pt x="336" y="61"/>
                    </a:lnTo>
                    <a:lnTo>
                      <a:pt x="329" y="68"/>
                    </a:lnTo>
                    <a:lnTo>
                      <a:pt x="321" y="81"/>
                    </a:lnTo>
                    <a:lnTo>
                      <a:pt x="313" y="95"/>
                    </a:lnTo>
                    <a:lnTo>
                      <a:pt x="307" y="109"/>
                    </a:lnTo>
                    <a:lnTo>
                      <a:pt x="302" y="121"/>
                    </a:lnTo>
                    <a:lnTo>
                      <a:pt x="301" y="129"/>
                    </a:lnTo>
                    <a:lnTo>
                      <a:pt x="301" y="130"/>
                    </a:lnTo>
                    <a:lnTo>
                      <a:pt x="298" y="135"/>
                    </a:lnTo>
                    <a:lnTo>
                      <a:pt x="293" y="140"/>
                    </a:lnTo>
                    <a:lnTo>
                      <a:pt x="288" y="146"/>
                    </a:lnTo>
                    <a:lnTo>
                      <a:pt x="286" y="149"/>
                    </a:lnTo>
                    <a:lnTo>
                      <a:pt x="285" y="151"/>
                    </a:lnTo>
                    <a:lnTo>
                      <a:pt x="283" y="160"/>
                    </a:lnTo>
                    <a:lnTo>
                      <a:pt x="285" y="170"/>
                    </a:lnTo>
                    <a:lnTo>
                      <a:pt x="288" y="180"/>
                    </a:lnTo>
                    <a:lnTo>
                      <a:pt x="289" y="191"/>
                    </a:lnTo>
                    <a:lnTo>
                      <a:pt x="286" y="199"/>
                    </a:lnTo>
                    <a:lnTo>
                      <a:pt x="282" y="207"/>
                    </a:lnTo>
                    <a:lnTo>
                      <a:pt x="268" y="220"/>
                    </a:lnTo>
                    <a:lnTo>
                      <a:pt x="267" y="226"/>
                    </a:lnTo>
                    <a:lnTo>
                      <a:pt x="270" y="232"/>
                    </a:lnTo>
                    <a:lnTo>
                      <a:pt x="273" y="239"/>
                    </a:lnTo>
                    <a:lnTo>
                      <a:pt x="274" y="250"/>
                    </a:lnTo>
                    <a:lnTo>
                      <a:pt x="277" y="266"/>
                    </a:lnTo>
                    <a:lnTo>
                      <a:pt x="283" y="281"/>
                    </a:lnTo>
                    <a:lnTo>
                      <a:pt x="286" y="295"/>
                    </a:lnTo>
                    <a:lnTo>
                      <a:pt x="289" y="301"/>
                    </a:lnTo>
                    <a:lnTo>
                      <a:pt x="298" y="304"/>
                    </a:lnTo>
                    <a:lnTo>
                      <a:pt x="310" y="307"/>
                    </a:lnTo>
                    <a:lnTo>
                      <a:pt x="321" y="309"/>
                    </a:lnTo>
                    <a:lnTo>
                      <a:pt x="333" y="313"/>
                    </a:lnTo>
                    <a:lnTo>
                      <a:pt x="346" y="326"/>
                    </a:lnTo>
                    <a:lnTo>
                      <a:pt x="357" y="332"/>
                    </a:lnTo>
                    <a:lnTo>
                      <a:pt x="368" y="337"/>
                    </a:lnTo>
                    <a:lnTo>
                      <a:pt x="380" y="344"/>
                    </a:lnTo>
                    <a:lnTo>
                      <a:pt x="389" y="356"/>
                    </a:lnTo>
                    <a:lnTo>
                      <a:pt x="392" y="362"/>
                    </a:lnTo>
                    <a:lnTo>
                      <a:pt x="395" y="369"/>
                    </a:lnTo>
                    <a:lnTo>
                      <a:pt x="99" y="430"/>
                    </a:lnTo>
                    <a:lnTo>
                      <a:pt x="99" y="404"/>
                    </a:lnTo>
                    <a:lnTo>
                      <a:pt x="98" y="381"/>
                    </a:lnTo>
                    <a:lnTo>
                      <a:pt x="95" y="345"/>
                    </a:lnTo>
                    <a:lnTo>
                      <a:pt x="89" y="314"/>
                    </a:lnTo>
                    <a:lnTo>
                      <a:pt x="82" y="288"/>
                    </a:lnTo>
                    <a:lnTo>
                      <a:pt x="76" y="275"/>
                    </a:lnTo>
                    <a:lnTo>
                      <a:pt x="70" y="266"/>
                    </a:lnTo>
                    <a:lnTo>
                      <a:pt x="64" y="260"/>
                    </a:lnTo>
                    <a:lnTo>
                      <a:pt x="63" y="253"/>
                    </a:lnTo>
                    <a:lnTo>
                      <a:pt x="63" y="242"/>
                    </a:lnTo>
                    <a:lnTo>
                      <a:pt x="66" y="216"/>
                    </a:lnTo>
                    <a:lnTo>
                      <a:pt x="64" y="207"/>
                    </a:lnTo>
                    <a:lnTo>
                      <a:pt x="60" y="196"/>
                    </a:lnTo>
                    <a:lnTo>
                      <a:pt x="54" y="182"/>
                    </a:lnTo>
                    <a:lnTo>
                      <a:pt x="51" y="168"/>
                    </a:lnTo>
                    <a:lnTo>
                      <a:pt x="51" y="154"/>
                    </a:lnTo>
                    <a:lnTo>
                      <a:pt x="48" y="137"/>
                    </a:lnTo>
                    <a:lnTo>
                      <a:pt x="41" y="118"/>
                    </a:lnTo>
                    <a:lnTo>
                      <a:pt x="33" y="104"/>
                    </a:lnTo>
                    <a:lnTo>
                      <a:pt x="25" y="92"/>
                    </a:lnTo>
                    <a:lnTo>
                      <a:pt x="20" y="83"/>
                    </a:lnTo>
                    <a:lnTo>
                      <a:pt x="17" y="76"/>
                    </a:lnTo>
                    <a:lnTo>
                      <a:pt x="17" y="56"/>
                    </a:lnTo>
                    <a:lnTo>
                      <a:pt x="13" y="43"/>
                    </a:lnTo>
                    <a:lnTo>
                      <a:pt x="10" y="37"/>
                    </a:lnTo>
                    <a:lnTo>
                      <a:pt x="5" y="27"/>
                    </a:lnTo>
                    <a:lnTo>
                      <a:pt x="0" y="14"/>
                    </a:lnTo>
                    <a:lnTo>
                      <a:pt x="32" y="8"/>
                    </a:lnTo>
                    <a:lnTo>
                      <a:pt x="57" y="3"/>
                    </a:lnTo>
                    <a:lnTo>
                      <a:pt x="74" y="2"/>
                    </a:lnTo>
                    <a:lnTo>
                      <a:pt x="83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4" name="Freeform 60"/>
              <p:cNvSpPr>
                <a:spLocks/>
              </p:cNvSpPr>
              <p:nvPr/>
            </p:nvSpPr>
            <p:spPr bwMode="auto">
              <a:xfrm>
                <a:off x="6396038" y="4014788"/>
                <a:ext cx="490538" cy="485775"/>
              </a:xfrm>
              <a:custGeom>
                <a:avLst/>
                <a:gdLst/>
                <a:ahLst/>
                <a:cxnLst>
                  <a:cxn ang="0">
                    <a:pos x="272" y="0"/>
                  </a:cxn>
                  <a:cxn ang="0">
                    <a:pos x="275" y="3"/>
                  </a:cxn>
                  <a:cxn ang="0">
                    <a:pos x="275" y="9"/>
                  </a:cxn>
                  <a:cxn ang="0">
                    <a:pos x="274" y="16"/>
                  </a:cxn>
                  <a:cxn ang="0">
                    <a:pos x="271" y="25"/>
                  </a:cxn>
                  <a:cxn ang="0">
                    <a:pos x="269" y="31"/>
                  </a:cxn>
                  <a:cxn ang="0">
                    <a:pos x="271" y="34"/>
                  </a:cxn>
                  <a:cxn ang="0">
                    <a:pos x="275" y="33"/>
                  </a:cxn>
                  <a:cxn ang="0">
                    <a:pos x="284" y="31"/>
                  </a:cxn>
                  <a:cxn ang="0">
                    <a:pos x="296" y="28"/>
                  </a:cxn>
                  <a:cxn ang="0">
                    <a:pos x="309" y="25"/>
                  </a:cxn>
                  <a:cxn ang="0">
                    <a:pos x="306" y="40"/>
                  </a:cxn>
                  <a:cxn ang="0">
                    <a:pos x="302" y="52"/>
                  </a:cxn>
                  <a:cxn ang="0">
                    <a:pos x="297" y="59"/>
                  </a:cxn>
                  <a:cxn ang="0">
                    <a:pos x="293" y="68"/>
                  </a:cxn>
                  <a:cxn ang="0">
                    <a:pos x="287" y="98"/>
                  </a:cxn>
                  <a:cxn ang="0">
                    <a:pos x="286" y="112"/>
                  </a:cxn>
                  <a:cxn ang="0">
                    <a:pos x="286" y="121"/>
                  </a:cxn>
                  <a:cxn ang="0">
                    <a:pos x="284" y="129"/>
                  </a:cxn>
                  <a:cxn ang="0">
                    <a:pos x="281" y="140"/>
                  </a:cxn>
                  <a:cxn ang="0">
                    <a:pos x="277" y="154"/>
                  </a:cxn>
                  <a:cxn ang="0">
                    <a:pos x="271" y="167"/>
                  </a:cxn>
                  <a:cxn ang="0">
                    <a:pos x="265" y="179"/>
                  </a:cxn>
                  <a:cxn ang="0">
                    <a:pos x="261" y="192"/>
                  </a:cxn>
                  <a:cxn ang="0">
                    <a:pos x="256" y="208"/>
                  </a:cxn>
                  <a:cxn ang="0">
                    <a:pos x="255" y="223"/>
                  </a:cxn>
                  <a:cxn ang="0">
                    <a:pos x="258" y="238"/>
                  </a:cxn>
                  <a:cxn ang="0">
                    <a:pos x="264" y="270"/>
                  </a:cxn>
                  <a:cxn ang="0">
                    <a:pos x="203" y="282"/>
                  </a:cxn>
                  <a:cxn ang="0">
                    <a:pos x="139" y="294"/>
                  </a:cxn>
                  <a:cxn ang="0">
                    <a:pos x="75" y="306"/>
                  </a:cxn>
                  <a:cxn ang="0">
                    <a:pos x="74" y="291"/>
                  </a:cxn>
                  <a:cxn ang="0">
                    <a:pos x="72" y="279"/>
                  </a:cxn>
                  <a:cxn ang="0">
                    <a:pos x="71" y="272"/>
                  </a:cxn>
                  <a:cxn ang="0">
                    <a:pos x="68" y="269"/>
                  </a:cxn>
                  <a:cxn ang="0">
                    <a:pos x="61" y="266"/>
                  </a:cxn>
                  <a:cxn ang="0">
                    <a:pos x="52" y="264"/>
                  </a:cxn>
                  <a:cxn ang="0">
                    <a:pos x="42" y="263"/>
                  </a:cxn>
                  <a:cxn ang="0">
                    <a:pos x="42" y="236"/>
                  </a:cxn>
                  <a:cxn ang="0">
                    <a:pos x="43" y="211"/>
                  </a:cxn>
                  <a:cxn ang="0">
                    <a:pos x="42" y="188"/>
                  </a:cxn>
                  <a:cxn ang="0">
                    <a:pos x="40" y="170"/>
                  </a:cxn>
                  <a:cxn ang="0">
                    <a:pos x="37" y="157"/>
                  </a:cxn>
                  <a:cxn ang="0">
                    <a:pos x="31" y="143"/>
                  </a:cxn>
                  <a:cxn ang="0">
                    <a:pos x="25" y="126"/>
                  </a:cxn>
                  <a:cxn ang="0">
                    <a:pos x="17" y="102"/>
                  </a:cxn>
                  <a:cxn ang="0">
                    <a:pos x="9" y="77"/>
                  </a:cxn>
                  <a:cxn ang="0">
                    <a:pos x="0" y="50"/>
                  </a:cxn>
                  <a:cxn ang="0">
                    <a:pos x="34" y="44"/>
                  </a:cxn>
                  <a:cxn ang="0">
                    <a:pos x="71" y="39"/>
                  </a:cxn>
                  <a:cxn ang="0">
                    <a:pos x="106" y="33"/>
                  </a:cxn>
                  <a:cxn ang="0">
                    <a:pos x="142" y="25"/>
                  </a:cxn>
                  <a:cxn ang="0">
                    <a:pos x="175" y="19"/>
                  </a:cxn>
                  <a:cxn ang="0">
                    <a:pos x="205" y="14"/>
                  </a:cxn>
                  <a:cxn ang="0">
                    <a:pos x="231" y="8"/>
                  </a:cxn>
                  <a:cxn ang="0">
                    <a:pos x="252" y="3"/>
                  </a:cxn>
                  <a:cxn ang="0">
                    <a:pos x="266" y="2"/>
                  </a:cxn>
                  <a:cxn ang="0">
                    <a:pos x="272" y="0"/>
                  </a:cxn>
                </a:cxnLst>
                <a:rect l="0" t="0" r="r" b="b"/>
                <a:pathLst>
                  <a:path w="309" h="306">
                    <a:moveTo>
                      <a:pt x="272" y="0"/>
                    </a:moveTo>
                    <a:lnTo>
                      <a:pt x="275" y="3"/>
                    </a:lnTo>
                    <a:lnTo>
                      <a:pt x="275" y="9"/>
                    </a:lnTo>
                    <a:lnTo>
                      <a:pt x="274" y="16"/>
                    </a:lnTo>
                    <a:lnTo>
                      <a:pt x="271" y="25"/>
                    </a:lnTo>
                    <a:lnTo>
                      <a:pt x="269" y="31"/>
                    </a:lnTo>
                    <a:lnTo>
                      <a:pt x="271" y="34"/>
                    </a:lnTo>
                    <a:lnTo>
                      <a:pt x="275" y="33"/>
                    </a:lnTo>
                    <a:lnTo>
                      <a:pt x="284" y="31"/>
                    </a:lnTo>
                    <a:lnTo>
                      <a:pt x="296" y="28"/>
                    </a:lnTo>
                    <a:lnTo>
                      <a:pt x="309" y="25"/>
                    </a:lnTo>
                    <a:lnTo>
                      <a:pt x="306" y="40"/>
                    </a:lnTo>
                    <a:lnTo>
                      <a:pt x="302" y="52"/>
                    </a:lnTo>
                    <a:lnTo>
                      <a:pt x="297" y="59"/>
                    </a:lnTo>
                    <a:lnTo>
                      <a:pt x="293" y="68"/>
                    </a:lnTo>
                    <a:lnTo>
                      <a:pt x="287" y="98"/>
                    </a:lnTo>
                    <a:lnTo>
                      <a:pt x="286" y="112"/>
                    </a:lnTo>
                    <a:lnTo>
                      <a:pt x="286" y="121"/>
                    </a:lnTo>
                    <a:lnTo>
                      <a:pt x="284" y="129"/>
                    </a:lnTo>
                    <a:lnTo>
                      <a:pt x="281" y="140"/>
                    </a:lnTo>
                    <a:lnTo>
                      <a:pt x="277" y="154"/>
                    </a:lnTo>
                    <a:lnTo>
                      <a:pt x="271" y="167"/>
                    </a:lnTo>
                    <a:lnTo>
                      <a:pt x="265" y="179"/>
                    </a:lnTo>
                    <a:lnTo>
                      <a:pt x="261" y="192"/>
                    </a:lnTo>
                    <a:lnTo>
                      <a:pt x="256" y="208"/>
                    </a:lnTo>
                    <a:lnTo>
                      <a:pt x="255" y="223"/>
                    </a:lnTo>
                    <a:lnTo>
                      <a:pt x="258" y="238"/>
                    </a:lnTo>
                    <a:lnTo>
                      <a:pt x="264" y="270"/>
                    </a:lnTo>
                    <a:lnTo>
                      <a:pt x="203" y="282"/>
                    </a:lnTo>
                    <a:lnTo>
                      <a:pt x="139" y="294"/>
                    </a:lnTo>
                    <a:lnTo>
                      <a:pt x="75" y="306"/>
                    </a:lnTo>
                    <a:lnTo>
                      <a:pt x="74" y="291"/>
                    </a:lnTo>
                    <a:lnTo>
                      <a:pt x="72" y="279"/>
                    </a:lnTo>
                    <a:lnTo>
                      <a:pt x="71" y="272"/>
                    </a:lnTo>
                    <a:lnTo>
                      <a:pt x="68" y="269"/>
                    </a:lnTo>
                    <a:lnTo>
                      <a:pt x="61" y="266"/>
                    </a:lnTo>
                    <a:lnTo>
                      <a:pt x="52" y="264"/>
                    </a:lnTo>
                    <a:lnTo>
                      <a:pt x="42" y="263"/>
                    </a:lnTo>
                    <a:lnTo>
                      <a:pt x="42" y="236"/>
                    </a:lnTo>
                    <a:lnTo>
                      <a:pt x="43" y="211"/>
                    </a:lnTo>
                    <a:lnTo>
                      <a:pt x="42" y="188"/>
                    </a:lnTo>
                    <a:lnTo>
                      <a:pt x="40" y="170"/>
                    </a:lnTo>
                    <a:lnTo>
                      <a:pt x="37" y="157"/>
                    </a:lnTo>
                    <a:lnTo>
                      <a:pt x="31" y="143"/>
                    </a:lnTo>
                    <a:lnTo>
                      <a:pt x="25" y="126"/>
                    </a:lnTo>
                    <a:lnTo>
                      <a:pt x="17" y="102"/>
                    </a:lnTo>
                    <a:lnTo>
                      <a:pt x="9" y="77"/>
                    </a:lnTo>
                    <a:lnTo>
                      <a:pt x="0" y="50"/>
                    </a:lnTo>
                    <a:lnTo>
                      <a:pt x="34" y="44"/>
                    </a:lnTo>
                    <a:lnTo>
                      <a:pt x="71" y="39"/>
                    </a:lnTo>
                    <a:lnTo>
                      <a:pt x="106" y="33"/>
                    </a:lnTo>
                    <a:lnTo>
                      <a:pt x="142" y="25"/>
                    </a:lnTo>
                    <a:lnTo>
                      <a:pt x="175" y="19"/>
                    </a:lnTo>
                    <a:lnTo>
                      <a:pt x="205" y="14"/>
                    </a:lnTo>
                    <a:lnTo>
                      <a:pt x="231" y="8"/>
                    </a:lnTo>
                    <a:lnTo>
                      <a:pt x="252" y="3"/>
                    </a:lnTo>
                    <a:lnTo>
                      <a:pt x="266" y="2"/>
                    </a:lnTo>
                    <a:lnTo>
                      <a:pt x="272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5" name="Freeform 61"/>
              <p:cNvSpPr>
                <a:spLocks/>
              </p:cNvSpPr>
              <p:nvPr/>
            </p:nvSpPr>
            <p:spPr bwMode="auto">
              <a:xfrm>
                <a:off x="6515100" y="4443413"/>
                <a:ext cx="590550" cy="466725"/>
              </a:xfrm>
              <a:custGeom>
                <a:avLst/>
                <a:gdLst/>
                <a:ahLst/>
                <a:cxnLst>
                  <a:cxn ang="0">
                    <a:pos x="190" y="24"/>
                  </a:cxn>
                  <a:cxn ang="0">
                    <a:pos x="211" y="52"/>
                  </a:cxn>
                  <a:cxn ang="0">
                    <a:pos x="206" y="77"/>
                  </a:cxn>
                  <a:cxn ang="0">
                    <a:pos x="187" y="111"/>
                  </a:cxn>
                  <a:cxn ang="0">
                    <a:pos x="187" y="157"/>
                  </a:cxn>
                  <a:cxn ang="0">
                    <a:pos x="216" y="158"/>
                  </a:cxn>
                  <a:cxn ang="0">
                    <a:pos x="271" y="149"/>
                  </a:cxn>
                  <a:cxn ang="0">
                    <a:pos x="300" y="146"/>
                  </a:cxn>
                  <a:cxn ang="0">
                    <a:pos x="318" y="177"/>
                  </a:cxn>
                  <a:cxn ang="0">
                    <a:pos x="327" y="195"/>
                  </a:cxn>
                  <a:cxn ang="0">
                    <a:pos x="313" y="202"/>
                  </a:cxn>
                  <a:cxn ang="0">
                    <a:pos x="318" y="213"/>
                  </a:cxn>
                  <a:cxn ang="0">
                    <a:pos x="325" y="217"/>
                  </a:cxn>
                  <a:cxn ang="0">
                    <a:pos x="335" y="210"/>
                  </a:cxn>
                  <a:cxn ang="0">
                    <a:pos x="344" y="216"/>
                  </a:cxn>
                  <a:cxn ang="0">
                    <a:pos x="349" y="227"/>
                  </a:cxn>
                  <a:cxn ang="0">
                    <a:pos x="333" y="242"/>
                  </a:cxn>
                  <a:cxn ang="0">
                    <a:pos x="337" y="251"/>
                  </a:cxn>
                  <a:cxn ang="0">
                    <a:pos x="365" y="272"/>
                  </a:cxn>
                  <a:cxn ang="0">
                    <a:pos x="368" y="285"/>
                  </a:cxn>
                  <a:cxn ang="0">
                    <a:pos x="337" y="276"/>
                  </a:cxn>
                  <a:cxn ang="0">
                    <a:pos x="310" y="270"/>
                  </a:cxn>
                  <a:cxn ang="0">
                    <a:pos x="312" y="278"/>
                  </a:cxn>
                  <a:cxn ang="0">
                    <a:pos x="312" y="285"/>
                  </a:cxn>
                  <a:cxn ang="0">
                    <a:pos x="300" y="283"/>
                  </a:cxn>
                  <a:cxn ang="0">
                    <a:pos x="291" y="280"/>
                  </a:cxn>
                  <a:cxn ang="0">
                    <a:pos x="261" y="294"/>
                  </a:cxn>
                  <a:cxn ang="0">
                    <a:pos x="241" y="289"/>
                  </a:cxn>
                  <a:cxn ang="0">
                    <a:pos x="234" y="292"/>
                  </a:cxn>
                  <a:cxn ang="0">
                    <a:pos x="227" y="285"/>
                  </a:cxn>
                  <a:cxn ang="0">
                    <a:pos x="221" y="273"/>
                  </a:cxn>
                  <a:cxn ang="0">
                    <a:pos x="202" y="267"/>
                  </a:cxn>
                  <a:cxn ang="0">
                    <a:pos x="175" y="266"/>
                  </a:cxn>
                  <a:cxn ang="0">
                    <a:pos x="152" y="282"/>
                  </a:cxn>
                  <a:cxn ang="0">
                    <a:pos x="112" y="275"/>
                  </a:cxn>
                  <a:cxn ang="0">
                    <a:pos x="81" y="272"/>
                  </a:cxn>
                  <a:cxn ang="0">
                    <a:pos x="64" y="279"/>
                  </a:cxn>
                  <a:cxn ang="0">
                    <a:pos x="53" y="285"/>
                  </a:cxn>
                  <a:cxn ang="0">
                    <a:pos x="50" y="264"/>
                  </a:cxn>
                  <a:cxn ang="0">
                    <a:pos x="47" y="230"/>
                  </a:cxn>
                  <a:cxn ang="0">
                    <a:pos x="53" y="193"/>
                  </a:cxn>
                  <a:cxn ang="0">
                    <a:pos x="53" y="164"/>
                  </a:cxn>
                  <a:cxn ang="0">
                    <a:pos x="24" y="133"/>
                  </a:cxn>
                  <a:cxn ang="0">
                    <a:pos x="3" y="70"/>
                  </a:cxn>
                  <a:cxn ang="0">
                    <a:pos x="128" y="12"/>
                  </a:cxn>
                </a:cxnLst>
                <a:rect l="0" t="0" r="r" b="b"/>
                <a:pathLst>
                  <a:path w="372" h="294">
                    <a:moveTo>
                      <a:pt x="189" y="0"/>
                    </a:moveTo>
                    <a:lnTo>
                      <a:pt x="190" y="13"/>
                    </a:lnTo>
                    <a:lnTo>
                      <a:pt x="190" y="24"/>
                    </a:lnTo>
                    <a:lnTo>
                      <a:pt x="194" y="34"/>
                    </a:lnTo>
                    <a:lnTo>
                      <a:pt x="202" y="43"/>
                    </a:lnTo>
                    <a:lnTo>
                      <a:pt x="211" y="52"/>
                    </a:lnTo>
                    <a:lnTo>
                      <a:pt x="213" y="61"/>
                    </a:lnTo>
                    <a:lnTo>
                      <a:pt x="212" y="68"/>
                    </a:lnTo>
                    <a:lnTo>
                      <a:pt x="206" y="77"/>
                    </a:lnTo>
                    <a:lnTo>
                      <a:pt x="199" y="84"/>
                    </a:lnTo>
                    <a:lnTo>
                      <a:pt x="191" y="96"/>
                    </a:lnTo>
                    <a:lnTo>
                      <a:pt x="187" y="111"/>
                    </a:lnTo>
                    <a:lnTo>
                      <a:pt x="186" y="129"/>
                    </a:lnTo>
                    <a:lnTo>
                      <a:pt x="186" y="145"/>
                    </a:lnTo>
                    <a:lnTo>
                      <a:pt x="187" y="157"/>
                    </a:lnTo>
                    <a:lnTo>
                      <a:pt x="191" y="160"/>
                    </a:lnTo>
                    <a:lnTo>
                      <a:pt x="202" y="160"/>
                    </a:lnTo>
                    <a:lnTo>
                      <a:pt x="216" y="158"/>
                    </a:lnTo>
                    <a:lnTo>
                      <a:pt x="234" y="155"/>
                    </a:lnTo>
                    <a:lnTo>
                      <a:pt x="253" y="152"/>
                    </a:lnTo>
                    <a:lnTo>
                      <a:pt x="271" y="149"/>
                    </a:lnTo>
                    <a:lnTo>
                      <a:pt x="286" y="146"/>
                    </a:lnTo>
                    <a:lnTo>
                      <a:pt x="296" y="145"/>
                    </a:lnTo>
                    <a:lnTo>
                      <a:pt x="300" y="146"/>
                    </a:lnTo>
                    <a:lnTo>
                      <a:pt x="303" y="154"/>
                    </a:lnTo>
                    <a:lnTo>
                      <a:pt x="309" y="164"/>
                    </a:lnTo>
                    <a:lnTo>
                      <a:pt x="318" y="177"/>
                    </a:lnTo>
                    <a:lnTo>
                      <a:pt x="322" y="183"/>
                    </a:lnTo>
                    <a:lnTo>
                      <a:pt x="333" y="193"/>
                    </a:lnTo>
                    <a:lnTo>
                      <a:pt x="327" y="195"/>
                    </a:lnTo>
                    <a:lnTo>
                      <a:pt x="322" y="198"/>
                    </a:lnTo>
                    <a:lnTo>
                      <a:pt x="318" y="199"/>
                    </a:lnTo>
                    <a:lnTo>
                      <a:pt x="313" y="202"/>
                    </a:lnTo>
                    <a:lnTo>
                      <a:pt x="312" y="205"/>
                    </a:lnTo>
                    <a:lnTo>
                      <a:pt x="313" y="208"/>
                    </a:lnTo>
                    <a:lnTo>
                      <a:pt x="318" y="213"/>
                    </a:lnTo>
                    <a:lnTo>
                      <a:pt x="321" y="214"/>
                    </a:lnTo>
                    <a:lnTo>
                      <a:pt x="322" y="217"/>
                    </a:lnTo>
                    <a:lnTo>
                      <a:pt x="325" y="217"/>
                    </a:lnTo>
                    <a:lnTo>
                      <a:pt x="327" y="216"/>
                    </a:lnTo>
                    <a:lnTo>
                      <a:pt x="333" y="213"/>
                    </a:lnTo>
                    <a:lnTo>
                      <a:pt x="335" y="210"/>
                    </a:lnTo>
                    <a:lnTo>
                      <a:pt x="337" y="210"/>
                    </a:lnTo>
                    <a:lnTo>
                      <a:pt x="341" y="214"/>
                    </a:lnTo>
                    <a:lnTo>
                      <a:pt x="344" y="216"/>
                    </a:lnTo>
                    <a:lnTo>
                      <a:pt x="347" y="219"/>
                    </a:lnTo>
                    <a:lnTo>
                      <a:pt x="350" y="224"/>
                    </a:lnTo>
                    <a:lnTo>
                      <a:pt x="349" y="227"/>
                    </a:lnTo>
                    <a:lnTo>
                      <a:pt x="343" y="233"/>
                    </a:lnTo>
                    <a:lnTo>
                      <a:pt x="338" y="236"/>
                    </a:lnTo>
                    <a:lnTo>
                      <a:pt x="333" y="242"/>
                    </a:lnTo>
                    <a:lnTo>
                      <a:pt x="330" y="244"/>
                    </a:lnTo>
                    <a:lnTo>
                      <a:pt x="331" y="247"/>
                    </a:lnTo>
                    <a:lnTo>
                      <a:pt x="337" y="251"/>
                    </a:lnTo>
                    <a:lnTo>
                      <a:pt x="346" y="257"/>
                    </a:lnTo>
                    <a:lnTo>
                      <a:pt x="356" y="264"/>
                    </a:lnTo>
                    <a:lnTo>
                      <a:pt x="365" y="272"/>
                    </a:lnTo>
                    <a:lnTo>
                      <a:pt x="371" y="278"/>
                    </a:lnTo>
                    <a:lnTo>
                      <a:pt x="372" y="283"/>
                    </a:lnTo>
                    <a:lnTo>
                      <a:pt x="368" y="285"/>
                    </a:lnTo>
                    <a:lnTo>
                      <a:pt x="359" y="283"/>
                    </a:lnTo>
                    <a:lnTo>
                      <a:pt x="349" y="280"/>
                    </a:lnTo>
                    <a:lnTo>
                      <a:pt x="337" y="276"/>
                    </a:lnTo>
                    <a:lnTo>
                      <a:pt x="327" y="272"/>
                    </a:lnTo>
                    <a:lnTo>
                      <a:pt x="313" y="267"/>
                    </a:lnTo>
                    <a:lnTo>
                      <a:pt x="310" y="270"/>
                    </a:lnTo>
                    <a:lnTo>
                      <a:pt x="310" y="272"/>
                    </a:lnTo>
                    <a:lnTo>
                      <a:pt x="312" y="275"/>
                    </a:lnTo>
                    <a:lnTo>
                      <a:pt x="312" y="278"/>
                    </a:lnTo>
                    <a:lnTo>
                      <a:pt x="313" y="280"/>
                    </a:lnTo>
                    <a:lnTo>
                      <a:pt x="313" y="282"/>
                    </a:lnTo>
                    <a:lnTo>
                      <a:pt x="312" y="285"/>
                    </a:lnTo>
                    <a:lnTo>
                      <a:pt x="309" y="286"/>
                    </a:lnTo>
                    <a:lnTo>
                      <a:pt x="306" y="286"/>
                    </a:lnTo>
                    <a:lnTo>
                      <a:pt x="300" y="283"/>
                    </a:lnTo>
                    <a:lnTo>
                      <a:pt x="296" y="282"/>
                    </a:lnTo>
                    <a:lnTo>
                      <a:pt x="294" y="280"/>
                    </a:lnTo>
                    <a:lnTo>
                      <a:pt x="291" y="280"/>
                    </a:lnTo>
                    <a:lnTo>
                      <a:pt x="286" y="282"/>
                    </a:lnTo>
                    <a:lnTo>
                      <a:pt x="262" y="294"/>
                    </a:lnTo>
                    <a:lnTo>
                      <a:pt x="261" y="294"/>
                    </a:lnTo>
                    <a:lnTo>
                      <a:pt x="249" y="288"/>
                    </a:lnTo>
                    <a:lnTo>
                      <a:pt x="243" y="288"/>
                    </a:lnTo>
                    <a:lnTo>
                      <a:pt x="241" y="289"/>
                    </a:lnTo>
                    <a:lnTo>
                      <a:pt x="238" y="291"/>
                    </a:lnTo>
                    <a:lnTo>
                      <a:pt x="237" y="292"/>
                    </a:lnTo>
                    <a:lnTo>
                      <a:pt x="234" y="292"/>
                    </a:lnTo>
                    <a:lnTo>
                      <a:pt x="231" y="291"/>
                    </a:lnTo>
                    <a:lnTo>
                      <a:pt x="230" y="288"/>
                    </a:lnTo>
                    <a:lnTo>
                      <a:pt x="227" y="285"/>
                    </a:lnTo>
                    <a:lnTo>
                      <a:pt x="225" y="280"/>
                    </a:lnTo>
                    <a:lnTo>
                      <a:pt x="222" y="276"/>
                    </a:lnTo>
                    <a:lnTo>
                      <a:pt x="221" y="273"/>
                    </a:lnTo>
                    <a:lnTo>
                      <a:pt x="218" y="272"/>
                    </a:lnTo>
                    <a:lnTo>
                      <a:pt x="211" y="270"/>
                    </a:lnTo>
                    <a:lnTo>
                      <a:pt x="202" y="267"/>
                    </a:lnTo>
                    <a:lnTo>
                      <a:pt x="191" y="264"/>
                    </a:lnTo>
                    <a:lnTo>
                      <a:pt x="183" y="263"/>
                    </a:lnTo>
                    <a:lnTo>
                      <a:pt x="175" y="266"/>
                    </a:lnTo>
                    <a:lnTo>
                      <a:pt x="169" y="273"/>
                    </a:lnTo>
                    <a:lnTo>
                      <a:pt x="162" y="279"/>
                    </a:lnTo>
                    <a:lnTo>
                      <a:pt x="152" y="282"/>
                    </a:lnTo>
                    <a:lnTo>
                      <a:pt x="140" y="280"/>
                    </a:lnTo>
                    <a:lnTo>
                      <a:pt x="127" y="278"/>
                    </a:lnTo>
                    <a:lnTo>
                      <a:pt x="112" y="275"/>
                    </a:lnTo>
                    <a:lnTo>
                      <a:pt x="99" y="272"/>
                    </a:lnTo>
                    <a:lnTo>
                      <a:pt x="89" y="270"/>
                    </a:lnTo>
                    <a:lnTo>
                      <a:pt x="81" y="272"/>
                    </a:lnTo>
                    <a:lnTo>
                      <a:pt x="74" y="275"/>
                    </a:lnTo>
                    <a:lnTo>
                      <a:pt x="69" y="278"/>
                    </a:lnTo>
                    <a:lnTo>
                      <a:pt x="64" y="279"/>
                    </a:lnTo>
                    <a:lnTo>
                      <a:pt x="59" y="280"/>
                    </a:lnTo>
                    <a:lnTo>
                      <a:pt x="56" y="282"/>
                    </a:lnTo>
                    <a:lnTo>
                      <a:pt x="53" y="285"/>
                    </a:lnTo>
                    <a:lnTo>
                      <a:pt x="49" y="288"/>
                    </a:lnTo>
                    <a:lnTo>
                      <a:pt x="49" y="275"/>
                    </a:lnTo>
                    <a:lnTo>
                      <a:pt x="50" y="264"/>
                    </a:lnTo>
                    <a:lnTo>
                      <a:pt x="53" y="252"/>
                    </a:lnTo>
                    <a:lnTo>
                      <a:pt x="47" y="238"/>
                    </a:lnTo>
                    <a:lnTo>
                      <a:pt x="47" y="230"/>
                    </a:lnTo>
                    <a:lnTo>
                      <a:pt x="49" y="221"/>
                    </a:lnTo>
                    <a:lnTo>
                      <a:pt x="52" y="208"/>
                    </a:lnTo>
                    <a:lnTo>
                      <a:pt x="53" y="193"/>
                    </a:lnTo>
                    <a:lnTo>
                      <a:pt x="55" y="180"/>
                    </a:lnTo>
                    <a:lnTo>
                      <a:pt x="56" y="171"/>
                    </a:lnTo>
                    <a:lnTo>
                      <a:pt x="53" y="164"/>
                    </a:lnTo>
                    <a:lnTo>
                      <a:pt x="46" y="157"/>
                    </a:lnTo>
                    <a:lnTo>
                      <a:pt x="34" y="146"/>
                    </a:lnTo>
                    <a:lnTo>
                      <a:pt x="24" y="133"/>
                    </a:lnTo>
                    <a:lnTo>
                      <a:pt x="14" y="118"/>
                    </a:lnTo>
                    <a:lnTo>
                      <a:pt x="8" y="102"/>
                    </a:lnTo>
                    <a:lnTo>
                      <a:pt x="3" y="70"/>
                    </a:lnTo>
                    <a:lnTo>
                      <a:pt x="0" y="36"/>
                    </a:lnTo>
                    <a:lnTo>
                      <a:pt x="64" y="24"/>
                    </a:lnTo>
                    <a:lnTo>
                      <a:pt x="128" y="12"/>
                    </a:lnTo>
                    <a:lnTo>
                      <a:pt x="189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6" name="Freeform 62"/>
              <p:cNvSpPr>
                <a:spLocks/>
              </p:cNvSpPr>
              <p:nvPr/>
            </p:nvSpPr>
            <p:spPr bwMode="auto">
              <a:xfrm>
                <a:off x="4448175" y="4148138"/>
                <a:ext cx="566738" cy="698500"/>
              </a:xfrm>
              <a:custGeom>
                <a:avLst/>
                <a:gdLst/>
                <a:ahLst/>
                <a:cxnLst>
                  <a:cxn ang="0">
                    <a:pos x="53" y="0"/>
                  </a:cxn>
                  <a:cxn ang="0">
                    <a:pos x="99" y="3"/>
                  </a:cxn>
                  <a:cxn ang="0">
                    <a:pos x="153" y="5"/>
                  </a:cxn>
                  <a:cxn ang="0">
                    <a:pos x="213" y="6"/>
                  </a:cxn>
                  <a:cxn ang="0">
                    <a:pos x="283" y="8"/>
                  </a:cxn>
                  <a:cxn ang="0">
                    <a:pos x="357" y="8"/>
                  </a:cxn>
                  <a:cxn ang="0">
                    <a:pos x="352" y="438"/>
                  </a:cxn>
                  <a:cxn ang="0">
                    <a:pos x="325" y="438"/>
                  </a:cxn>
                  <a:cxn ang="0">
                    <a:pos x="299" y="440"/>
                  </a:cxn>
                  <a:cxn ang="0">
                    <a:pos x="253" y="440"/>
                  </a:cxn>
                  <a:cxn ang="0">
                    <a:pos x="238" y="438"/>
                  </a:cxn>
                  <a:cxn ang="0">
                    <a:pos x="231" y="438"/>
                  </a:cxn>
                  <a:cxn ang="0">
                    <a:pos x="225" y="436"/>
                  </a:cxn>
                  <a:cxn ang="0">
                    <a:pos x="213" y="431"/>
                  </a:cxn>
                  <a:cxn ang="0">
                    <a:pos x="194" y="424"/>
                  </a:cxn>
                  <a:cxn ang="0">
                    <a:pos x="174" y="415"/>
                  </a:cxn>
                  <a:cxn ang="0">
                    <a:pos x="124" y="394"/>
                  </a:cxn>
                  <a:cxn ang="0">
                    <a:pos x="97" y="384"/>
                  </a:cxn>
                  <a:cxn ang="0">
                    <a:pos x="74" y="374"/>
                  </a:cxn>
                  <a:cxn ang="0">
                    <a:pos x="52" y="365"/>
                  </a:cxn>
                  <a:cxn ang="0">
                    <a:pos x="33" y="357"/>
                  </a:cxn>
                  <a:cxn ang="0">
                    <a:pos x="19" y="351"/>
                  </a:cxn>
                  <a:cxn ang="0">
                    <a:pos x="14" y="348"/>
                  </a:cxn>
                  <a:cxn ang="0">
                    <a:pos x="11" y="346"/>
                  </a:cxn>
                  <a:cxn ang="0">
                    <a:pos x="6" y="344"/>
                  </a:cxn>
                  <a:cxn ang="0">
                    <a:pos x="3" y="341"/>
                  </a:cxn>
                  <a:cxn ang="0">
                    <a:pos x="9" y="331"/>
                  </a:cxn>
                  <a:cxn ang="0">
                    <a:pos x="14" y="322"/>
                  </a:cxn>
                  <a:cxn ang="0">
                    <a:pos x="15" y="316"/>
                  </a:cxn>
                  <a:cxn ang="0">
                    <a:pos x="12" y="306"/>
                  </a:cxn>
                  <a:cxn ang="0">
                    <a:pos x="0" y="291"/>
                  </a:cxn>
                  <a:cxn ang="0">
                    <a:pos x="0" y="282"/>
                  </a:cxn>
                  <a:cxn ang="0">
                    <a:pos x="5" y="272"/>
                  </a:cxn>
                  <a:cxn ang="0">
                    <a:pos x="9" y="260"/>
                  </a:cxn>
                  <a:cxn ang="0">
                    <a:pos x="15" y="248"/>
                  </a:cxn>
                  <a:cxn ang="0">
                    <a:pos x="17" y="238"/>
                  </a:cxn>
                  <a:cxn ang="0">
                    <a:pos x="19" y="229"/>
                  </a:cxn>
                  <a:cxn ang="0">
                    <a:pos x="34" y="214"/>
                  </a:cxn>
                  <a:cxn ang="0">
                    <a:pos x="37" y="207"/>
                  </a:cxn>
                  <a:cxn ang="0">
                    <a:pos x="34" y="199"/>
                  </a:cxn>
                  <a:cxn ang="0">
                    <a:pos x="28" y="191"/>
                  </a:cxn>
                  <a:cxn ang="0">
                    <a:pos x="21" y="180"/>
                  </a:cxn>
                  <a:cxn ang="0">
                    <a:pos x="12" y="170"/>
                  </a:cxn>
                  <a:cxn ang="0">
                    <a:pos x="6" y="161"/>
                  </a:cxn>
                  <a:cxn ang="0">
                    <a:pos x="5" y="154"/>
                  </a:cxn>
                  <a:cxn ang="0">
                    <a:pos x="8" y="145"/>
                  </a:cxn>
                  <a:cxn ang="0">
                    <a:pos x="12" y="138"/>
                  </a:cxn>
                  <a:cxn ang="0">
                    <a:pos x="14" y="127"/>
                  </a:cxn>
                  <a:cxn ang="0">
                    <a:pos x="12" y="120"/>
                  </a:cxn>
                  <a:cxn ang="0">
                    <a:pos x="11" y="109"/>
                  </a:cxn>
                  <a:cxn ang="0">
                    <a:pos x="8" y="99"/>
                  </a:cxn>
                  <a:cxn ang="0">
                    <a:pos x="5" y="87"/>
                  </a:cxn>
                  <a:cxn ang="0">
                    <a:pos x="5" y="80"/>
                  </a:cxn>
                  <a:cxn ang="0">
                    <a:pos x="8" y="74"/>
                  </a:cxn>
                  <a:cxn ang="0">
                    <a:pos x="17" y="71"/>
                  </a:cxn>
                  <a:cxn ang="0">
                    <a:pos x="28" y="71"/>
                  </a:cxn>
                  <a:cxn ang="0">
                    <a:pos x="42" y="76"/>
                  </a:cxn>
                  <a:cxn ang="0">
                    <a:pos x="44" y="77"/>
                  </a:cxn>
                  <a:cxn ang="0">
                    <a:pos x="50" y="74"/>
                  </a:cxn>
                  <a:cxn ang="0">
                    <a:pos x="52" y="71"/>
                  </a:cxn>
                  <a:cxn ang="0">
                    <a:pos x="52" y="27"/>
                  </a:cxn>
                  <a:cxn ang="0">
                    <a:pos x="53" y="0"/>
                  </a:cxn>
                </a:cxnLst>
                <a:rect l="0" t="0" r="r" b="b"/>
                <a:pathLst>
                  <a:path w="357" h="440">
                    <a:moveTo>
                      <a:pt x="53" y="0"/>
                    </a:moveTo>
                    <a:lnTo>
                      <a:pt x="99" y="3"/>
                    </a:lnTo>
                    <a:lnTo>
                      <a:pt x="153" y="5"/>
                    </a:lnTo>
                    <a:lnTo>
                      <a:pt x="213" y="6"/>
                    </a:lnTo>
                    <a:lnTo>
                      <a:pt x="283" y="8"/>
                    </a:lnTo>
                    <a:lnTo>
                      <a:pt x="357" y="8"/>
                    </a:lnTo>
                    <a:lnTo>
                      <a:pt x="352" y="438"/>
                    </a:lnTo>
                    <a:lnTo>
                      <a:pt x="325" y="438"/>
                    </a:lnTo>
                    <a:lnTo>
                      <a:pt x="299" y="440"/>
                    </a:lnTo>
                    <a:lnTo>
                      <a:pt x="253" y="440"/>
                    </a:lnTo>
                    <a:lnTo>
                      <a:pt x="238" y="438"/>
                    </a:lnTo>
                    <a:lnTo>
                      <a:pt x="231" y="438"/>
                    </a:lnTo>
                    <a:lnTo>
                      <a:pt x="225" y="436"/>
                    </a:lnTo>
                    <a:lnTo>
                      <a:pt x="213" y="431"/>
                    </a:lnTo>
                    <a:lnTo>
                      <a:pt x="194" y="424"/>
                    </a:lnTo>
                    <a:lnTo>
                      <a:pt x="174" y="415"/>
                    </a:lnTo>
                    <a:lnTo>
                      <a:pt x="124" y="394"/>
                    </a:lnTo>
                    <a:lnTo>
                      <a:pt x="97" y="384"/>
                    </a:lnTo>
                    <a:lnTo>
                      <a:pt x="74" y="374"/>
                    </a:lnTo>
                    <a:lnTo>
                      <a:pt x="52" y="365"/>
                    </a:lnTo>
                    <a:lnTo>
                      <a:pt x="33" y="357"/>
                    </a:lnTo>
                    <a:lnTo>
                      <a:pt x="19" y="351"/>
                    </a:lnTo>
                    <a:lnTo>
                      <a:pt x="14" y="348"/>
                    </a:lnTo>
                    <a:lnTo>
                      <a:pt x="11" y="346"/>
                    </a:lnTo>
                    <a:lnTo>
                      <a:pt x="6" y="344"/>
                    </a:lnTo>
                    <a:lnTo>
                      <a:pt x="3" y="341"/>
                    </a:lnTo>
                    <a:lnTo>
                      <a:pt x="9" y="331"/>
                    </a:lnTo>
                    <a:lnTo>
                      <a:pt x="14" y="322"/>
                    </a:lnTo>
                    <a:lnTo>
                      <a:pt x="15" y="316"/>
                    </a:lnTo>
                    <a:lnTo>
                      <a:pt x="12" y="306"/>
                    </a:lnTo>
                    <a:lnTo>
                      <a:pt x="0" y="291"/>
                    </a:lnTo>
                    <a:lnTo>
                      <a:pt x="0" y="282"/>
                    </a:lnTo>
                    <a:lnTo>
                      <a:pt x="5" y="272"/>
                    </a:lnTo>
                    <a:lnTo>
                      <a:pt x="9" y="260"/>
                    </a:lnTo>
                    <a:lnTo>
                      <a:pt x="15" y="248"/>
                    </a:lnTo>
                    <a:lnTo>
                      <a:pt x="17" y="238"/>
                    </a:lnTo>
                    <a:lnTo>
                      <a:pt x="19" y="229"/>
                    </a:lnTo>
                    <a:lnTo>
                      <a:pt x="34" y="214"/>
                    </a:lnTo>
                    <a:lnTo>
                      <a:pt x="37" y="207"/>
                    </a:lnTo>
                    <a:lnTo>
                      <a:pt x="34" y="199"/>
                    </a:lnTo>
                    <a:lnTo>
                      <a:pt x="28" y="191"/>
                    </a:lnTo>
                    <a:lnTo>
                      <a:pt x="21" y="180"/>
                    </a:lnTo>
                    <a:lnTo>
                      <a:pt x="12" y="170"/>
                    </a:lnTo>
                    <a:lnTo>
                      <a:pt x="6" y="161"/>
                    </a:lnTo>
                    <a:lnTo>
                      <a:pt x="5" y="154"/>
                    </a:lnTo>
                    <a:lnTo>
                      <a:pt x="8" y="145"/>
                    </a:lnTo>
                    <a:lnTo>
                      <a:pt x="12" y="138"/>
                    </a:lnTo>
                    <a:lnTo>
                      <a:pt x="14" y="127"/>
                    </a:lnTo>
                    <a:lnTo>
                      <a:pt x="12" y="120"/>
                    </a:lnTo>
                    <a:lnTo>
                      <a:pt x="11" y="109"/>
                    </a:lnTo>
                    <a:lnTo>
                      <a:pt x="8" y="99"/>
                    </a:lnTo>
                    <a:lnTo>
                      <a:pt x="5" y="87"/>
                    </a:lnTo>
                    <a:lnTo>
                      <a:pt x="5" y="80"/>
                    </a:lnTo>
                    <a:lnTo>
                      <a:pt x="8" y="74"/>
                    </a:lnTo>
                    <a:lnTo>
                      <a:pt x="17" y="71"/>
                    </a:lnTo>
                    <a:lnTo>
                      <a:pt x="28" y="71"/>
                    </a:lnTo>
                    <a:lnTo>
                      <a:pt x="42" y="76"/>
                    </a:lnTo>
                    <a:lnTo>
                      <a:pt x="44" y="77"/>
                    </a:lnTo>
                    <a:lnTo>
                      <a:pt x="50" y="74"/>
                    </a:lnTo>
                    <a:lnTo>
                      <a:pt x="52" y="71"/>
                    </a:lnTo>
                    <a:lnTo>
                      <a:pt x="52" y="27"/>
                    </a:lnTo>
                    <a:lnTo>
                      <a:pt x="53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7" name="Freeform 63"/>
              <p:cNvSpPr>
                <a:spLocks/>
              </p:cNvSpPr>
              <p:nvPr/>
            </p:nvSpPr>
            <p:spPr bwMode="auto">
              <a:xfrm>
                <a:off x="5006975" y="4138613"/>
                <a:ext cx="622300" cy="704850"/>
              </a:xfrm>
              <a:custGeom>
                <a:avLst/>
                <a:gdLst/>
                <a:ahLst/>
                <a:cxnLst>
                  <a:cxn ang="0">
                    <a:pos x="373" y="0"/>
                  </a:cxn>
                  <a:cxn ang="0">
                    <a:pos x="376" y="33"/>
                  </a:cxn>
                  <a:cxn ang="0">
                    <a:pos x="366" y="34"/>
                  </a:cxn>
                  <a:cxn ang="0">
                    <a:pos x="392" y="382"/>
                  </a:cxn>
                  <a:cxn ang="0">
                    <a:pos x="388" y="382"/>
                  </a:cxn>
                  <a:cxn ang="0">
                    <a:pos x="373" y="384"/>
                  </a:cxn>
                  <a:cxn ang="0">
                    <a:pos x="352" y="385"/>
                  </a:cxn>
                  <a:cxn ang="0">
                    <a:pos x="327" y="387"/>
                  </a:cxn>
                  <a:cxn ang="0">
                    <a:pos x="299" y="388"/>
                  </a:cxn>
                  <a:cxn ang="0">
                    <a:pos x="270" y="391"/>
                  </a:cxn>
                  <a:cxn ang="0">
                    <a:pos x="241" y="393"/>
                  </a:cxn>
                  <a:cxn ang="0">
                    <a:pos x="216" y="394"/>
                  </a:cxn>
                  <a:cxn ang="0">
                    <a:pos x="195" y="396"/>
                  </a:cxn>
                  <a:cxn ang="0">
                    <a:pos x="180" y="397"/>
                  </a:cxn>
                  <a:cxn ang="0">
                    <a:pos x="173" y="397"/>
                  </a:cxn>
                  <a:cxn ang="0">
                    <a:pos x="172" y="400"/>
                  </a:cxn>
                  <a:cxn ang="0">
                    <a:pos x="166" y="406"/>
                  </a:cxn>
                  <a:cxn ang="0">
                    <a:pos x="163" y="411"/>
                  </a:cxn>
                  <a:cxn ang="0">
                    <a:pos x="149" y="409"/>
                  </a:cxn>
                  <a:cxn ang="0">
                    <a:pos x="132" y="411"/>
                  </a:cxn>
                  <a:cxn ang="0">
                    <a:pos x="113" y="411"/>
                  </a:cxn>
                  <a:cxn ang="0">
                    <a:pos x="95" y="412"/>
                  </a:cxn>
                  <a:cxn ang="0">
                    <a:pos x="79" y="412"/>
                  </a:cxn>
                  <a:cxn ang="0">
                    <a:pos x="67" y="413"/>
                  </a:cxn>
                  <a:cxn ang="0">
                    <a:pos x="61" y="413"/>
                  </a:cxn>
                  <a:cxn ang="0">
                    <a:pos x="58" y="415"/>
                  </a:cxn>
                  <a:cxn ang="0">
                    <a:pos x="55" y="418"/>
                  </a:cxn>
                  <a:cxn ang="0">
                    <a:pos x="55" y="425"/>
                  </a:cxn>
                  <a:cxn ang="0">
                    <a:pos x="57" y="428"/>
                  </a:cxn>
                  <a:cxn ang="0">
                    <a:pos x="57" y="433"/>
                  </a:cxn>
                  <a:cxn ang="0">
                    <a:pos x="58" y="436"/>
                  </a:cxn>
                  <a:cxn ang="0">
                    <a:pos x="58" y="442"/>
                  </a:cxn>
                  <a:cxn ang="0">
                    <a:pos x="57" y="444"/>
                  </a:cxn>
                  <a:cxn ang="0">
                    <a:pos x="0" y="444"/>
                  </a:cxn>
                  <a:cxn ang="0">
                    <a:pos x="5" y="14"/>
                  </a:cxn>
                  <a:cxn ang="0">
                    <a:pos x="91" y="12"/>
                  </a:cxn>
                  <a:cxn ang="0">
                    <a:pos x="183" y="11"/>
                  </a:cxn>
                  <a:cxn ang="0">
                    <a:pos x="283" y="6"/>
                  </a:cxn>
                  <a:cxn ang="0">
                    <a:pos x="329" y="3"/>
                  </a:cxn>
                  <a:cxn ang="0">
                    <a:pos x="373" y="0"/>
                  </a:cxn>
                </a:cxnLst>
                <a:rect l="0" t="0" r="r" b="b"/>
                <a:pathLst>
                  <a:path w="392" h="444">
                    <a:moveTo>
                      <a:pt x="373" y="0"/>
                    </a:moveTo>
                    <a:lnTo>
                      <a:pt x="376" y="33"/>
                    </a:lnTo>
                    <a:lnTo>
                      <a:pt x="366" y="34"/>
                    </a:lnTo>
                    <a:lnTo>
                      <a:pt x="392" y="382"/>
                    </a:lnTo>
                    <a:lnTo>
                      <a:pt x="388" y="382"/>
                    </a:lnTo>
                    <a:lnTo>
                      <a:pt x="373" y="384"/>
                    </a:lnTo>
                    <a:lnTo>
                      <a:pt x="352" y="385"/>
                    </a:lnTo>
                    <a:lnTo>
                      <a:pt x="327" y="387"/>
                    </a:lnTo>
                    <a:lnTo>
                      <a:pt x="299" y="388"/>
                    </a:lnTo>
                    <a:lnTo>
                      <a:pt x="270" y="391"/>
                    </a:lnTo>
                    <a:lnTo>
                      <a:pt x="241" y="393"/>
                    </a:lnTo>
                    <a:lnTo>
                      <a:pt x="216" y="394"/>
                    </a:lnTo>
                    <a:lnTo>
                      <a:pt x="195" y="396"/>
                    </a:lnTo>
                    <a:lnTo>
                      <a:pt x="180" y="397"/>
                    </a:lnTo>
                    <a:lnTo>
                      <a:pt x="173" y="397"/>
                    </a:lnTo>
                    <a:lnTo>
                      <a:pt x="172" y="400"/>
                    </a:lnTo>
                    <a:lnTo>
                      <a:pt x="166" y="406"/>
                    </a:lnTo>
                    <a:lnTo>
                      <a:pt x="163" y="411"/>
                    </a:lnTo>
                    <a:lnTo>
                      <a:pt x="149" y="409"/>
                    </a:lnTo>
                    <a:lnTo>
                      <a:pt x="132" y="411"/>
                    </a:lnTo>
                    <a:lnTo>
                      <a:pt x="113" y="411"/>
                    </a:lnTo>
                    <a:lnTo>
                      <a:pt x="95" y="412"/>
                    </a:lnTo>
                    <a:lnTo>
                      <a:pt x="79" y="412"/>
                    </a:lnTo>
                    <a:lnTo>
                      <a:pt x="67" y="413"/>
                    </a:lnTo>
                    <a:lnTo>
                      <a:pt x="61" y="413"/>
                    </a:lnTo>
                    <a:lnTo>
                      <a:pt x="58" y="415"/>
                    </a:lnTo>
                    <a:lnTo>
                      <a:pt x="55" y="418"/>
                    </a:lnTo>
                    <a:lnTo>
                      <a:pt x="55" y="425"/>
                    </a:lnTo>
                    <a:lnTo>
                      <a:pt x="57" y="428"/>
                    </a:lnTo>
                    <a:lnTo>
                      <a:pt x="57" y="433"/>
                    </a:lnTo>
                    <a:lnTo>
                      <a:pt x="58" y="436"/>
                    </a:lnTo>
                    <a:lnTo>
                      <a:pt x="58" y="442"/>
                    </a:lnTo>
                    <a:lnTo>
                      <a:pt x="57" y="444"/>
                    </a:lnTo>
                    <a:lnTo>
                      <a:pt x="0" y="444"/>
                    </a:lnTo>
                    <a:lnTo>
                      <a:pt x="5" y="14"/>
                    </a:lnTo>
                    <a:lnTo>
                      <a:pt x="91" y="12"/>
                    </a:lnTo>
                    <a:lnTo>
                      <a:pt x="183" y="11"/>
                    </a:lnTo>
                    <a:lnTo>
                      <a:pt x="283" y="6"/>
                    </a:lnTo>
                    <a:lnTo>
                      <a:pt x="329" y="3"/>
                    </a:lnTo>
                    <a:lnTo>
                      <a:pt x="373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8" name="Freeform 64"/>
              <p:cNvSpPr>
                <a:spLocks/>
              </p:cNvSpPr>
              <p:nvPr/>
            </p:nvSpPr>
            <p:spPr bwMode="auto">
              <a:xfrm>
                <a:off x="5014913" y="3649663"/>
                <a:ext cx="669925" cy="511175"/>
              </a:xfrm>
              <a:custGeom>
                <a:avLst/>
                <a:gdLst/>
                <a:ahLst/>
                <a:cxnLst>
                  <a:cxn ang="0">
                    <a:pos x="387" y="0"/>
                  </a:cxn>
                  <a:cxn ang="0">
                    <a:pos x="393" y="0"/>
                  </a:cxn>
                  <a:cxn ang="0">
                    <a:pos x="422" y="305"/>
                  </a:cxn>
                  <a:cxn ang="0">
                    <a:pos x="353" y="310"/>
                  </a:cxn>
                  <a:cxn ang="0">
                    <a:pos x="278" y="314"/>
                  </a:cxn>
                  <a:cxn ang="0">
                    <a:pos x="178" y="319"/>
                  </a:cxn>
                  <a:cxn ang="0">
                    <a:pos x="86" y="320"/>
                  </a:cxn>
                  <a:cxn ang="0">
                    <a:pos x="0" y="322"/>
                  </a:cxn>
                  <a:cxn ang="0">
                    <a:pos x="5" y="13"/>
                  </a:cxn>
                  <a:cxn ang="0">
                    <a:pos x="52" y="13"/>
                  </a:cxn>
                  <a:cxn ang="0">
                    <a:pos x="99" y="12"/>
                  </a:cxn>
                  <a:cxn ang="0">
                    <a:pos x="147" y="10"/>
                  </a:cxn>
                  <a:cxn ang="0">
                    <a:pos x="194" y="9"/>
                  </a:cxn>
                  <a:cxn ang="0">
                    <a:pos x="240" y="7"/>
                  </a:cxn>
                  <a:cxn ang="0">
                    <a:pos x="281" y="6"/>
                  </a:cxn>
                  <a:cxn ang="0">
                    <a:pos x="318" y="3"/>
                  </a:cxn>
                  <a:cxn ang="0">
                    <a:pos x="349" y="2"/>
                  </a:cxn>
                  <a:cxn ang="0">
                    <a:pos x="372" y="2"/>
                  </a:cxn>
                  <a:cxn ang="0">
                    <a:pos x="387" y="0"/>
                  </a:cxn>
                </a:cxnLst>
                <a:rect l="0" t="0" r="r" b="b"/>
                <a:pathLst>
                  <a:path w="422" h="322">
                    <a:moveTo>
                      <a:pt x="387" y="0"/>
                    </a:moveTo>
                    <a:lnTo>
                      <a:pt x="393" y="0"/>
                    </a:lnTo>
                    <a:lnTo>
                      <a:pt x="422" y="305"/>
                    </a:lnTo>
                    <a:lnTo>
                      <a:pt x="353" y="310"/>
                    </a:lnTo>
                    <a:lnTo>
                      <a:pt x="278" y="314"/>
                    </a:lnTo>
                    <a:lnTo>
                      <a:pt x="178" y="319"/>
                    </a:lnTo>
                    <a:lnTo>
                      <a:pt x="86" y="320"/>
                    </a:lnTo>
                    <a:lnTo>
                      <a:pt x="0" y="322"/>
                    </a:lnTo>
                    <a:lnTo>
                      <a:pt x="5" y="13"/>
                    </a:lnTo>
                    <a:lnTo>
                      <a:pt x="52" y="13"/>
                    </a:lnTo>
                    <a:lnTo>
                      <a:pt x="99" y="12"/>
                    </a:lnTo>
                    <a:lnTo>
                      <a:pt x="147" y="10"/>
                    </a:lnTo>
                    <a:lnTo>
                      <a:pt x="194" y="9"/>
                    </a:lnTo>
                    <a:lnTo>
                      <a:pt x="240" y="7"/>
                    </a:lnTo>
                    <a:lnTo>
                      <a:pt x="281" y="6"/>
                    </a:lnTo>
                    <a:lnTo>
                      <a:pt x="318" y="3"/>
                    </a:lnTo>
                    <a:lnTo>
                      <a:pt x="349" y="2"/>
                    </a:lnTo>
                    <a:lnTo>
                      <a:pt x="372" y="2"/>
                    </a:lnTo>
                    <a:lnTo>
                      <a:pt x="387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9" name="Freeform 65"/>
              <p:cNvSpPr>
                <a:spLocks/>
              </p:cNvSpPr>
              <p:nvPr/>
            </p:nvSpPr>
            <p:spPr bwMode="auto">
              <a:xfrm>
                <a:off x="4532313" y="3540125"/>
                <a:ext cx="490538" cy="62071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18" y="0"/>
                  </a:cxn>
                  <a:cxn ang="0">
                    <a:pos x="33" y="1"/>
                  </a:cxn>
                  <a:cxn ang="0">
                    <a:pos x="55" y="1"/>
                  </a:cxn>
                  <a:cxn ang="0">
                    <a:pos x="81" y="3"/>
                  </a:cxn>
                  <a:cxn ang="0">
                    <a:pos x="113" y="3"/>
                  </a:cxn>
                  <a:cxn ang="0">
                    <a:pos x="149" y="4"/>
                  </a:cxn>
                  <a:cxn ang="0">
                    <a:pos x="184" y="4"/>
                  </a:cxn>
                  <a:cxn ang="0">
                    <a:pos x="184" y="81"/>
                  </a:cxn>
                  <a:cxn ang="0">
                    <a:pos x="219" y="82"/>
                  </a:cxn>
                  <a:cxn ang="0">
                    <a:pos x="309" y="82"/>
                  </a:cxn>
                  <a:cxn ang="0">
                    <a:pos x="304" y="391"/>
                  </a:cxn>
                  <a:cxn ang="0">
                    <a:pos x="230" y="391"/>
                  </a:cxn>
                  <a:cxn ang="0">
                    <a:pos x="160" y="389"/>
                  </a:cxn>
                  <a:cxn ang="0">
                    <a:pos x="100" y="388"/>
                  </a:cxn>
                  <a:cxn ang="0">
                    <a:pos x="46" y="386"/>
                  </a:cxn>
                  <a:cxn ang="0">
                    <a:pos x="0" y="383"/>
                  </a:cxn>
                  <a:cxn ang="0">
                    <a:pos x="0" y="349"/>
                  </a:cxn>
                  <a:cxn ang="0">
                    <a:pos x="3" y="311"/>
                  </a:cxn>
                  <a:cxn ang="0">
                    <a:pos x="5" y="271"/>
                  </a:cxn>
                  <a:cxn ang="0">
                    <a:pos x="8" y="186"/>
                  </a:cxn>
                  <a:cxn ang="0">
                    <a:pos x="9" y="144"/>
                  </a:cxn>
                  <a:cxn ang="0">
                    <a:pos x="11" y="106"/>
                  </a:cxn>
                  <a:cxn ang="0">
                    <a:pos x="11" y="72"/>
                  </a:cxn>
                  <a:cxn ang="0">
                    <a:pos x="12" y="43"/>
                  </a:cxn>
                  <a:cxn ang="0">
                    <a:pos x="14" y="19"/>
                  </a:cxn>
                  <a:cxn ang="0">
                    <a:pos x="14" y="0"/>
                  </a:cxn>
                </a:cxnLst>
                <a:rect l="0" t="0" r="r" b="b"/>
                <a:pathLst>
                  <a:path w="309" h="391">
                    <a:moveTo>
                      <a:pt x="14" y="0"/>
                    </a:moveTo>
                    <a:lnTo>
                      <a:pt x="18" y="0"/>
                    </a:lnTo>
                    <a:lnTo>
                      <a:pt x="33" y="1"/>
                    </a:lnTo>
                    <a:lnTo>
                      <a:pt x="55" y="1"/>
                    </a:lnTo>
                    <a:lnTo>
                      <a:pt x="81" y="3"/>
                    </a:lnTo>
                    <a:lnTo>
                      <a:pt x="113" y="3"/>
                    </a:lnTo>
                    <a:lnTo>
                      <a:pt x="149" y="4"/>
                    </a:lnTo>
                    <a:lnTo>
                      <a:pt x="184" y="4"/>
                    </a:lnTo>
                    <a:lnTo>
                      <a:pt x="184" y="81"/>
                    </a:lnTo>
                    <a:lnTo>
                      <a:pt x="219" y="82"/>
                    </a:lnTo>
                    <a:lnTo>
                      <a:pt x="309" y="82"/>
                    </a:lnTo>
                    <a:lnTo>
                      <a:pt x="304" y="391"/>
                    </a:lnTo>
                    <a:lnTo>
                      <a:pt x="230" y="391"/>
                    </a:lnTo>
                    <a:lnTo>
                      <a:pt x="160" y="389"/>
                    </a:lnTo>
                    <a:lnTo>
                      <a:pt x="100" y="388"/>
                    </a:lnTo>
                    <a:lnTo>
                      <a:pt x="46" y="386"/>
                    </a:lnTo>
                    <a:lnTo>
                      <a:pt x="0" y="383"/>
                    </a:lnTo>
                    <a:lnTo>
                      <a:pt x="0" y="349"/>
                    </a:lnTo>
                    <a:lnTo>
                      <a:pt x="3" y="311"/>
                    </a:lnTo>
                    <a:lnTo>
                      <a:pt x="5" y="271"/>
                    </a:lnTo>
                    <a:lnTo>
                      <a:pt x="8" y="186"/>
                    </a:lnTo>
                    <a:lnTo>
                      <a:pt x="9" y="144"/>
                    </a:lnTo>
                    <a:lnTo>
                      <a:pt x="11" y="106"/>
                    </a:lnTo>
                    <a:lnTo>
                      <a:pt x="11" y="72"/>
                    </a:lnTo>
                    <a:lnTo>
                      <a:pt x="12" y="43"/>
                    </a:lnTo>
                    <a:lnTo>
                      <a:pt x="14" y="19"/>
                    </a:lnTo>
                    <a:lnTo>
                      <a:pt x="14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0" name="Freeform 66"/>
              <p:cNvSpPr>
                <a:spLocks/>
              </p:cNvSpPr>
              <p:nvPr/>
            </p:nvSpPr>
            <p:spPr bwMode="auto">
              <a:xfrm>
                <a:off x="5394325" y="2617788"/>
                <a:ext cx="641350" cy="434975"/>
              </a:xfrm>
              <a:custGeom>
                <a:avLst/>
                <a:gdLst/>
                <a:ahLst/>
                <a:cxnLst>
                  <a:cxn ang="0">
                    <a:pos x="338" y="0"/>
                  </a:cxn>
                  <a:cxn ang="0">
                    <a:pos x="343" y="13"/>
                  </a:cxn>
                  <a:cxn ang="0">
                    <a:pos x="348" y="23"/>
                  </a:cxn>
                  <a:cxn ang="0">
                    <a:pos x="351" y="29"/>
                  </a:cxn>
                  <a:cxn ang="0">
                    <a:pos x="355" y="42"/>
                  </a:cxn>
                  <a:cxn ang="0">
                    <a:pos x="355" y="62"/>
                  </a:cxn>
                  <a:cxn ang="0">
                    <a:pos x="358" y="69"/>
                  </a:cxn>
                  <a:cxn ang="0">
                    <a:pos x="363" y="78"/>
                  </a:cxn>
                  <a:cxn ang="0">
                    <a:pos x="371" y="90"/>
                  </a:cxn>
                  <a:cxn ang="0">
                    <a:pos x="379" y="104"/>
                  </a:cxn>
                  <a:cxn ang="0">
                    <a:pos x="386" y="123"/>
                  </a:cxn>
                  <a:cxn ang="0">
                    <a:pos x="389" y="140"/>
                  </a:cxn>
                  <a:cxn ang="0">
                    <a:pos x="389" y="154"/>
                  </a:cxn>
                  <a:cxn ang="0">
                    <a:pos x="392" y="168"/>
                  </a:cxn>
                  <a:cxn ang="0">
                    <a:pos x="398" y="182"/>
                  </a:cxn>
                  <a:cxn ang="0">
                    <a:pos x="402" y="193"/>
                  </a:cxn>
                  <a:cxn ang="0">
                    <a:pos x="404" y="202"/>
                  </a:cxn>
                  <a:cxn ang="0">
                    <a:pos x="404" y="213"/>
                  </a:cxn>
                  <a:cxn ang="0">
                    <a:pos x="402" y="225"/>
                  </a:cxn>
                  <a:cxn ang="0">
                    <a:pos x="357" y="233"/>
                  </a:cxn>
                  <a:cxn ang="0">
                    <a:pos x="310" y="240"/>
                  </a:cxn>
                  <a:cxn ang="0">
                    <a:pos x="260" y="246"/>
                  </a:cxn>
                  <a:cxn ang="0">
                    <a:pos x="210" y="253"/>
                  </a:cxn>
                  <a:cxn ang="0">
                    <a:pos x="161" y="259"/>
                  </a:cxn>
                  <a:cxn ang="0">
                    <a:pos x="117" y="264"/>
                  </a:cxn>
                  <a:cxn ang="0">
                    <a:pos x="76" y="268"/>
                  </a:cxn>
                  <a:cxn ang="0">
                    <a:pos x="42" y="271"/>
                  </a:cxn>
                  <a:cxn ang="0">
                    <a:pos x="16" y="274"/>
                  </a:cxn>
                  <a:cxn ang="0">
                    <a:pos x="0" y="44"/>
                  </a:cxn>
                  <a:cxn ang="0">
                    <a:pos x="69" y="36"/>
                  </a:cxn>
                  <a:cxn ang="0">
                    <a:pos x="133" y="29"/>
                  </a:cxn>
                  <a:cxn ang="0">
                    <a:pos x="194" y="22"/>
                  </a:cxn>
                  <a:cxn ang="0">
                    <a:pos x="248" y="13"/>
                  </a:cxn>
                  <a:cxn ang="0">
                    <a:pos x="296" y="5"/>
                  </a:cxn>
                  <a:cxn ang="0">
                    <a:pos x="338" y="0"/>
                  </a:cxn>
                </a:cxnLst>
                <a:rect l="0" t="0" r="r" b="b"/>
                <a:pathLst>
                  <a:path w="404" h="274">
                    <a:moveTo>
                      <a:pt x="338" y="0"/>
                    </a:moveTo>
                    <a:lnTo>
                      <a:pt x="343" y="13"/>
                    </a:lnTo>
                    <a:lnTo>
                      <a:pt x="348" y="23"/>
                    </a:lnTo>
                    <a:lnTo>
                      <a:pt x="351" y="29"/>
                    </a:lnTo>
                    <a:lnTo>
                      <a:pt x="355" y="42"/>
                    </a:lnTo>
                    <a:lnTo>
                      <a:pt x="355" y="62"/>
                    </a:lnTo>
                    <a:lnTo>
                      <a:pt x="358" y="69"/>
                    </a:lnTo>
                    <a:lnTo>
                      <a:pt x="363" y="78"/>
                    </a:lnTo>
                    <a:lnTo>
                      <a:pt x="371" y="90"/>
                    </a:lnTo>
                    <a:lnTo>
                      <a:pt x="379" y="104"/>
                    </a:lnTo>
                    <a:lnTo>
                      <a:pt x="386" y="123"/>
                    </a:lnTo>
                    <a:lnTo>
                      <a:pt x="389" y="140"/>
                    </a:lnTo>
                    <a:lnTo>
                      <a:pt x="389" y="154"/>
                    </a:lnTo>
                    <a:lnTo>
                      <a:pt x="392" y="168"/>
                    </a:lnTo>
                    <a:lnTo>
                      <a:pt x="398" y="182"/>
                    </a:lnTo>
                    <a:lnTo>
                      <a:pt x="402" y="193"/>
                    </a:lnTo>
                    <a:lnTo>
                      <a:pt x="404" y="202"/>
                    </a:lnTo>
                    <a:lnTo>
                      <a:pt x="404" y="213"/>
                    </a:lnTo>
                    <a:lnTo>
                      <a:pt x="402" y="225"/>
                    </a:lnTo>
                    <a:lnTo>
                      <a:pt x="357" y="233"/>
                    </a:lnTo>
                    <a:lnTo>
                      <a:pt x="310" y="240"/>
                    </a:lnTo>
                    <a:lnTo>
                      <a:pt x="260" y="246"/>
                    </a:lnTo>
                    <a:lnTo>
                      <a:pt x="210" y="253"/>
                    </a:lnTo>
                    <a:lnTo>
                      <a:pt x="161" y="259"/>
                    </a:lnTo>
                    <a:lnTo>
                      <a:pt x="117" y="264"/>
                    </a:lnTo>
                    <a:lnTo>
                      <a:pt x="76" y="268"/>
                    </a:lnTo>
                    <a:lnTo>
                      <a:pt x="42" y="271"/>
                    </a:lnTo>
                    <a:lnTo>
                      <a:pt x="16" y="274"/>
                    </a:lnTo>
                    <a:lnTo>
                      <a:pt x="0" y="44"/>
                    </a:lnTo>
                    <a:lnTo>
                      <a:pt x="69" y="36"/>
                    </a:lnTo>
                    <a:lnTo>
                      <a:pt x="133" y="29"/>
                    </a:lnTo>
                    <a:lnTo>
                      <a:pt x="194" y="22"/>
                    </a:lnTo>
                    <a:lnTo>
                      <a:pt x="248" y="13"/>
                    </a:lnTo>
                    <a:lnTo>
                      <a:pt x="296" y="5"/>
                    </a:lnTo>
                    <a:lnTo>
                      <a:pt x="338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1" name="Freeform 67"/>
              <p:cNvSpPr>
                <a:spLocks/>
              </p:cNvSpPr>
              <p:nvPr/>
            </p:nvSpPr>
            <p:spPr bwMode="auto">
              <a:xfrm>
                <a:off x="5419725" y="2974975"/>
                <a:ext cx="681038" cy="447675"/>
              </a:xfrm>
              <a:custGeom>
                <a:avLst/>
                <a:gdLst/>
                <a:ahLst/>
                <a:cxnLst>
                  <a:cxn ang="0">
                    <a:pos x="386" y="0"/>
                  </a:cxn>
                  <a:cxn ang="0">
                    <a:pos x="385" y="5"/>
                  </a:cxn>
                  <a:cxn ang="0">
                    <a:pos x="385" y="14"/>
                  </a:cxn>
                  <a:cxn ang="0">
                    <a:pos x="386" y="21"/>
                  </a:cxn>
                  <a:cxn ang="0">
                    <a:pos x="392" y="27"/>
                  </a:cxn>
                  <a:cxn ang="0">
                    <a:pos x="398" y="36"/>
                  </a:cxn>
                  <a:cxn ang="0">
                    <a:pos x="404" y="49"/>
                  </a:cxn>
                  <a:cxn ang="0">
                    <a:pos x="411" y="75"/>
                  </a:cxn>
                  <a:cxn ang="0">
                    <a:pos x="417" y="106"/>
                  </a:cxn>
                  <a:cxn ang="0">
                    <a:pos x="420" y="142"/>
                  </a:cxn>
                  <a:cxn ang="0">
                    <a:pos x="420" y="170"/>
                  </a:cxn>
                  <a:cxn ang="0">
                    <a:pos x="423" y="198"/>
                  </a:cxn>
                  <a:cxn ang="0">
                    <a:pos x="424" y="224"/>
                  </a:cxn>
                  <a:cxn ang="0">
                    <a:pos x="424" y="244"/>
                  </a:cxn>
                  <a:cxn ang="0">
                    <a:pos x="426" y="250"/>
                  </a:cxn>
                  <a:cxn ang="0">
                    <a:pos x="429" y="257"/>
                  </a:cxn>
                  <a:cxn ang="0">
                    <a:pos x="408" y="251"/>
                  </a:cxn>
                  <a:cxn ang="0">
                    <a:pos x="392" y="247"/>
                  </a:cxn>
                  <a:cxn ang="0">
                    <a:pos x="379" y="242"/>
                  </a:cxn>
                  <a:cxn ang="0">
                    <a:pos x="372" y="241"/>
                  </a:cxn>
                  <a:cxn ang="0">
                    <a:pos x="366" y="244"/>
                  </a:cxn>
                  <a:cxn ang="0">
                    <a:pos x="360" y="248"/>
                  </a:cxn>
                  <a:cxn ang="0">
                    <a:pos x="354" y="254"/>
                  </a:cxn>
                  <a:cxn ang="0">
                    <a:pos x="348" y="255"/>
                  </a:cxn>
                  <a:cxn ang="0">
                    <a:pos x="336" y="253"/>
                  </a:cxn>
                  <a:cxn ang="0">
                    <a:pos x="326" y="248"/>
                  </a:cxn>
                  <a:cxn ang="0">
                    <a:pos x="316" y="245"/>
                  </a:cxn>
                  <a:cxn ang="0">
                    <a:pos x="305" y="245"/>
                  </a:cxn>
                  <a:cxn ang="0">
                    <a:pos x="291" y="247"/>
                  </a:cxn>
                  <a:cxn ang="0">
                    <a:pos x="269" y="251"/>
                  </a:cxn>
                  <a:cxn ang="0">
                    <a:pos x="242" y="258"/>
                  </a:cxn>
                  <a:cxn ang="0">
                    <a:pos x="229" y="260"/>
                  </a:cxn>
                  <a:cxn ang="0">
                    <a:pos x="210" y="263"/>
                  </a:cxn>
                  <a:cxn ang="0">
                    <a:pos x="183" y="266"/>
                  </a:cxn>
                  <a:cxn ang="0">
                    <a:pos x="154" y="269"/>
                  </a:cxn>
                  <a:cxn ang="0">
                    <a:pos x="120" y="273"/>
                  </a:cxn>
                  <a:cxn ang="0">
                    <a:pos x="50" y="279"/>
                  </a:cxn>
                  <a:cxn ang="0">
                    <a:pos x="16" y="282"/>
                  </a:cxn>
                  <a:cxn ang="0">
                    <a:pos x="6" y="124"/>
                  </a:cxn>
                  <a:cxn ang="0">
                    <a:pos x="0" y="49"/>
                  </a:cxn>
                  <a:cxn ang="0">
                    <a:pos x="26" y="46"/>
                  </a:cxn>
                  <a:cxn ang="0">
                    <a:pos x="60" y="43"/>
                  </a:cxn>
                  <a:cxn ang="0">
                    <a:pos x="101" y="39"/>
                  </a:cxn>
                  <a:cxn ang="0">
                    <a:pos x="145" y="34"/>
                  </a:cxn>
                  <a:cxn ang="0">
                    <a:pos x="194" y="28"/>
                  </a:cxn>
                  <a:cxn ang="0">
                    <a:pos x="244" y="21"/>
                  </a:cxn>
                  <a:cxn ang="0">
                    <a:pos x="294" y="15"/>
                  </a:cxn>
                  <a:cxn ang="0">
                    <a:pos x="341" y="8"/>
                  </a:cxn>
                  <a:cxn ang="0">
                    <a:pos x="386" y="0"/>
                  </a:cxn>
                </a:cxnLst>
                <a:rect l="0" t="0" r="r" b="b"/>
                <a:pathLst>
                  <a:path w="429" h="282">
                    <a:moveTo>
                      <a:pt x="386" y="0"/>
                    </a:moveTo>
                    <a:lnTo>
                      <a:pt x="385" y="5"/>
                    </a:lnTo>
                    <a:lnTo>
                      <a:pt x="385" y="14"/>
                    </a:lnTo>
                    <a:lnTo>
                      <a:pt x="386" y="21"/>
                    </a:lnTo>
                    <a:lnTo>
                      <a:pt x="392" y="27"/>
                    </a:lnTo>
                    <a:lnTo>
                      <a:pt x="398" y="36"/>
                    </a:lnTo>
                    <a:lnTo>
                      <a:pt x="404" y="49"/>
                    </a:lnTo>
                    <a:lnTo>
                      <a:pt x="411" y="75"/>
                    </a:lnTo>
                    <a:lnTo>
                      <a:pt x="417" y="106"/>
                    </a:lnTo>
                    <a:lnTo>
                      <a:pt x="420" y="142"/>
                    </a:lnTo>
                    <a:lnTo>
                      <a:pt x="420" y="170"/>
                    </a:lnTo>
                    <a:lnTo>
                      <a:pt x="423" y="198"/>
                    </a:lnTo>
                    <a:lnTo>
                      <a:pt x="424" y="224"/>
                    </a:lnTo>
                    <a:lnTo>
                      <a:pt x="424" y="244"/>
                    </a:lnTo>
                    <a:lnTo>
                      <a:pt x="426" y="250"/>
                    </a:lnTo>
                    <a:lnTo>
                      <a:pt x="429" y="257"/>
                    </a:lnTo>
                    <a:lnTo>
                      <a:pt x="408" y="251"/>
                    </a:lnTo>
                    <a:lnTo>
                      <a:pt x="392" y="247"/>
                    </a:lnTo>
                    <a:lnTo>
                      <a:pt x="379" y="242"/>
                    </a:lnTo>
                    <a:lnTo>
                      <a:pt x="372" y="241"/>
                    </a:lnTo>
                    <a:lnTo>
                      <a:pt x="366" y="244"/>
                    </a:lnTo>
                    <a:lnTo>
                      <a:pt x="360" y="248"/>
                    </a:lnTo>
                    <a:lnTo>
                      <a:pt x="354" y="254"/>
                    </a:lnTo>
                    <a:lnTo>
                      <a:pt x="348" y="255"/>
                    </a:lnTo>
                    <a:lnTo>
                      <a:pt x="336" y="253"/>
                    </a:lnTo>
                    <a:lnTo>
                      <a:pt x="326" y="248"/>
                    </a:lnTo>
                    <a:lnTo>
                      <a:pt x="316" y="245"/>
                    </a:lnTo>
                    <a:lnTo>
                      <a:pt x="305" y="245"/>
                    </a:lnTo>
                    <a:lnTo>
                      <a:pt x="291" y="247"/>
                    </a:lnTo>
                    <a:lnTo>
                      <a:pt x="269" y="251"/>
                    </a:lnTo>
                    <a:lnTo>
                      <a:pt x="242" y="258"/>
                    </a:lnTo>
                    <a:lnTo>
                      <a:pt x="229" y="260"/>
                    </a:lnTo>
                    <a:lnTo>
                      <a:pt x="210" y="263"/>
                    </a:lnTo>
                    <a:lnTo>
                      <a:pt x="183" y="266"/>
                    </a:lnTo>
                    <a:lnTo>
                      <a:pt x="154" y="269"/>
                    </a:lnTo>
                    <a:lnTo>
                      <a:pt x="120" y="273"/>
                    </a:lnTo>
                    <a:lnTo>
                      <a:pt x="50" y="279"/>
                    </a:lnTo>
                    <a:lnTo>
                      <a:pt x="16" y="282"/>
                    </a:lnTo>
                    <a:lnTo>
                      <a:pt x="6" y="124"/>
                    </a:lnTo>
                    <a:lnTo>
                      <a:pt x="0" y="49"/>
                    </a:lnTo>
                    <a:lnTo>
                      <a:pt x="26" y="46"/>
                    </a:lnTo>
                    <a:lnTo>
                      <a:pt x="60" y="43"/>
                    </a:lnTo>
                    <a:lnTo>
                      <a:pt x="101" y="39"/>
                    </a:lnTo>
                    <a:lnTo>
                      <a:pt x="145" y="34"/>
                    </a:lnTo>
                    <a:lnTo>
                      <a:pt x="194" y="28"/>
                    </a:lnTo>
                    <a:lnTo>
                      <a:pt x="244" y="21"/>
                    </a:lnTo>
                    <a:lnTo>
                      <a:pt x="294" y="15"/>
                    </a:lnTo>
                    <a:lnTo>
                      <a:pt x="341" y="8"/>
                    </a:lnTo>
                    <a:lnTo>
                      <a:pt x="386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2" name="Freeform 68"/>
              <p:cNvSpPr>
                <a:spLocks/>
              </p:cNvSpPr>
              <p:nvPr/>
            </p:nvSpPr>
            <p:spPr bwMode="auto">
              <a:xfrm>
                <a:off x="5445125" y="3357563"/>
                <a:ext cx="819150" cy="409575"/>
              </a:xfrm>
              <a:custGeom>
                <a:avLst/>
                <a:gdLst/>
                <a:ahLst/>
                <a:cxnLst>
                  <a:cxn ang="0">
                    <a:pos x="356" y="0"/>
                  </a:cxn>
                  <a:cxn ang="0">
                    <a:pos x="363" y="1"/>
                  </a:cxn>
                  <a:cxn ang="0">
                    <a:pos x="376" y="6"/>
                  </a:cxn>
                  <a:cxn ang="0">
                    <a:pos x="392" y="10"/>
                  </a:cxn>
                  <a:cxn ang="0">
                    <a:pos x="413" y="16"/>
                  </a:cxn>
                  <a:cxn ang="0">
                    <a:pos x="422" y="32"/>
                  </a:cxn>
                  <a:cxn ang="0">
                    <a:pos x="433" y="50"/>
                  </a:cxn>
                  <a:cxn ang="0">
                    <a:pos x="444" y="66"/>
                  </a:cxn>
                  <a:cxn ang="0">
                    <a:pos x="451" y="79"/>
                  </a:cxn>
                  <a:cxn ang="0">
                    <a:pos x="458" y="96"/>
                  </a:cxn>
                  <a:cxn ang="0">
                    <a:pos x="469" y="113"/>
                  </a:cxn>
                  <a:cxn ang="0">
                    <a:pos x="477" y="132"/>
                  </a:cxn>
                  <a:cxn ang="0">
                    <a:pos x="482" y="152"/>
                  </a:cxn>
                  <a:cxn ang="0">
                    <a:pos x="485" y="162"/>
                  </a:cxn>
                  <a:cxn ang="0">
                    <a:pos x="492" y="175"/>
                  </a:cxn>
                  <a:cxn ang="0">
                    <a:pos x="502" y="190"/>
                  </a:cxn>
                  <a:cxn ang="0">
                    <a:pos x="516" y="202"/>
                  </a:cxn>
                  <a:cxn ang="0">
                    <a:pos x="476" y="209"/>
                  </a:cxn>
                  <a:cxn ang="0">
                    <a:pos x="430" y="218"/>
                  </a:cxn>
                  <a:cxn ang="0">
                    <a:pos x="378" y="227"/>
                  </a:cxn>
                  <a:cxn ang="0">
                    <a:pos x="319" y="237"/>
                  </a:cxn>
                  <a:cxn ang="0">
                    <a:pos x="257" y="245"/>
                  </a:cxn>
                  <a:cxn ang="0">
                    <a:pos x="194" y="252"/>
                  </a:cxn>
                  <a:cxn ang="0">
                    <a:pos x="129" y="258"/>
                  </a:cxn>
                  <a:cxn ang="0">
                    <a:pos x="122" y="184"/>
                  </a:cxn>
                  <a:cxn ang="0">
                    <a:pos x="117" y="184"/>
                  </a:cxn>
                  <a:cxn ang="0">
                    <a:pos x="107" y="186"/>
                  </a:cxn>
                  <a:cxn ang="0">
                    <a:pos x="90" y="186"/>
                  </a:cxn>
                  <a:cxn ang="0">
                    <a:pos x="67" y="187"/>
                  </a:cxn>
                  <a:cxn ang="0">
                    <a:pos x="40" y="187"/>
                  </a:cxn>
                  <a:cxn ang="0">
                    <a:pos x="9" y="189"/>
                  </a:cxn>
                  <a:cxn ang="0">
                    <a:pos x="0" y="41"/>
                  </a:cxn>
                  <a:cxn ang="0">
                    <a:pos x="34" y="38"/>
                  </a:cxn>
                  <a:cxn ang="0">
                    <a:pos x="104" y="32"/>
                  </a:cxn>
                  <a:cxn ang="0">
                    <a:pos x="138" y="28"/>
                  </a:cxn>
                  <a:cxn ang="0">
                    <a:pos x="167" y="25"/>
                  </a:cxn>
                  <a:cxn ang="0">
                    <a:pos x="194" y="22"/>
                  </a:cxn>
                  <a:cxn ang="0">
                    <a:pos x="213" y="19"/>
                  </a:cxn>
                  <a:cxn ang="0">
                    <a:pos x="226" y="17"/>
                  </a:cxn>
                  <a:cxn ang="0">
                    <a:pos x="253" y="10"/>
                  </a:cxn>
                  <a:cxn ang="0">
                    <a:pos x="275" y="6"/>
                  </a:cxn>
                  <a:cxn ang="0">
                    <a:pos x="289" y="4"/>
                  </a:cxn>
                  <a:cxn ang="0">
                    <a:pos x="300" y="4"/>
                  </a:cxn>
                  <a:cxn ang="0">
                    <a:pos x="310" y="7"/>
                  </a:cxn>
                  <a:cxn ang="0">
                    <a:pos x="320" y="12"/>
                  </a:cxn>
                  <a:cxn ang="0">
                    <a:pos x="332" y="14"/>
                  </a:cxn>
                  <a:cxn ang="0">
                    <a:pos x="338" y="13"/>
                  </a:cxn>
                  <a:cxn ang="0">
                    <a:pos x="344" y="7"/>
                  </a:cxn>
                  <a:cxn ang="0">
                    <a:pos x="350" y="3"/>
                  </a:cxn>
                  <a:cxn ang="0">
                    <a:pos x="356" y="0"/>
                  </a:cxn>
                </a:cxnLst>
                <a:rect l="0" t="0" r="r" b="b"/>
                <a:pathLst>
                  <a:path w="516" h="258">
                    <a:moveTo>
                      <a:pt x="356" y="0"/>
                    </a:moveTo>
                    <a:lnTo>
                      <a:pt x="363" y="1"/>
                    </a:lnTo>
                    <a:lnTo>
                      <a:pt x="376" y="6"/>
                    </a:lnTo>
                    <a:lnTo>
                      <a:pt x="392" y="10"/>
                    </a:lnTo>
                    <a:lnTo>
                      <a:pt x="413" y="16"/>
                    </a:lnTo>
                    <a:lnTo>
                      <a:pt x="422" y="32"/>
                    </a:lnTo>
                    <a:lnTo>
                      <a:pt x="433" y="50"/>
                    </a:lnTo>
                    <a:lnTo>
                      <a:pt x="444" y="66"/>
                    </a:lnTo>
                    <a:lnTo>
                      <a:pt x="451" y="79"/>
                    </a:lnTo>
                    <a:lnTo>
                      <a:pt x="458" y="96"/>
                    </a:lnTo>
                    <a:lnTo>
                      <a:pt x="469" y="113"/>
                    </a:lnTo>
                    <a:lnTo>
                      <a:pt x="477" y="132"/>
                    </a:lnTo>
                    <a:lnTo>
                      <a:pt x="482" y="152"/>
                    </a:lnTo>
                    <a:lnTo>
                      <a:pt x="485" y="162"/>
                    </a:lnTo>
                    <a:lnTo>
                      <a:pt x="492" y="175"/>
                    </a:lnTo>
                    <a:lnTo>
                      <a:pt x="502" y="190"/>
                    </a:lnTo>
                    <a:lnTo>
                      <a:pt x="516" y="202"/>
                    </a:lnTo>
                    <a:lnTo>
                      <a:pt x="476" y="209"/>
                    </a:lnTo>
                    <a:lnTo>
                      <a:pt x="430" y="218"/>
                    </a:lnTo>
                    <a:lnTo>
                      <a:pt x="378" y="227"/>
                    </a:lnTo>
                    <a:lnTo>
                      <a:pt x="319" y="237"/>
                    </a:lnTo>
                    <a:lnTo>
                      <a:pt x="257" y="245"/>
                    </a:lnTo>
                    <a:lnTo>
                      <a:pt x="194" y="252"/>
                    </a:lnTo>
                    <a:lnTo>
                      <a:pt x="129" y="258"/>
                    </a:lnTo>
                    <a:lnTo>
                      <a:pt x="122" y="184"/>
                    </a:lnTo>
                    <a:lnTo>
                      <a:pt x="117" y="184"/>
                    </a:lnTo>
                    <a:lnTo>
                      <a:pt x="107" y="186"/>
                    </a:lnTo>
                    <a:lnTo>
                      <a:pt x="90" y="186"/>
                    </a:lnTo>
                    <a:lnTo>
                      <a:pt x="67" y="187"/>
                    </a:lnTo>
                    <a:lnTo>
                      <a:pt x="40" y="187"/>
                    </a:lnTo>
                    <a:lnTo>
                      <a:pt x="9" y="189"/>
                    </a:lnTo>
                    <a:lnTo>
                      <a:pt x="0" y="41"/>
                    </a:lnTo>
                    <a:lnTo>
                      <a:pt x="34" y="38"/>
                    </a:lnTo>
                    <a:lnTo>
                      <a:pt x="104" y="32"/>
                    </a:lnTo>
                    <a:lnTo>
                      <a:pt x="138" y="28"/>
                    </a:lnTo>
                    <a:lnTo>
                      <a:pt x="167" y="25"/>
                    </a:lnTo>
                    <a:lnTo>
                      <a:pt x="194" y="22"/>
                    </a:lnTo>
                    <a:lnTo>
                      <a:pt x="213" y="19"/>
                    </a:lnTo>
                    <a:lnTo>
                      <a:pt x="226" y="17"/>
                    </a:lnTo>
                    <a:lnTo>
                      <a:pt x="253" y="10"/>
                    </a:lnTo>
                    <a:lnTo>
                      <a:pt x="275" y="6"/>
                    </a:lnTo>
                    <a:lnTo>
                      <a:pt x="289" y="4"/>
                    </a:lnTo>
                    <a:lnTo>
                      <a:pt x="300" y="4"/>
                    </a:lnTo>
                    <a:lnTo>
                      <a:pt x="310" y="7"/>
                    </a:lnTo>
                    <a:lnTo>
                      <a:pt x="320" y="12"/>
                    </a:lnTo>
                    <a:lnTo>
                      <a:pt x="332" y="14"/>
                    </a:lnTo>
                    <a:lnTo>
                      <a:pt x="338" y="13"/>
                    </a:lnTo>
                    <a:lnTo>
                      <a:pt x="344" y="7"/>
                    </a:lnTo>
                    <a:lnTo>
                      <a:pt x="350" y="3"/>
                    </a:lnTo>
                    <a:lnTo>
                      <a:pt x="356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3" name="Freeform 69"/>
              <p:cNvSpPr>
                <a:spLocks/>
              </p:cNvSpPr>
              <p:nvPr/>
            </p:nvSpPr>
            <p:spPr bwMode="auto">
              <a:xfrm>
                <a:off x="5649913" y="3678238"/>
                <a:ext cx="733425" cy="455613"/>
              </a:xfrm>
              <a:custGeom>
                <a:avLst/>
                <a:gdLst/>
                <a:ahLst/>
                <a:cxnLst>
                  <a:cxn ang="0">
                    <a:pos x="387" y="0"/>
                  </a:cxn>
                  <a:cxn ang="0">
                    <a:pos x="390" y="1"/>
                  </a:cxn>
                  <a:cxn ang="0">
                    <a:pos x="391" y="3"/>
                  </a:cxn>
                  <a:cxn ang="0">
                    <a:pos x="403" y="9"/>
                  </a:cxn>
                  <a:cxn ang="0">
                    <a:pos x="412" y="12"/>
                  </a:cxn>
                  <a:cxn ang="0">
                    <a:pos x="420" y="13"/>
                  </a:cxn>
                  <a:cxn ang="0">
                    <a:pos x="423" y="15"/>
                  </a:cxn>
                  <a:cxn ang="0">
                    <a:pos x="423" y="19"/>
                  </a:cxn>
                  <a:cxn ang="0">
                    <a:pos x="420" y="26"/>
                  </a:cxn>
                  <a:cxn ang="0">
                    <a:pos x="416" y="34"/>
                  </a:cxn>
                  <a:cxn ang="0">
                    <a:pos x="413" y="41"/>
                  </a:cxn>
                  <a:cxn ang="0">
                    <a:pos x="416" y="47"/>
                  </a:cxn>
                  <a:cxn ang="0">
                    <a:pos x="423" y="53"/>
                  </a:cxn>
                  <a:cxn ang="0">
                    <a:pos x="432" y="60"/>
                  </a:cxn>
                  <a:cxn ang="0">
                    <a:pos x="440" y="66"/>
                  </a:cxn>
                  <a:cxn ang="0">
                    <a:pos x="443" y="74"/>
                  </a:cxn>
                  <a:cxn ang="0">
                    <a:pos x="443" y="84"/>
                  </a:cxn>
                  <a:cxn ang="0">
                    <a:pos x="444" y="99"/>
                  </a:cxn>
                  <a:cxn ang="0">
                    <a:pos x="447" y="119"/>
                  </a:cxn>
                  <a:cxn ang="0">
                    <a:pos x="448" y="141"/>
                  </a:cxn>
                  <a:cxn ang="0">
                    <a:pos x="451" y="165"/>
                  </a:cxn>
                  <a:cxn ang="0">
                    <a:pos x="453" y="186"/>
                  </a:cxn>
                  <a:cxn ang="0">
                    <a:pos x="456" y="206"/>
                  </a:cxn>
                  <a:cxn ang="0">
                    <a:pos x="462" y="231"/>
                  </a:cxn>
                  <a:cxn ang="0">
                    <a:pos x="413" y="240"/>
                  </a:cxn>
                  <a:cxn ang="0">
                    <a:pos x="354" y="249"/>
                  </a:cxn>
                  <a:cxn ang="0">
                    <a:pos x="287" y="259"/>
                  </a:cxn>
                  <a:cxn ang="0">
                    <a:pos x="207" y="270"/>
                  </a:cxn>
                  <a:cxn ang="0">
                    <a:pos x="121" y="279"/>
                  </a:cxn>
                  <a:cxn ang="0">
                    <a:pos x="22" y="287"/>
                  </a:cxn>
                  <a:cxn ang="0">
                    <a:pos x="0" y="56"/>
                  </a:cxn>
                  <a:cxn ang="0">
                    <a:pos x="65" y="50"/>
                  </a:cxn>
                  <a:cxn ang="0">
                    <a:pos x="128" y="43"/>
                  </a:cxn>
                  <a:cxn ang="0">
                    <a:pos x="190" y="35"/>
                  </a:cxn>
                  <a:cxn ang="0">
                    <a:pos x="249" y="25"/>
                  </a:cxn>
                  <a:cxn ang="0">
                    <a:pos x="301" y="16"/>
                  </a:cxn>
                  <a:cxn ang="0">
                    <a:pos x="347" y="7"/>
                  </a:cxn>
                  <a:cxn ang="0">
                    <a:pos x="387" y="0"/>
                  </a:cxn>
                </a:cxnLst>
                <a:rect l="0" t="0" r="r" b="b"/>
                <a:pathLst>
                  <a:path w="462" h="287">
                    <a:moveTo>
                      <a:pt x="387" y="0"/>
                    </a:moveTo>
                    <a:lnTo>
                      <a:pt x="390" y="1"/>
                    </a:lnTo>
                    <a:lnTo>
                      <a:pt x="391" y="3"/>
                    </a:lnTo>
                    <a:lnTo>
                      <a:pt x="403" y="9"/>
                    </a:lnTo>
                    <a:lnTo>
                      <a:pt x="412" y="12"/>
                    </a:lnTo>
                    <a:lnTo>
                      <a:pt x="420" y="13"/>
                    </a:lnTo>
                    <a:lnTo>
                      <a:pt x="423" y="15"/>
                    </a:lnTo>
                    <a:lnTo>
                      <a:pt x="423" y="19"/>
                    </a:lnTo>
                    <a:lnTo>
                      <a:pt x="420" y="26"/>
                    </a:lnTo>
                    <a:lnTo>
                      <a:pt x="416" y="34"/>
                    </a:lnTo>
                    <a:lnTo>
                      <a:pt x="413" y="41"/>
                    </a:lnTo>
                    <a:lnTo>
                      <a:pt x="416" y="47"/>
                    </a:lnTo>
                    <a:lnTo>
                      <a:pt x="423" y="53"/>
                    </a:lnTo>
                    <a:lnTo>
                      <a:pt x="432" y="60"/>
                    </a:lnTo>
                    <a:lnTo>
                      <a:pt x="440" y="66"/>
                    </a:lnTo>
                    <a:lnTo>
                      <a:pt x="443" y="74"/>
                    </a:lnTo>
                    <a:lnTo>
                      <a:pt x="443" y="84"/>
                    </a:lnTo>
                    <a:lnTo>
                      <a:pt x="444" y="99"/>
                    </a:lnTo>
                    <a:lnTo>
                      <a:pt x="447" y="119"/>
                    </a:lnTo>
                    <a:lnTo>
                      <a:pt x="448" y="141"/>
                    </a:lnTo>
                    <a:lnTo>
                      <a:pt x="451" y="165"/>
                    </a:lnTo>
                    <a:lnTo>
                      <a:pt x="453" y="186"/>
                    </a:lnTo>
                    <a:lnTo>
                      <a:pt x="456" y="206"/>
                    </a:lnTo>
                    <a:lnTo>
                      <a:pt x="462" y="231"/>
                    </a:lnTo>
                    <a:lnTo>
                      <a:pt x="413" y="240"/>
                    </a:lnTo>
                    <a:lnTo>
                      <a:pt x="354" y="249"/>
                    </a:lnTo>
                    <a:lnTo>
                      <a:pt x="287" y="259"/>
                    </a:lnTo>
                    <a:lnTo>
                      <a:pt x="207" y="270"/>
                    </a:lnTo>
                    <a:lnTo>
                      <a:pt x="121" y="279"/>
                    </a:lnTo>
                    <a:lnTo>
                      <a:pt x="22" y="287"/>
                    </a:lnTo>
                    <a:lnTo>
                      <a:pt x="0" y="56"/>
                    </a:lnTo>
                    <a:lnTo>
                      <a:pt x="65" y="50"/>
                    </a:lnTo>
                    <a:lnTo>
                      <a:pt x="128" y="43"/>
                    </a:lnTo>
                    <a:lnTo>
                      <a:pt x="190" y="35"/>
                    </a:lnTo>
                    <a:lnTo>
                      <a:pt x="249" y="25"/>
                    </a:lnTo>
                    <a:lnTo>
                      <a:pt x="301" y="16"/>
                    </a:lnTo>
                    <a:lnTo>
                      <a:pt x="347" y="7"/>
                    </a:lnTo>
                    <a:lnTo>
                      <a:pt x="387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4" name="Freeform 70"/>
              <p:cNvSpPr>
                <a:spLocks/>
              </p:cNvSpPr>
              <p:nvPr/>
            </p:nvSpPr>
            <p:spPr bwMode="auto">
              <a:xfrm>
                <a:off x="4824413" y="3171825"/>
                <a:ext cx="635000" cy="498475"/>
              </a:xfrm>
              <a:custGeom>
                <a:avLst/>
                <a:gdLst/>
                <a:ahLst/>
                <a:cxnLst>
                  <a:cxn ang="0">
                    <a:pos x="381" y="0"/>
                  </a:cxn>
                  <a:cxn ang="0">
                    <a:pos x="400" y="306"/>
                  </a:cxn>
                  <a:cxn ang="0">
                    <a:pos x="351" y="307"/>
                  </a:cxn>
                  <a:cxn ang="0">
                    <a:pos x="298" y="310"/>
                  </a:cxn>
                  <a:cxn ang="0">
                    <a:pos x="244" y="311"/>
                  </a:cxn>
                  <a:cxn ang="0">
                    <a:pos x="188" y="313"/>
                  </a:cxn>
                  <a:cxn ang="0">
                    <a:pos x="134" y="314"/>
                  </a:cxn>
                  <a:cxn ang="0">
                    <a:pos x="38" y="314"/>
                  </a:cxn>
                  <a:cxn ang="0">
                    <a:pos x="0" y="313"/>
                  </a:cxn>
                  <a:cxn ang="0">
                    <a:pos x="0" y="10"/>
                  </a:cxn>
                  <a:cxn ang="0">
                    <a:pos x="40" y="10"/>
                  </a:cxn>
                  <a:cxn ang="0">
                    <a:pos x="66" y="12"/>
                  </a:cxn>
                  <a:cxn ang="0">
                    <a:pos x="172" y="12"/>
                  </a:cxn>
                  <a:cxn ang="0">
                    <a:pos x="210" y="10"/>
                  </a:cxn>
                  <a:cxn ang="0">
                    <a:pos x="250" y="9"/>
                  </a:cxn>
                  <a:cxn ang="0">
                    <a:pos x="288" y="8"/>
                  </a:cxn>
                  <a:cxn ang="0">
                    <a:pos x="323" y="6"/>
                  </a:cxn>
                  <a:cxn ang="0">
                    <a:pos x="354" y="3"/>
                  </a:cxn>
                  <a:cxn ang="0">
                    <a:pos x="381" y="0"/>
                  </a:cxn>
                </a:cxnLst>
                <a:rect l="0" t="0" r="r" b="b"/>
                <a:pathLst>
                  <a:path w="400" h="314">
                    <a:moveTo>
                      <a:pt x="381" y="0"/>
                    </a:moveTo>
                    <a:lnTo>
                      <a:pt x="400" y="306"/>
                    </a:lnTo>
                    <a:lnTo>
                      <a:pt x="351" y="307"/>
                    </a:lnTo>
                    <a:lnTo>
                      <a:pt x="298" y="310"/>
                    </a:lnTo>
                    <a:lnTo>
                      <a:pt x="244" y="311"/>
                    </a:lnTo>
                    <a:lnTo>
                      <a:pt x="188" y="313"/>
                    </a:lnTo>
                    <a:lnTo>
                      <a:pt x="134" y="314"/>
                    </a:lnTo>
                    <a:lnTo>
                      <a:pt x="38" y="314"/>
                    </a:lnTo>
                    <a:lnTo>
                      <a:pt x="0" y="313"/>
                    </a:lnTo>
                    <a:lnTo>
                      <a:pt x="0" y="10"/>
                    </a:lnTo>
                    <a:lnTo>
                      <a:pt x="40" y="10"/>
                    </a:lnTo>
                    <a:lnTo>
                      <a:pt x="66" y="12"/>
                    </a:lnTo>
                    <a:lnTo>
                      <a:pt x="172" y="12"/>
                    </a:lnTo>
                    <a:lnTo>
                      <a:pt x="210" y="10"/>
                    </a:lnTo>
                    <a:lnTo>
                      <a:pt x="250" y="9"/>
                    </a:lnTo>
                    <a:lnTo>
                      <a:pt x="288" y="8"/>
                    </a:lnTo>
                    <a:lnTo>
                      <a:pt x="323" y="6"/>
                    </a:lnTo>
                    <a:lnTo>
                      <a:pt x="354" y="3"/>
                    </a:lnTo>
                    <a:lnTo>
                      <a:pt x="381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5" name="Freeform 71"/>
              <p:cNvSpPr>
                <a:spLocks/>
              </p:cNvSpPr>
              <p:nvPr/>
            </p:nvSpPr>
            <p:spPr bwMode="auto">
              <a:xfrm>
                <a:off x="3756025" y="2614613"/>
                <a:ext cx="612775" cy="463550"/>
              </a:xfrm>
              <a:custGeom>
                <a:avLst/>
                <a:gdLst/>
                <a:ahLst/>
                <a:cxnLst>
                  <a:cxn ang="0">
                    <a:pos x="141" y="9"/>
                  </a:cxn>
                  <a:cxn ang="0">
                    <a:pos x="241" y="25"/>
                  </a:cxn>
                  <a:cxn ang="0">
                    <a:pos x="386" y="41"/>
                  </a:cxn>
                  <a:cxn ang="0">
                    <a:pos x="378" y="145"/>
                  </a:cxn>
                  <a:cxn ang="0">
                    <a:pos x="373" y="198"/>
                  </a:cxn>
                  <a:cxn ang="0">
                    <a:pos x="372" y="248"/>
                  </a:cxn>
                  <a:cxn ang="0">
                    <a:pos x="376" y="291"/>
                  </a:cxn>
                  <a:cxn ang="0">
                    <a:pos x="369" y="289"/>
                  </a:cxn>
                  <a:cxn ang="0">
                    <a:pos x="341" y="286"/>
                  </a:cxn>
                  <a:cxn ang="0">
                    <a:pos x="298" y="282"/>
                  </a:cxn>
                  <a:cxn ang="0">
                    <a:pos x="261" y="276"/>
                  </a:cxn>
                  <a:cxn ang="0">
                    <a:pos x="241" y="277"/>
                  </a:cxn>
                  <a:cxn ang="0">
                    <a:pos x="210" y="288"/>
                  </a:cxn>
                  <a:cxn ang="0">
                    <a:pos x="173" y="292"/>
                  </a:cxn>
                  <a:cxn ang="0">
                    <a:pos x="140" y="285"/>
                  </a:cxn>
                  <a:cxn ang="0">
                    <a:pos x="119" y="280"/>
                  </a:cxn>
                  <a:cxn ang="0">
                    <a:pos x="98" y="288"/>
                  </a:cxn>
                  <a:cxn ang="0">
                    <a:pos x="81" y="283"/>
                  </a:cxn>
                  <a:cxn ang="0">
                    <a:pos x="78" y="248"/>
                  </a:cxn>
                  <a:cxn ang="0">
                    <a:pos x="57" y="238"/>
                  </a:cxn>
                  <a:cxn ang="0">
                    <a:pos x="15" y="229"/>
                  </a:cxn>
                  <a:cxn ang="0">
                    <a:pos x="18" y="202"/>
                  </a:cxn>
                  <a:cxn ang="0">
                    <a:pos x="13" y="190"/>
                  </a:cxn>
                  <a:cxn ang="0">
                    <a:pos x="10" y="177"/>
                  </a:cxn>
                  <a:cxn ang="0">
                    <a:pos x="16" y="173"/>
                  </a:cxn>
                  <a:cxn ang="0">
                    <a:pos x="20" y="167"/>
                  </a:cxn>
                  <a:cxn ang="0">
                    <a:pos x="18" y="148"/>
                  </a:cxn>
                  <a:cxn ang="0">
                    <a:pos x="10" y="115"/>
                  </a:cxn>
                  <a:cxn ang="0">
                    <a:pos x="12" y="80"/>
                  </a:cxn>
                  <a:cxn ang="0">
                    <a:pos x="1" y="58"/>
                  </a:cxn>
                  <a:cxn ang="0">
                    <a:pos x="1" y="43"/>
                  </a:cxn>
                  <a:cxn ang="0">
                    <a:pos x="15" y="44"/>
                  </a:cxn>
                  <a:cxn ang="0">
                    <a:pos x="34" y="55"/>
                  </a:cxn>
                  <a:cxn ang="0">
                    <a:pos x="45" y="61"/>
                  </a:cxn>
                  <a:cxn ang="0">
                    <a:pos x="84" y="62"/>
                  </a:cxn>
                  <a:cxn ang="0">
                    <a:pos x="91" y="78"/>
                  </a:cxn>
                  <a:cxn ang="0">
                    <a:pos x="82" y="93"/>
                  </a:cxn>
                  <a:cxn ang="0">
                    <a:pos x="73" y="105"/>
                  </a:cxn>
                  <a:cxn ang="0">
                    <a:pos x="76" y="112"/>
                  </a:cxn>
                  <a:cxn ang="0">
                    <a:pos x="84" y="121"/>
                  </a:cxn>
                  <a:cxn ang="0">
                    <a:pos x="88" y="124"/>
                  </a:cxn>
                  <a:cxn ang="0">
                    <a:pos x="97" y="117"/>
                  </a:cxn>
                  <a:cxn ang="0">
                    <a:pos x="101" y="103"/>
                  </a:cxn>
                  <a:cxn ang="0">
                    <a:pos x="112" y="87"/>
                  </a:cxn>
                  <a:cxn ang="0">
                    <a:pos x="122" y="68"/>
                  </a:cxn>
                  <a:cxn ang="0">
                    <a:pos x="113" y="49"/>
                  </a:cxn>
                  <a:cxn ang="0">
                    <a:pos x="110" y="13"/>
                  </a:cxn>
                </a:cxnLst>
                <a:rect l="0" t="0" r="r" b="b"/>
                <a:pathLst>
                  <a:path w="386" h="292">
                    <a:moveTo>
                      <a:pt x="107" y="0"/>
                    </a:moveTo>
                    <a:lnTo>
                      <a:pt x="141" y="9"/>
                    </a:lnTo>
                    <a:lnTo>
                      <a:pt x="185" y="16"/>
                    </a:lnTo>
                    <a:lnTo>
                      <a:pt x="241" y="25"/>
                    </a:lnTo>
                    <a:lnTo>
                      <a:pt x="309" y="33"/>
                    </a:lnTo>
                    <a:lnTo>
                      <a:pt x="386" y="41"/>
                    </a:lnTo>
                    <a:lnTo>
                      <a:pt x="381" y="112"/>
                    </a:lnTo>
                    <a:lnTo>
                      <a:pt x="378" y="145"/>
                    </a:lnTo>
                    <a:lnTo>
                      <a:pt x="375" y="173"/>
                    </a:lnTo>
                    <a:lnTo>
                      <a:pt x="373" y="198"/>
                    </a:lnTo>
                    <a:lnTo>
                      <a:pt x="372" y="215"/>
                    </a:lnTo>
                    <a:lnTo>
                      <a:pt x="372" y="248"/>
                    </a:lnTo>
                    <a:lnTo>
                      <a:pt x="381" y="292"/>
                    </a:lnTo>
                    <a:lnTo>
                      <a:pt x="376" y="291"/>
                    </a:lnTo>
                    <a:lnTo>
                      <a:pt x="372" y="291"/>
                    </a:lnTo>
                    <a:lnTo>
                      <a:pt x="369" y="289"/>
                    </a:lnTo>
                    <a:lnTo>
                      <a:pt x="357" y="289"/>
                    </a:lnTo>
                    <a:lnTo>
                      <a:pt x="341" y="286"/>
                    </a:lnTo>
                    <a:lnTo>
                      <a:pt x="320" y="283"/>
                    </a:lnTo>
                    <a:lnTo>
                      <a:pt x="298" y="282"/>
                    </a:lnTo>
                    <a:lnTo>
                      <a:pt x="278" y="279"/>
                    </a:lnTo>
                    <a:lnTo>
                      <a:pt x="261" y="276"/>
                    </a:lnTo>
                    <a:lnTo>
                      <a:pt x="251" y="276"/>
                    </a:lnTo>
                    <a:lnTo>
                      <a:pt x="241" y="277"/>
                    </a:lnTo>
                    <a:lnTo>
                      <a:pt x="226" y="283"/>
                    </a:lnTo>
                    <a:lnTo>
                      <a:pt x="210" y="288"/>
                    </a:lnTo>
                    <a:lnTo>
                      <a:pt x="192" y="292"/>
                    </a:lnTo>
                    <a:lnTo>
                      <a:pt x="173" y="292"/>
                    </a:lnTo>
                    <a:lnTo>
                      <a:pt x="156" y="288"/>
                    </a:lnTo>
                    <a:lnTo>
                      <a:pt x="140" y="285"/>
                    </a:lnTo>
                    <a:lnTo>
                      <a:pt x="128" y="280"/>
                    </a:lnTo>
                    <a:lnTo>
                      <a:pt x="119" y="280"/>
                    </a:lnTo>
                    <a:lnTo>
                      <a:pt x="109" y="285"/>
                    </a:lnTo>
                    <a:lnTo>
                      <a:pt x="98" y="288"/>
                    </a:lnTo>
                    <a:lnTo>
                      <a:pt x="87" y="288"/>
                    </a:lnTo>
                    <a:lnTo>
                      <a:pt x="81" y="283"/>
                    </a:lnTo>
                    <a:lnTo>
                      <a:pt x="78" y="276"/>
                    </a:lnTo>
                    <a:lnTo>
                      <a:pt x="78" y="248"/>
                    </a:lnTo>
                    <a:lnTo>
                      <a:pt x="72" y="243"/>
                    </a:lnTo>
                    <a:lnTo>
                      <a:pt x="57" y="238"/>
                    </a:lnTo>
                    <a:lnTo>
                      <a:pt x="38" y="233"/>
                    </a:lnTo>
                    <a:lnTo>
                      <a:pt x="15" y="229"/>
                    </a:lnTo>
                    <a:lnTo>
                      <a:pt x="16" y="214"/>
                    </a:lnTo>
                    <a:lnTo>
                      <a:pt x="18" y="202"/>
                    </a:lnTo>
                    <a:lnTo>
                      <a:pt x="18" y="196"/>
                    </a:lnTo>
                    <a:lnTo>
                      <a:pt x="13" y="190"/>
                    </a:lnTo>
                    <a:lnTo>
                      <a:pt x="10" y="183"/>
                    </a:lnTo>
                    <a:lnTo>
                      <a:pt x="10" y="177"/>
                    </a:lnTo>
                    <a:lnTo>
                      <a:pt x="15" y="173"/>
                    </a:lnTo>
                    <a:lnTo>
                      <a:pt x="16" y="173"/>
                    </a:lnTo>
                    <a:lnTo>
                      <a:pt x="19" y="170"/>
                    </a:lnTo>
                    <a:lnTo>
                      <a:pt x="20" y="167"/>
                    </a:lnTo>
                    <a:lnTo>
                      <a:pt x="20" y="162"/>
                    </a:lnTo>
                    <a:lnTo>
                      <a:pt x="18" y="148"/>
                    </a:lnTo>
                    <a:lnTo>
                      <a:pt x="9" y="124"/>
                    </a:lnTo>
                    <a:lnTo>
                      <a:pt x="10" y="115"/>
                    </a:lnTo>
                    <a:lnTo>
                      <a:pt x="13" y="92"/>
                    </a:lnTo>
                    <a:lnTo>
                      <a:pt x="12" y="80"/>
                    </a:lnTo>
                    <a:lnTo>
                      <a:pt x="7" y="68"/>
                    </a:lnTo>
                    <a:lnTo>
                      <a:pt x="1" y="58"/>
                    </a:lnTo>
                    <a:lnTo>
                      <a:pt x="0" y="49"/>
                    </a:lnTo>
                    <a:lnTo>
                      <a:pt x="1" y="43"/>
                    </a:lnTo>
                    <a:lnTo>
                      <a:pt x="7" y="41"/>
                    </a:lnTo>
                    <a:lnTo>
                      <a:pt x="15" y="44"/>
                    </a:lnTo>
                    <a:lnTo>
                      <a:pt x="25" y="49"/>
                    </a:lnTo>
                    <a:lnTo>
                      <a:pt x="34" y="55"/>
                    </a:lnTo>
                    <a:lnTo>
                      <a:pt x="41" y="59"/>
                    </a:lnTo>
                    <a:lnTo>
                      <a:pt x="45" y="61"/>
                    </a:lnTo>
                    <a:lnTo>
                      <a:pt x="76" y="61"/>
                    </a:lnTo>
                    <a:lnTo>
                      <a:pt x="84" y="62"/>
                    </a:lnTo>
                    <a:lnTo>
                      <a:pt x="90" y="68"/>
                    </a:lnTo>
                    <a:lnTo>
                      <a:pt x="91" y="78"/>
                    </a:lnTo>
                    <a:lnTo>
                      <a:pt x="90" y="86"/>
                    </a:lnTo>
                    <a:lnTo>
                      <a:pt x="82" y="93"/>
                    </a:lnTo>
                    <a:lnTo>
                      <a:pt x="76" y="102"/>
                    </a:lnTo>
                    <a:lnTo>
                      <a:pt x="73" y="105"/>
                    </a:lnTo>
                    <a:lnTo>
                      <a:pt x="73" y="106"/>
                    </a:lnTo>
                    <a:lnTo>
                      <a:pt x="76" y="112"/>
                    </a:lnTo>
                    <a:lnTo>
                      <a:pt x="82" y="118"/>
                    </a:lnTo>
                    <a:lnTo>
                      <a:pt x="84" y="121"/>
                    </a:lnTo>
                    <a:lnTo>
                      <a:pt x="87" y="123"/>
                    </a:lnTo>
                    <a:lnTo>
                      <a:pt x="88" y="124"/>
                    </a:lnTo>
                    <a:lnTo>
                      <a:pt x="90" y="124"/>
                    </a:lnTo>
                    <a:lnTo>
                      <a:pt x="97" y="117"/>
                    </a:lnTo>
                    <a:lnTo>
                      <a:pt x="101" y="108"/>
                    </a:lnTo>
                    <a:lnTo>
                      <a:pt x="101" y="103"/>
                    </a:lnTo>
                    <a:lnTo>
                      <a:pt x="104" y="96"/>
                    </a:lnTo>
                    <a:lnTo>
                      <a:pt x="112" y="87"/>
                    </a:lnTo>
                    <a:lnTo>
                      <a:pt x="119" y="77"/>
                    </a:lnTo>
                    <a:lnTo>
                      <a:pt x="122" y="68"/>
                    </a:lnTo>
                    <a:lnTo>
                      <a:pt x="117" y="58"/>
                    </a:lnTo>
                    <a:lnTo>
                      <a:pt x="113" y="49"/>
                    </a:lnTo>
                    <a:lnTo>
                      <a:pt x="110" y="40"/>
                    </a:lnTo>
                    <a:lnTo>
                      <a:pt x="110" y="13"/>
                    </a:lnTo>
                    <a:lnTo>
                      <a:pt x="107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6" name="Freeform 72"/>
              <p:cNvSpPr>
                <a:spLocks/>
              </p:cNvSpPr>
              <p:nvPr/>
            </p:nvSpPr>
            <p:spPr bwMode="auto">
              <a:xfrm>
                <a:off x="4294188" y="2679700"/>
                <a:ext cx="530225" cy="866775"/>
              </a:xfrm>
              <a:custGeom>
                <a:avLst/>
                <a:gdLst/>
                <a:ahLst/>
                <a:cxnLst>
                  <a:cxn ang="0">
                    <a:pos x="71" y="2"/>
                  </a:cxn>
                  <a:cxn ang="0">
                    <a:pos x="93" y="28"/>
                  </a:cxn>
                  <a:cxn ang="0">
                    <a:pos x="90" y="70"/>
                  </a:cxn>
                  <a:cxn ang="0">
                    <a:pos x="91" y="90"/>
                  </a:cxn>
                  <a:cxn ang="0">
                    <a:pos x="105" y="121"/>
                  </a:cxn>
                  <a:cxn ang="0">
                    <a:pos x="115" y="145"/>
                  </a:cxn>
                  <a:cxn ang="0">
                    <a:pos x="134" y="161"/>
                  </a:cxn>
                  <a:cxn ang="0">
                    <a:pos x="159" y="180"/>
                  </a:cxn>
                  <a:cxn ang="0">
                    <a:pos x="174" y="194"/>
                  </a:cxn>
                  <a:cxn ang="0">
                    <a:pos x="169" y="208"/>
                  </a:cxn>
                  <a:cxn ang="0">
                    <a:pos x="162" y="238"/>
                  </a:cxn>
                  <a:cxn ang="0">
                    <a:pos x="161" y="257"/>
                  </a:cxn>
                  <a:cxn ang="0">
                    <a:pos x="165" y="264"/>
                  </a:cxn>
                  <a:cxn ang="0">
                    <a:pos x="172" y="267"/>
                  </a:cxn>
                  <a:cxn ang="0">
                    <a:pos x="181" y="269"/>
                  </a:cxn>
                  <a:cxn ang="0">
                    <a:pos x="193" y="259"/>
                  </a:cxn>
                  <a:cxn ang="0">
                    <a:pos x="199" y="257"/>
                  </a:cxn>
                  <a:cxn ang="0">
                    <a:pos x="203" y="264"/>
                  </a:cxn>
                  <a:cxn ang="0">
                    <a:pos x="206" y="284"/>
                  </a:cxn>
                  <a:cxn ang="0">
                    <a:pos x="225" y="332"/>
                  </a:cxn>
                  <a:cxn ang="0">
                    <a:pos x="240" y="354"/>
                  </a:cxn>
                  <a:cxn ang="0">
                    <a:pos x="250" y="359"/>
                  </a:cxn>
                  <a:cxn ang="0">
                    <a:pos x="274" y="354"/>
                  </a:cxn>
                  <a:cxn ang="0">
                    <a:pos x="309" y="350"/>
                  </a:cxn>
                  <a:cxn ang="0">
                    <a:pos x="334" y="546"/>
                  </a:cxn>
                  <a:cxn ang="0">
                    <a:pos x="263" y="545"/>
                  </a:cxn>
                  <a:cxn ang="0">
                    <a:pos x="205" y="543"/>
                  </a:cxn>
                  <a:cxn ang="0">
                    <a:pos x="168" y="542"/>
                  </a:cxn>
                  <a:cxn ang="0">
                    <a:pos x="118" y="540"/>
                  </a:cxn>
                  <a:cxn ang="0">
                    <a:pos x="46" y="536"/>
                  </a:cxn>
                  <a:cxn ang="0">
                    <a:pos x="2" y="508"/>
                  </a:cxn>
                  <a:cxn ang="0">
                    <a:pos x="3" y="437"/>
                  </a:cxn>
                  <a:cxn ang="0">
                    <a:pos x="9" y="399"/>
                  </a:cxn>
                  <a:cxn ang="0">
                    <a:pos x="14" y="375"/>
                  </a:cxn>
                  <a:cxn ang="0">
                    <a:pos x="6" y="341"/>
                  </a:cxn>
                  <a:cxn ang="0">
                    <a:pos x="17" y="322"/>
                  </a:cxn>
                  <a:cxn ang="0">
                    <a:pos x="40" y="297"/>
                  </a:cxn>
                  <a:cxn ang="0">
                    <a:pos x="58" y="275"/>
                  </a:cxn>
                  <a:cxn ang="0">
                    <a:pos x="56" y="260"/>
                  </a:cxn>
                  <a:cxn ang="0">
                    <a:pos x="42" y="251"/>
                  </a:cxn>
                  <a:cxn ang="0">
                    <a:pos x="33" y="174"/>
                  </a:cxn>
                  <a:cxn ang="0">
                    <a:pos x="36" y="132"/>
                  </a:cxn>
                  <a:cxn ang="0">
                    <a:pos x="42" y="71"/>
                  </a:cxn>
                </a:cxnLst>
                <a:rect l="0" t="0" r="r" b="b"/>
                <a:pathLst>
                  <a:path w="334" h="546">
                    <a:moveTo>
                      <a:pt x="47" y="0"/>
                    </a:moveTo>
                    <a:lnTo>
                      <a:pt x="71" y="2"/>
                    </a:lnTo>
                    <a:lnTo>
                      <a:pt x="96" y="3"/>
                    </a:lnTo>
                    <a:lnTo>
                      <a:pt x="93" y="28"/>
                    </a:lnTo>
                    <a:lnTo>
                      <a:pt x="91" y="51"/>
                    </a:lnTo>
                    <a:lnTo>
                      <a:pt x="90" y="70"/>
                    </a:lnTo>
                    <a:lnTo>
                      <a:pt x="90" y="83"/>
                    </a:lnTo>
                    <a:lnTo>
                      <a:pt x="91" y="90"/>
                    </a:lnTo>
                    <a:lnTo>
                      <a:pt x="97" y="104"/>
                    </a:lnTo>
                    <a:lnTo>
                      <a:pt x="105" y="121"/>
                    </a:lnTo>
                    <a:lnTo>
                      <a:pt x="111" y="138"/>
                    </a:lnTo>
                    <a:lnTo>
                      <a:pt x="115" y="145"/>
                    </a:lnTo>
                    <a:lnTo>
                      <a:pt x="124" y="152"/>
                    </a:lnTo>
                    <a:lnTo>
                      <a:pt x="134" y="161"/>
                    </a:lnTo>
                    <a:lnTo>
                      <a:pt x="147" y="171"/>
                    </a:lnTo>
                    <a:lnTo>
                      <a:pt x="159" y="180"/>
                    </a:lnTo>
                    <a:lnTo>
                      <a:pt x="168" y="188"/>
                    </a:lnTo>
                    <a:lnTo>
                      <a:pt x="174" y="194"/>
                    </a:lnTo>
                    <a:lnTo>
                      <a:pt x="175" y="198"/>
                    </a:lnTo>
                    <a:lnTo>
                      <a:pt x="169" y="208"/>
                    </a:lnTo>
                    <a:lnTo>
                      <a:pt x="165" y="223"/>
                    </a:lnTo>
                    <a:lnTo>
                      <a:pt x="162" y="238"/>
                    </a:lnTo>
                    <a:lnTo>
                      <a:pt x="161" y="253"/>
                    </a:lnTo>
                    <a:lnTo>
                      <a:pt x="161" y="257"/>
                    </a:lnTo>
                    <a:lnTo>
                      <a:pt x="164" y="261"/>
                    </a:lnTo>
                    <a:lnTo>
                      <a:pt x="165" y="264"/>
                    </a:lnTo>
                    <a:lnTo>
                      <a:pt x="168" y="266"/>
                    </a:lnTo>
                    <a:lnTo>
                      <a:pt x="172" y="267"/>
                    </a:lnTo>
                    <a:lnTo>
                      <a:pt x="175" y="269"/>
                    </a:lnTo>
                    <a:lnTo>
                      <a:pt x="181" y="269"/>
                    </a:lnTo>
                    <a:lnTo>
                      <a:pt x="190" y="260"/>
                    </a:lnTo>
                    <a:lnTo>
                      <a:pt x="193" y="259"/>
                    </a:lnTo>
                    <a:lnTo>
                      <a:pt x="194" y="257"/>
                    </a:lnTo>
                    <a:lnTo>
                      <a:pt x="199" y="257"/>
                    </a:lnTo>
                    <a:lnTo>
                      <a:pt x="202" y="260"/>
                    </a:lnTo>
                    <a:lnTo>
                      <a:pt x="203" y="264"/>
                    </a:lnTo>
                    <a:lnTo>
                      <a:pt x="203" y="270"/>
                    </a:lnTo>
                    <a:lnTo>
                      <a:pt x="206" y="284"/>
                    </a:lnTo>
                    <a:lnTo>
                      <a:pt x="211" y="300"/>
                    </a:lnTo>
                    <a:lnTo>
                      <a:pt x="225" y="332"/>
                    </a:lnTo>
                    <a:lnTo>
                      <a:pt x="233" y="346"/>
                    </a:lnTo>
                    <a:lnTo>
                      <a:pt x="240" y="354"/>
                    </a:lnTo>
                    <a:lnTo>
                      <a:pt x="244" y="359"/>
                    </a:lnTo>
                    <a:lnTo>
                      <a:pt x="250" y="359"/>
                    </a:lnTo>
                    <a:lnTo>
                      <a:pt x="260" y="357"/>
                    </a:lnTo>
                    <a:lnTo>
                      <a:pt x="274" y="354"/>
                    </a:lnTo>
                    <a:lnTo>
                      <a:pt x="300" y="351"/>
                    </a:lnTo>
                    <a:lnTo>
                      <a:pt x="309" y="350"/>
                    </a:lnTo>
                    <a:lnTo>
                      <a:pt x="334" y="350"/>
                    </a:lnTo>
                    <a:lnTo>
                      <a:pt x="334" y="546"/>
                    </a:lnTo>
                    <a:lnTo>
                      <a:pt x="299" y="546"/>
                    </a:lnTo>
                    <a:lnTo>
                      <a:pt x="263" y="545"/>
                    </a:lnTo>
                    <a:lnTo>
                      <a:pt x="231" y="545"/>
                    </a:lnTo>
                    <a:lnTo>
                      <a:pt x="205" y="543"/>
                    </a:lnTo>
                    <a:lnTo>
                      <a:pt x="183" y="543"/>
                    </a:lnTo>
                    <a:lnTo>
                      <a:pt x="168" y="542"/>
                    </a:lnTo>
                    <a:lnTo>
                      <a:pt x="143" y="542"/>
                    </a:lnTo>
                    <a:lnTo>
                      <a:pt x="118" y="540"/>
                    </a:lnTo>
                    <a:lnTo>
                      <a:pt x="86" y="539"/>
                    </a:lnTo>
                    <a:lnTo>
                      <a:pt x="46" y="536"/>
                    </a:lnTo>
                    <a:lnTo>
                      <a:pt x="0" y="533"/>
                    </a:lnTo>
                    <a:lnTo>
                      <a:pt x="2" y="508"/>
                    </a:lnTo>
                    <a:lnTo>
                      <a:pt x="2" y="456"/>
                    </a:lnTo>
                    <a:lnTo>
                      <a:pt x="3" y="437"/>
                    </a:lnTo>
                    <a:lnTo>
                      <a:pt x="5" y="416"/>
                    </a:lnTo>
                    <a:lnTo>
                      <a:pt x="9" y="399"/>
                    </a:lnTo>
                    <a:lnTo>
                      <a:pt x="12" y="385"/>
                    </a:lnTo>
                    <a:lnTo>
                      <a:pt x="14" y="375"/>
                    </a:lnTo>
                    <a:lnTo>
                      <a:pt x="12" y="365"/>
                    </a:lnTo>
                    <a:lnTo>
                      <a:pt x="6" y="341"/>
                    </a:lnTo>
                    <a:lnTo>
                      <a:pt x="9" y="332"/>
                    </a:lnTo>
                    <a:lnTo>
                      <a:pt x="17" y="322"/>
                    </a:lnTo>
                    <a:lnTo>
                      <a:pt x="27" y="310"/>
                    </a:lnTo>
                    <a:lnTo>
                      <a:pt x="40" y="297"/>
                    </a:lnTo>
                    <a:lnTo>
                      <a:pt x="50" y="285"/>
                    </a:lnTo>
                    <a:lnTo>
                      <a:pt x="58" y="275"/>
                    </a:lnTo>
                    <a:lnTo>
                      <a:pt x="59" y="266"/>
                    </a:lnTo>
                    <a:lnTo>
                      <a:pt x="56" y="260"/>
                    </a:lnTo>
                    <a:lnTo>
                      <a:pt x="49" y="254"/>
                    </a:lnTo>
                    <a:lnTo>
                      <a:pt x="42" y="251"/>
                    </a:lnTo>
                    <a:lnTo>
                      <a:pt x="33" y="207"/>
                    </a:lnTo>
                    <a:lnTo>
                      <a:pt x="33" y="174"/>
                    </a:lnTo>
                    <a:lnTo>
                      <a:pt x="34" y="157"/>
                    </a:lnTo>
                    <a:lnTo>
                      <a:pt x="36" y="132"/>
                    </a:lnTo>
                    <a:lnTo>
                      <a:pt x="39" y="104"/>
                    </a:lnTo>
                    <a:lnTo>
                      <a:pt x="42" y="71"/>
                    </a:lnTo>
                    <a:lnTo>
                      <a:pt x="47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7" name="Freeform 73"/>
              <p:cNvSpPr>
                <a:spLocks/>
              </p:cNvSpPr>
              <p:nvPr/>
            </p:nvSpPr>
            <p:spPr bwMode="auto">
              <a:xfrm>
                <a:off x="3657600" y="2978150"/>
                <a:ext cx="730250" cy="547688"/>
              </a:xfrm>
              <a:custGeom>
                <a:avLst/>
                <a:gdLst/>
                <a:ahLst/>
                <a:cxnLst>
                  <a:cxn ang="0">
                    <a:pos x="100" y="4"/>
                  </a:cxn>
                  <a:cxn ang="0">
                    <a:pos x="134" y="14"/>
                  </a:cxn>
                  <a:cxn ang="0">
                    <a:pos x="140" y="47"/>
                  </a:cxn>
                  <a:cxn ang="0">
                    <a:pos x="149" y="59"/>
                  </a:cxn>
                  <a:cxn ang="0">
                    <a:pos x="171" y="56"/>
                  </a:cxn>
                  <a:cxn ang="0">
                    <a:pos x="190" y="51"/>
                  </a:cxn>
                  <a:cxn ang="0">
                    <a:pos x="218" y="59"/>
                  </a:cxn>
                  <a:cxn ang="0">
                    <a:pos x="254" y="63"/>
                  </a:cxn>
                  <a:cxn ang="0">
                    <a:pos x="288" y="54"/>
                  </a:cxn>
                  <a:cxn ang="0">
                    <a:pos x="313" y="47"/>
                  </a:cxn>
                  <a:cxn ang="0">
                    <a:pos x="340" y="50"/>
                  </a:cxn>
                  <a:cxn ang="0">
                    <a:pos x="382" y="54"/>
                  </a:cxn>
                  <a:cxn ang="0">
                    <a:pos x="419" y="60"/>
                  </a:cxn>
                  <a:cxn ang="0">
                    <a:pos x="435" y="62"/>
                  </a:cxn>
                  <a:cxn ang="0">
                    <a:pos x="454" y="69"/>
                  </a:cxn>
                  <a:cxn ang="0">
                    <a:pos x="459" y="87"/>
                  </a:cxn>
                  <a:cxn ang="0">
                    <a:pos x="441" y="109"/>
                  </a:cxn>
                  <a:cxn ang="0">
                    <a:pos x="418" y="134"/>
                  </a:cxn>
                  <a:cxn ang="0">
                    <a:pos x="407" y="153"/>
                  </a:cxn>
                  <a:cxn ang="0">
                    <a:pos x="415" y="187"/>
                  </a:cxn>
                  <a:cxn ang="0">
                    <a:pos x="410" y="211"/>
                  </a:cxn>
                  <a:cxn ang="0">
                    <a:pos x="404" y="249"/>
                  </a:cxn>
                  <a:cxn ang="0">
                    <a:pos x="403" y="320"/>
                  </a:cxn>
                  <a:cxn ang="0">
                    <a:pos x="331" y="339"/>
                  </a:cxn>
                  <a:cxn ang="0">
                    <a:pos x="172" y="323"/>
                  </a:cxn>
                  <a:cxn ang="0">
                    <a:pos x="5" y="295"/>
                  </a:cxn>
                  <a:cxn ang="0">
                    <a:pos x="0" y="258"/>
                  </a:cxn>
                  <a:cxn ang="0">
                    <a:pos x="2" y="218"/>
                  </a:cxn>
                  <a:cxn ang="0">
                    <a:pos x="13" y="189"/>
                  </a:cxn>
                  <a:cxn ang="0">
                    <a:pos x="33" y="143"/>
                  </a:cxn>
                  <a:cxn ang="0">
                    <a:pos x="49" y="97"/>
                  </a:cxn>
                  <a:cxn ang="0">
                    <a:pos x="59" y="53"/>
                  </a:cxn>
                  <a:cxn ang="0">
                    <a:pos x="71" y="19"/>
                  </a:cxn>
                  <a:cxn ang="0">
                    <a:pos x="75" y="10"/>
                  </a:cxn>
                  <a:cxn ang="0">
                    <a:pos x="77" y="0"/>
                  </a:cxn>
                </a:cxnLst>
                <a:rect l="0" t="0" r="r" b="b"/>
                <a:pathLst>
                  <a:path w="460" h="345">
                    <a:moveTo>
                      <a:pt x="77" y="0"/>
                    </a:moveTo>
                    <a:lnTo>
                      <a:pt x="100" y="4"/>
                    </a:lnTo>
                    <a:lnTo>
                      <a:pt x="119" y="9"/>
                    </a:lnTo>
                    <a:lnTo>
                      <a:pt x="134" y="14"/>
                    </a:lnTo>
                    <a:lnTo>
                      <a:pt x="140" y="19"/>
                    </a:lnTo>
                    <a:lnTo>
                      <a:pt x="140" y="47"/>
                    </a:lnTo>
                    <a:lnTo>
                      <a:pt x="143" y="54"/>
                    </a:lnTo>
                    <a:lnTo>
                      <a:pt x="149" y="59"/>
                    </a:lnTo>
                    <a:lnTo>
                      <a:pt x="160" y="59"/>
                    </a:lnTo>
                    <a:lnTo>
                      <a:pt x="171" y="56"/>
                    </a:lnTo>
                    <a:lnTo>
                      <a:pt x="181" y="51"/>
                    </a:lnTo>
                    <a:lnTo>
                      <a:pt x="190" y="51"/>
                    </a:lnTo>
                    <a:lnTo>
                      <a:pt x="202" y="56"/>
                    </a:lnTo>
                    <a:lnTo>
                      <a:pt x="218" y="59"/>
                    </a:lnTo>
                    <a:lnTo>
                      <a:pt x="235" y="63"/>
                    </a:lnTo>
                    <a:lnTo>
                      <a:pt x="254" y="63"/>
                    </a:lnTo>
                    <a:lnTo>
                      <a:pt x="272" y="59"/>
                    </a:lnTo>
                    <a:lnTo>
                      <a:pt x="288" y="54"/>
                    </a:lnTo>
                    <a:lnTo>
                      <a:pt x="303" y="48"/>
                    </a:lnTo>
                    <a:lnTo>
                      <a:pt x="313" y="47"/>
                    </a:lnTo>
                    <a:lnTo>
                      <a:pt x="323" y="47"/>
                    </a:lnTo>
                    <a:lnTo>
                      <a:pt x="340" y="50"/>
                    </a:lnTo>
                    <a:lnTo>
                      <a:pt x="360" y="53"/>
                    </a:lnTo>
                    <a:lnTo>
                      <a:pt x="382" y="54"/>
                    </a:lnTo>
                    <a:lnTo>
                      <a:pt x="403" y="57"/>
                    </a:lnTo>
                    <a:lnTo>
                      <a:pt x="419" y="60"/>
                    </a:lnTo>
                    <a:lnTo>
                      <a:pt x="428" y="60"/>
                    </a:lnTo>
                    <a:lnTo>
                      <a:pt x="435" y="62"/>
                    </a:lnTo>
                    <a:lnTo>
                      <a:pt x="445" y="65"/>
                    </a:lnTo>
                    <a:lnTo>
                      <a:pt x="454" y="69"/>
                    </a:lnTo>
                    <a:lnTo>
                      <a:pt x="460" y="78"/>
                    </a:lnTo>
                    <a:lnTo>
                      <a:pt x="459" y="87"/>
                    </a:lnTo>
                    <a:lnTo>
                      <a:pt x="451" y="97"/>
                    </a:lnTo>
                    <a:lnTo>
                      <a:pt x="441" y="109"/>
                    </a:lnTo>
                    <a:lnTo>
                      <a:pt x="428" y="122"/>
                    </a:lnTo>
                    <a:lnTo>
                      <a:pt x="418" y="134"/>
                    </a:lnTo>
                    <a:lnTo>
                      <a:pt x="410" y="144"/>
                    </a:lnTo>
                    <a:lnTo>
                      <a:pt x="407" y="153"/>
                    </a:lnTo>
                    <a:lnTo>
                      <a:pt x="413" y="177"/>
                    </a:lnTo>
                    <a:lnTo>
                      <a:pt x="415" y="187"/>
                    </a:lnTo>
                    <a:lnTo>
                      <a:pt x="413" y="197"/>
                    </a:lnTo>
                    <a:lnTo>
                      <a:pt x="410" y="211"/>
                    </a:lnTo>
                    <a:lnTo>
                      <a:pt x="406" y="228"/>
                    </a:lnTo>
                    <a:lnTo>
                      <a:pt x="404" y="249"/>
                    </a:lnTo>
                    <a:lnTo>
                      <a:pt x="403" y="268"/>
                    </a:lnTo>
                    <a:lnTo>
                      <a:pt x="403" y="320"/>
                    </a:lnTo>
                    <a:lnTo>
                      <a:pt x="401" y="345"/>
                    </a:lnTo>
                    <a:lnTo>
                      <a:pt x="331" y="339"/>
                    </a:lnTo>
                    <a:lnTo>
                      <a:pt x="253" y="332"/>
                    </a:lnTo>
                    <a:lnTo>
                      <a:pt x="172" y="323"/>
                    </a:lnTo>
                    <a:lnTo>
                      <a:pt x="88" y="310"/>
                    </a:lnTo>
                    <a:lnTo>
                      <a:pt x="5" y="295"/>
                    </a:lnTo>
                    <a:lnTo>
                      <a:pt x="2" y="277"/>
                    </a:lnTo>
                    <a:lnTo>
                      <a:pt x="0" y="258"/>
                    </a:lnTo>
                    <a:lnTo>
                      <a:pt x="0" y="227"/>
                    </a:lnTo>
                    <a:lnTo>
                      <a:pt x="2" y="218"/>
                    </a:lnTo>
                    <a:lnTo>
                      <a:pt x="6" y="206"/>
                    </a:lnTo>
                    <a:lnTo>
                      <a:pt x="13" y="189"/>
                    </a:lnTo>
                    <a:lnTo>
                      <a:pt x="22" y="166"/>
                    </a:lnTo>
                    <a:lnTo>
                      <a:pt x="33" y="143"/>
                    </a:lnTo>
                    <a:lnTo>
                      <a:pt x="41" y="119"/>
                    </a:lnTo>
                    <a:lnTo>
                      <a:pt x="49" y="97"/>
                    </a:lnTo>
                    <a:lnTo>
                      <a:pt x="53" y="78"/>
                    </a:lnTo>
                    <a:lnTo>
                      <a:pt x="59" y="53"/>
                    </a:lnTo>
                    <a:lnTo>
                      <a:pt x="65" y="32"/>
                    </a:lnTo>
                    <a:lnTo>
                      <a:pt x="71" y="19"/>
                    </a:lnTo>
                    <a:lnTo>
                      <a:pt x="74" y="12"/>
                    </a:lnTo>
                    <a:lnTo>
                      <a:pt x="75" y="10"/>
                    </a:lnTo>
                    <a:lnTo>
                      <a:pt x="75" y="3"/>
                    </a:lnTo>
                    <a:lnTo>
                      <a:pt x="77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8" name="Freeform 74"/>
              <p:cNvSpPr>
                <a:spLocks/>
              </p:cNvSpPr>
              <p:nvPr/>
            </p:nvSpPr>
            <p:spPr bwMode="auto">
              <a:xfrm>
                <a:off x="4437063" y="2684463"/>
                <a:ext cx="992188" cy="565150"/>
              </a:xfrm>
              <a:custGeom>
                <a:avLst/>
                <a:gdLst/>
                <a:ahLst/>
                <a:cxnLst>
                  <a:cxn ang="0">
                    <a:pos x="88" y="6"/>
                  </a:cxn>
                  <a:cxn ang="0">
                    <a:pos x="278" y="14"/>
                  </a:cxn>
                  <a:cxn ang="0">
                    <a:pos x="500" y="9"/>
                  </a:cxn>
                  <a:cxn ang="0">
                    <a:pos x="625" y="307"/>
                  </a:cxn>
                  <a:cxn ang="0">
                    <a:pos x="567" y="313"/>
                  </a:cxn>
                  <a:cxn ang="0">
                    <a:pos x="494" y="316"/>
                  </a:cxn>
                  <a:cxn ang="0">
                    <a:pos x="416" y="319"/>
                  </a:cxn>
                  <a:cxn ang="0">
                    <a:pos x="284" y="317"/>
                  </a:cxn>
                  <a:cxn ang="0">
                    <a:pos x="244" y="347"/>
                  </a:cxn>
                  <a:cxn ang="0">
                    <a:pos x="210" y="348"/>
                  </a:cxn>
                  <a:cxn ang="0">
                    <a:pos x="170" y="354"/>
                  </a:cxn>
                  <a:cxn ang="0">
                    <a:pos x="154" y="356"/>
                  </a:cxn>
                  <a:cxn ang="0">
                    <a:pos x="143" y="343"/>
                  </a:cxn>
                  <a:cxn ang="0">
                    <a:pos x="121" y="297"/>
                  </a:cxn>
                  <a:cxn ang="0">
                    <a:pos x="113" y="267"/>
                  </a:cxn>
                  <a:cxn ang="0">
                    <a:pos x="112" y="257"/>
                  </a:cxn>
                  <a:cxn ang="0">
                    <a:pos x="104" y="254"/>
                  </a:cxn>
                  <a:cxn ang="0">
                    <a:pos x="100" y="257"/>
                  </a:cxn>
                  <a:cxn ang="0">
                    <a:pos x="85" y="266"/>
                  </a:cxn>
                  <a:cxn ang="0">
                    <a:pos x="78" y="263"/>
                  </a:cxn>
                  <a:cxn ang="0">
                    <a:pos x="74" y="258"/>
                  </a:cxn>
                  <a:cxn ang="0">
                    <a:pos x="71" y="250"/>
                  </a:cxn>
                  <a:cxn ang="0">
                    <a:pos x="75" y="220"/>
                  </a:cxn>
                  <a:cxn ang="0">
                    <a:pos x="85" y="195"/>
                  </a:cxn>
                  <a:cxn ang="0">
                    <a:pos x="78" y="185"/>
                  </a:cxn>
                  <a:cxn ang="0">
                    <a:pos x="57" y="168"/>
                  </a:cxn>
                  <a:cxn ang="0">
                    <a:pos x="34" y="149"/>
                  </a:cxn>
                  <a:cxn ang="0">
                    <a:pos x="21" y="135"/>
                  </a:cxn>
                  <a:cxn ang="0">
                    <a:pos x="7" y="101"/>
                  </a:cxn>
                  <a:cxn ang="0">
                    <a:pos x="0" y="80"/>
                  </a:cxn>
                  <a:cxn ang="0">
                    <a:pos x="1" y="48"/>
                  </a:cxn>
                  <a:cxn ang="0">
                    <a:pos x="6" y="0"/>
                  </a:cxn>
                </a:cxnLst>
                <a:rect l="0" t="0" r="r" b="b"/>
                <a:pathLst>
                  <a:path w="625" h="356">
                    <a:moveTo>
                      <a:pt x="6" y="0"/>
                    </a:moveTo>
                    <a:lnTo>
                      <a:pt x="88" y="6"/>
                    </a:lnTo>
                    <a:lnTo>
                      <a:pt x="178" y="11"/>
                    </a:lnTo>
                    <a:lnTo>
                      <a:pt x="278" y="14"/>
                    </a:lnTo>
                    <a:lnTo>
                      <a:pt x="391" y="12"/>
                    </a:lnTo>
                    <a:lnTo>
                      <a:pt x="500" y="9"/>
                    </a:lnTo>
                    <a:lnTo>
                      <a:pt x="603" y="2"/>
                    </a:lnTo>
                    <a:lnTo>
                      <a:pt x="625" y="307"/>
                    </a:lnTo>
                    <a:lnTo>
                      <a:pt x="598" y="310"/>
                    </a:lnTo>
                    <a:lnTo>
                      <a:pt x="567" y="313"/>
                    </a:lnTo>
                    <a:lnTo>
                      <a:pt x="532" y="315"/>
                    </a:lnTo>
                    <a:lnTo>
                      <a:pt x="494" y="316"/>
                    </a:lnTo>
                    <a:lnTo>
                      <a:pt x="454" y="317"/>
                    </a:lnTo>
                    <a:lnTo>
                      <a:pt x="416" y="319"/>
                    </a:lnTo>
                    <a:lnTo>
                      <a:pt x="310" y="319"/>
                    </a:lnTo>
                    <a:lnTo>
                      <a:pt x="284" y="317"/>
                    </a:lnTo>
                    <a:lnTo>
                      <a:pt x="244" y="317"/>
                    </a:lnTo>
                    <a:lnTo>
                      <a:pt x="244" y="347"/>
                    </a:lnTo>
                    <a:lnTo>
                      <a:pt x="219" y="347"/>
                    </a:lnTo>
                    <a:lnTo>
                      <a:pt x="210" y="348"/>
                    </a:lnTo>
                    <a:lnTo>
                      <a:pt x="184" y="351"/>
                    </a:lnTo>
                    <a:lnTo>
                      <a:pt x="170" y="354"/>
                    </a:lnTo>
                    <a:lnTo>
                      <a:pt x="160" y="356"/>
                    </a:lnTo>
                    <a:lnTo>
                      <a:pt x="154" y="356"/>
                    </a:lnTo>
                    <a:lnTo>
                      <a:pt x="150" y="351"/>
                    </a:lnTo>
                    <a:lnTo>
                      <a:pt x="143" y="343"/>
                    </a:lnTo>
                    <a:lnTo>
                      <a:pt x="135" y="329"/>
                    </a:lnTo>
                    <a:lnTo>
                      <a:pt x="121" y="297"/>
                    </a:lnTo>
                    <a:lnTo>
                      <a:pt x="116" y="281"/>
                    </a:lnTo>
                    <a:lnTo>
                      <a:pt x="113" y="267"/>
                    </a:lnTo>
                    <a:lnTo>
                      <a:pt x="113" y="261"/>
                    </a:lnTo>
                    <a:lnTo>
                      <a:pt x="112" y="257"/>
                    </a:lnTo>
                    <a:lnTo>
                      <a:pt x="109" y="254"/>
                    </a:lnTo>
                    <a:lnTo>
                      <a:pt x="104" y="254"/>
                    </a:lnTo>
                    <a:lnTo>
                      <a:pt x="103" y="256"/>
                    </a:lnTo>
                    <a:lnTo>
                      <a:pt x="100" y="257"/>
                    </a:lnTo>
                    <a:lnTo>
                      <a:pt x="91" y="266"/>
                    </a:lnTo>
                    <a:lnTo>
                      <a:pt x="85" y="266"/>
                    </a:lnTo>
                    <a:lnTo>
                      <a:pt x="82" y="264"/>
                    </a:lnTo>
                    <a:lnTo>
                      <a:pt x="78" y="263"/>
                    </a:lnTo>
                    <a:lnTo>
                      <a:pt x="75" y="261"/>
                    </a:lnTo>
                    <a:lnTo>
                      <a:pt x="74" y="258"/>
                    </a:lnTo>
                    <a:lnTo>
                      <a:pt x="71" y="254"/>
                    </a:lnTo>
                    <a:lnTo>
                      <a:pt x="71" y="250"/>
                    </a:lnTo>
                    <a:lnTo>
                      <a:pt x="72" y="235"/>
                    </a:lnTo>
                    <a:lnTo>
                      <a:pt x="75" y="220"/>
                    </a:lnTo>
                    <a:lnTo>
                      <a:pt x="79" y="205"/>
                    </a:lnTo>
                    <a:lnTo>
                      <a:pt x="85" y="195"/>
                    </a:lnTo>
                    <a:lnTo>
                      <a:pt x="84" y="191"/>
                    </a:lnTo>
                    <a:lnTo>
                      <a:pt x="78" y="185"/>
                    </a:lnTo>
                    <a:lnTo>
                      <a:pt x="69" y="177"/>
                    </a:lnTo>
                    <a:lnTo>
                      <a:pt x="57" y="168"/>
                    </a:lnTo>
                    <a:lnTo>
                      <a:pt x="44" y="158"/>
                    </a:lnTo>
                    <a:lnTo>
                      <a:pt x="34" y="149"/>
                    </a:lnTo>
                    <a:lnTo>
                      <a:pt x="25" y="142"/>
                    </a:lnTo>
                    <a:lnTo>
                      <a:pt x="21" y="135"/>
                    </a:lnTo>
                    <a:lnTo>
                      <a:pt x="15" y="118"/>
                    </a:lnTo>
                    <a:lnTo>
                      <a:pt x="7" y="101"/>
                    </a:lnTo>
                    <a:lnTo>
                      <a:pt x="1" y="87"/>
                    </a:lnTo>
                    <a:lnTo>
                      <a:pt x="0" y="80"/>
                    </a:lnTo>
                    <a:lnTo>
                      <a:pt x="0" y="67"/>
                    </a:lnTo>
                    <a:lnTo>
                      <a:pt x="1" y="48"/>
                    </a:lnTo>
                    <a:lnTo>
                      <a:pt x="3" y="25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9" name="Freeform 75"/>
              <p:cNvSpPr>
                <a:spLocks/>
              </p:cNvSpPr>
              <p:nvPr/>
            </p:nvSpPr>
            <p:spPr bwMode="auto">
              <a:xfrm>
                <a:off x="5599113" y="4044950"/>
                <a:ext cx="865188" cy="407988"/>
              </a:xfrm>
              <a:custGeom>
                <a:avLst/>
                <a:gdLst/>
                <a:ahLst/>
                <a:cxnLst>
                  <a:cxn ang="0">
                    <a:pos x="501" y="27"/>
                  </a:cxn>
                  <a:cxn ang="0">
                    <a:pos x="526" y="104"/>
                  </a:cxn>
                  <a:cxn ang="0">
                    <a:pos x="539" y="138"/>
                  </a:cxn>
                  <a:cxn ang="0">
                    <a:pos x="544" y="169"/>
                  </a:cxn>
                  <a:cxn ang="0">
                    <a:pos x="544" y="217"/>
                  </a:cxn>
                  <a:cxn ang="0">
                    <a:pos x="527" y="244"/>
                  </a:cxn>
                  <a:cxn ang="0">
                    <a:pos x="520" y="239"/>
                  </a:cxn>
                  <a:cxn ang="0">
                    <a:pos x="500" y="229"/>
                  </a:cxn>
                  <a:cxn ang="0">
                    <a:pos x="485" y="235"/>
                  </a:cxn>
                  <a:cxn ang="0">
                    <a:pos x="442" y="253"/>
                  </a:cxn>
                  <a:cxn ang="0">
                    <a:pos x="422" y="257"/>
                  </a:cxn>
                  <a:cxn ang="0">
                    <a:pos x="392" y="254"/>
                  </a:cxn>
                  <a:cxn ang="0">
                    <a:pos x="358" y="250"/>
                  </a:cxn>
                  <a:cxn ang="0">
                    <a:pos x="347" y="248"/>
                  </a:cxn>
                  <a:cxn ang="0">
                    <a:pos x="336" y="253"/>
                  </a:cxn>
                  <a:cxn ang="0">
                    <a:pos x="328" y="253"/>
                  </a:cxn>
                  <a:cxn ang="0">
                    <a:pos x="316" y="242"/>
                  </a:cxn>
                  <a:cxn ang="0">
                    <a:pos x="306" y="242"/>
                  </a:cxn>
                  <a:cxn ang="0">
                    <a:pos x="283" y="245"/>
                  </a:cxn>
                  <a:cxn ang="0">
                    <a:pos x="263" y="244"/>
                  </a:cxn>
                  <a:cxn ang="0">
                    <a:pos x="259" y="238"/>
                  </a:cxn>
                  <a:cxn ang="0">
                    <a:pos x="253" y="235"/>
                  </a:cxn>
                  <a:cxn ang="0">
                    <a:pos x="236" y="232"/>
                  </a:cxn>
                  <a:cxn ang="0">
                    <a:pos x="216" y="233"/>
                  </a:cxn>
                  <a:cxn ang="0">
                    <a:pos x="201" y="228"/>
                  </a:cxn>
                  <a:cxn ang="0">
                    <a:pos x="197" y="210"/>
                  </a:cxn>
                  <a:cxn ang="0">
                    <a:pos x="192" y="174"/>
                  </a:cxn>
                  <a:cxn ang="0">
                    <a:pos x="188" y="130"/>
                  </a:cxn>
                  <a:cxn ang="0">
                    <a:pos x="184" y="93"/>
                  </a:cxn>
                  <a:cxn ang="0">
                    <a:pos x="182" y="77"/>
                  </a:cxn>
                  <a:cxn ang="0">
                    <a:pos x="0" y="59"/>
                  </a:cxn>
                  <a:cxn ang="0">
                    <a:pos x="184" y="45"/>
                  </a:cxn>
                  <a:cxn ang="0">
                    <a:pos x="332" y="27"/>
                  </a:cxn>
                  <a:cxn ang="0">
                    <a:pos x="448" y="9"/>
                  </a:cxn>
                </a:cxnLst>
                <a:rect l="0" t="0" r="r" b="b"/>
                <a:pathLst>
                  <a:path w="545" h="257">
                    <a:moveTo>
                      <a:pt x="494" y="0"/>
                    </a:moveTo>
                    <a:lnTo>
                      <a:pt x="501" y="27"/>
                    </a:lnTo>
                    <a:lnTo>
                      <a:pt x="519" y="80"/>
                    </a:lnTo>
                    <a:lnTo>
                      <a:pt x="526" y="104"/>
                    </a:lnTo>
                    <a:lnTo>
                      <a:pt x="533" y="124"/>
                    </a:lnTo>
                    <a:lnTo>
                      <a:pt x="539" y="138"/>
                    </a:lnTo>
                    <a:lnTo>
                      <a:pt x="542" y="151"/>
                    </a:lnTo>
                    <a:lnTo>
                      <a:pt x="544" y="169"/>
                    </a:lnTo>
                    <a:lnTo>
                      <a:pt x="545" y="192"/>
                    </a:lnTo>
                    <a:lnTo>
                      <a:pt x="544" y="217"/>
                    </a:lnTo>
                    <a:lnTo>
                      <a:pt x="544" y="244"/>
                    </a:lnTo>
                    <a:lnTo>
                      <a:pt x="527" y="244"/>
                    </a:lnTo>
                    <a:lnTo>
                      <a:pt x="526" y="242"/>
                    </a:lnTo>
                    <a:lnTo>
                      <a:pt x="520" y="239"/>
                    </a:lnTo>
                    <a:lnTo>
                      <a:pt x="505" y="231"/>
                    </a:lnTo>
                    <a:lnTo>
                      <a:pt x="500" y="229"/>
                    </a:lnTo>
                    <a:lnTo>
                      <a:pt x="495" y="231"/>
                    </a:lnTo>
                    <a:lnTo>
                      <a:pt x="485" y="235"/>
                    </a:lnTo>
                    <a:lnTo>
                      <a:pt x="472" y="241"/>
                    </a:lnTo>
                    <a:lnTo>
                      <a:pt x="442" y="253"/>
                    </a:lnTo>
                    <a:lnTo>
                      <a:pt x="430" y="256"/>
                    </a:lnTo>
                    <a:lnTo>
                      <a:pt x="422" y="257"/>
                    </a:lnTo>
                    <a:lnTo>
                      <a:pt x="408" y="256"/>
                    </a:lnTo>
                    <a:lnTo>
                      <a:pt x="392" y="254"/>
                    </a:lnTo>
                    <a:lnTo>
                      <a:pt x="373" y="251"/>
                    </a:lnTo>
                    <a:lnTo>
                      <a:pt x="358" y="250"/>
                    </a:lnTo>
                    <a:lnTo>
                      <a:pt x="350" y="248"/>
                    </a:lnTo>
                    <a:lnTo>
                      <a:pt x="347" y="248"/>
                    </a:lnTo>
                    <a:lnTo>
                      <a:pt x="342" y="250"/>
                    </a:lnTo>
                    <a:lnTo>
                      <a:pt x="336" y="253"/>
                    </a:lnTo>
                    <a:lnTo>
                      <a:pt x="332" y="254"/>
                    </a:lnTo>
                    <a:lnTo>
                      <a:pt x="328" y="253"/>
                    </a:lnTo>
                    <a:lnTo>
                      <a:pt x="319" y="247"/>
                    </a:lnTo>
                    <a:lnTo>
                      <a:pt x="316" y="242"/>
                    </a:lnTo>
                    <a:lnTo>
                      <a:pt x="311" y="241"/>
                    </a:lnTo>
                    <a:lnTo>
                      <a:pt x="306" y="242"/>
                    </a:lnTo>
                    <a:lnTo>
                      <a:pt x="295" y="244"/>
                    </a:lnTo>
                    <a:lnTo>
                      <a:pt x="283" y="245"/>
                    </a:lnTo>
                    <a:lnTo>
                      <a:pt x="266" y="245"/>
                    </a:lnTo>
                    <a:lnTo>
                      <a:pt x="263" y="244"/>
                    </a:lnTo>
                    <a:lnTo>
                      <a:pt x="260" y="241"/>
                    </a:lnTo>
                    <a:lnTo>
                      <a:pt x="259" y="238"/>
                    </a:lnTo>
                    <a:lnTo>
                      <a:pt x="257" y="236"/>
                    </a:lnTo>
                    <a:lnTo>
                      <a:pt x="253" y="235"/>
                    </a:lnTo>
                    <a:lnTo>
                      <a:pt x="247" y="233"/>
                    </a:lnTo>
                    <a:lnTo>
                      <a:pt x="236" y="232"/>
                    </a:lnTo>
                    <a:lnTo>
                      <a:pt x="226" y="232"/>
                    </a:lnTo>
                    <a:lnTo>
                      <a:pt x="216" y="233"/>
                    </a:lnTo>
                    <a:lnTo>
                      <a:pt x="207" y="232"/>
                    </a:lnTo>
                    <a:lnTo>
                      <a:pt x="201" y="228"/>
                    </a:lnTo>
                    <a:lnTo>
                      <a:pt x="198" y="220"/>
                    </a:lnTo>
                    <a:lnTo>
                      <a:pt x="197" y="210"/>
                    </a:lnTo>
                    <a:lnTo>
                      <a:pt x="195" y="194"/>
                    </a:lnTo>
                    <a:lnTo>
                      <a:pt x="192" y="174"/>
                    </a:lnTo>
                    <a:lnTo>
                      <a:pt x="191" y="152"/>
                    </a:lnTo>
                    <a:lnTo>
                      <a:pt x="188" y="130"/>
                    </a:lnTo>
                    <a:lnTo>
                      <a:pt x="185" y="110"/>
                    </a:lnTo>
                    <a:lnTo>
                      <a:pt x="184" y="93"/>
                    </a:lnTo>
                    <a:lnTo>
                      <a:pt x="182" y="82"/>
                    </a:lnTo>
                    <a:lnTo>
                      <a:pt x="182" y="77"/>
                    </a:lnTo>
                    <a:lnTo>
                      <a:pt x="3" y="92"/>
                    </a:lnTo>
                    <a:lnTo>
                      <a:pt x="0" y="59"/>
                    </a:lnTo>
                    <a:lnTo>
                      <a:pt x="95" y="52"/>
                    </a:lnTo>
                    <a:lnTo>
                      <a:pt x="184" y="45"/>
                    </a:lnTo>
                    <a:lnTo>
                      <a:pt x="261" y="36"/>
                    </a:lnTo>
                    <a:lnTo>
                      <a:pt x="332" y="27"/>
                    </a:lnTo>
                    <a:lnTo>
                      <a:pt x="394" y="18"/>
                    </a:lnTo>
                    <a:lnTo>
                      <a:pt x="448" y="9"/>
                    </a:lnTo>
                    <a:lnTo>
                      <a:pt x="494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0" name="Freeform 76"/>
              <p:cNvSpPr>
                <a:spLocks/>
              </p:cNvSpPr>
              <p:nvPr/>
            </p:nvSpPr>
            <p:spPr bwMode="auto">
              <a:xfrm>
                <a:off x="3986213" y="3502025"/>
                <a:ext cx="568325" cy="890588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87" y="6"/>
                  </a:cxn>
                  <a:cxn ang="0">
                    <a:pos x="141" y="12"/>
                  </a:cxn>
                  <a:cxn ang="0">
                    <a:pos x="193" y="15"/>
                  </a:cxn>
                  <a:cxn ang="0">
                    <a:pos x="240" y="18"/>
                  </a:cxn>
                  <a:cxn ang="0">
                    <a:pos x="280" y="21"/>
                  </a:cxn>
                  <a:cxn ang="0">
                    <a:pos x="312" y="22"/>
                  </a:cxn>
                  <a:cxn ang="0">
                    <a:pos x="337" y="24"/>
                  </a:cxn>
                  <a:cxn ang="0">
                    <a:pos x="358" y="24"/>
                  </a:cxn>
                  <a:cxn ang="0">
                    <a:pos x="358" y="43"/>
                  </a:cxn>
                  <a:cxn ang="0">
                    <a:pos x="356" y="65"/>
                  </a:cxn>
                  <a:cxn ang="0">
                    <a:pos x="355" y="93"/>
                  </a:cxn>
                  <a:cxn ang="0">
                    <a:pos x="355" y="127"/>
                  </a:cxn>
                  <a:cxn ang="0">
                    <a:pos x="353" y="164"/>
                  </a:cxn>
                  <a:cxn ang="0">
                    <a:pos x="352" y="204"/>
                  </a:cxn>
                  <a:cxn ang="0">
                    <a:pos x="347" y="328"/>
                  </a:cxn>
                  <a:cxn ang="0">
                    <a:pos x="344" y="366"/>
                  </a:cxn>
                  <a:cxn ang="0">
                    <a:pos x="344" y="429"/>
                  </a:cxn>
                  <a:cxn ang="0">
                    <a:pos x="343" y="452"/>
                  </a:cxn>
                  <a:cxn ang="0">
                    <a:pos x="343" y="478"/>
                  </a:cxn>
                  <a:cxn ang="0">
                    <a:pos x="341" y="481"/>
                  </a:cxn>
                  <a:cxn ang="0">
                    <a:pos x="335" y="484"/>
                  </a:cxn>
                  <a:cxn ang="0">
                    <a:pos x="333" y="483"/>
                  </a:cxn>
                  <a:cxn ang="0">
                    <a:pos x="319" y="478"/>
                  </a:cxn>
                  <a:cxn ang="0">
                    <a:pos x="308" y="478"/>
                  </a:cxn>
                  <a:cxn ang="0">
                    <a:pos x="299" y="481"/>
                  </a:cxn>
                  <a:cxn ang="0">
                    <a:pos x="296" y="487"/>
                  </a:cxn>
                  <a:cxn ang="0">
                    <a:pos x="296" y="494"/>
                  </a:cxn>
                  <a:cxn ang="0">
                    <a:pos x="299" y="506"/>
                  </a:cxn>
                  <a:cxn ang="0">
                    <a:pos x="302" y="516"/>
                  </a:cxn>
                  <a:cxn ang="0">
                    <a:pos x="303" y="527"/>
                  </a:cxn>
                  <a:cxn ang="0">
                    <a:pos x="305" y="534"/>
                  </a:cxn>
                  <a:cxn ang="0">
                    <a:pos x="303" y="545"/>
                  </a:cxn>
                  <a:cxn ang="0">
                    <a:pos x="299" y="552"/>
                  </a:cxn>
                  <a:cxn ang="0">
                    <a:pos x="296" y="561"/>
                  </a:cxn>
                  <a:cxn ang="0">
                    <a:pos x="0" y="226"/>
                  </a:cxn>
                  <a:cxn ang="0">
                    <a:pos x="28" y="0"/>
                  </a:cxn>
                </a:cxnLst>
                <a:rect l="0" t="0" r="r" b="b"/>
                <a:pathLst>
                  <a:path w="358" h="561">
                    <a:moveTo>
                      <a:pt x="28" y="0"/>
                    </a:moveTo>
                    <a:lnTo>
                      <a:pt x="87" y="6"/>
                    </a:lnTo>
                    <a:lnTo>
                      <a:pt x="141" y="12"/>
                    </a:lnTo>
                    <a:lnTo>
                      <a:pt x="193" y="15"/>
                    </a:lnTo>
                    <a:lnTo>
                      <a:pt x="240" y="18"/>
                    </a:lnTo>
                    <a:lnTo>
                      <a:pt x="280" y="21"/>
                    </a:lnTo>
                    <a:lnTo>
                      <a:pt x="312" y="22"/>
                    </a:lnTo>
                    <a:lnTo>
                      <a:pt x="337" y="24"/>
                    </a:lnTo>
                    <a:lnTo>
                      <a:pt x="358" y="24"/>
                    </a:lnTo>
                    <a:lnTo>
                      <a:pt x="358" y="43"/>
                    </a:lnTo>
                    <a:lnTo>
                      <a:pt x="356" y="65"/>
                    </a:lnTo>
                    <a:lnTo>
                      <a:pt x="355" y="93"/>
                    </a:lnTo>
                    <a:lnTo>
                      <a:pt x="355" y="127"/>
                    </a:lnTo>
                    <a:lnTo>
                      <a:pt x="353" y="164"/>
                    </a:lnTo>
                    <a:lnTo>
                      <a:pt x="352" y="204"/>
                    </a:lnTo>
                    <a:lnTo>
                      <a:pt x="347" y="328"/>
                    </a:lnTo>
                    <a:lnTo>
                      <a:pt x="344" y="366"/>
                    </a:lnTo>
                    <a:lnTo>
                      <a:pt x="344" y="429"/>
                    </a:lnTo>
                    <a:lnTo>
                      <a:pt x="343" y="452"/>
                    </a:lnTo>
                    <a:lnTo>
                      <a:pt x="343" y="478"/>
                    </a:lnTo>
                    <a:lnTo>
                      <a:pt x="341" y="481"/>
                    </a:lnTo>
                    <a:lnTo>
                      <a:pt x="335" y="484"/>
                    </a:lnTo>
                    <a:lnTo>
                      <a:pt x="333" y="483"/>
                    </a:lnTo>
                    <a:lnTo>
                      <a:pt x="319" y="478"/>
                    </a:lnTo>
                    <a:lnTo>
                      <a:pt x="308" y="478"/>
                    </a:lnTo>
                    <a:lnTo>
                      <a:pt x="299" y="481"/>
                    </a:lnTo>
                    <a:lnTo>
                      <a:pt x="296" y="487"/>
                    </a:lnTo>
                    <a:lnTo>
                      <a:pt x="296" y="494"/>
                    </a:lnTo>
                    <a:lnTo>
                      <a:pt x="299" y="506"/>
                    </a:lnTo>
                    <a:lnTo>
                      <a:pt x="302" y="516"/>
                    </a:lnTo>
                    <a:lnTo>
                      <a:pt x="303" y="527"/>
                    </a:lnTo>
                    <a:lnTo>
                      <a:pt x="305" y="534"/>
                    </a:lnTo>
                    <a:lnTo>
                      <a:pt x="303" y="545"/>
                    </a:lnTo>
                    <a:lnTo>
                      <a:pt x="299" y="552"/>
                    </a:lnTo>
                    <a:lnTo>
                      <a:pt x="296" y="561"/>
                    </a:lnTo>
                    <a:lnTo>
                      <a:pt x="0" y="226"/>
                    </a:lnTo>
                    <a:lnTo>
                      <a:pt x="28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1" name="Freeform 77"/>
              <p:cNvSpPr>
                <a:spLocks/>
              </p:cNvSpPr>
              <p:nvPr/>
            </p:nvSpPr>
            <p:spPr bwMode="auto">
              <a:xfrm>
                <a:off x="3617913" y="3446463"/>
                <a:ext cx="889000" cy="1243013"/>
              </a:xfrm>
              <a:custGeom>
                <a:avLst/>
                <a:gdLst/>
                <a:ahLst/>
                <a:cxnLst>
                  <a:cxn ang="0">
                    <a:pos x="184" y="25"/>
                  </a:cxn>
                  <a:cxn ang="0">
                    <a:pos x="528" y="596"/>
                  </a:cxn>
                  <a:cxn ang="0">
                    <a:pos x="544" y="622"/>
                  </a:cxn>
                  <a:cxn ang="0">
                    <a:pos x="560" y="649"/>
                  </a:cxn>
                  <a:cxn ang="0">
                    <a:pos x="540" y="680"/>
                  </a:cxn>
                  <a:cxn ang="0">
                    <a:pos x="528" y="714"/>
                  </a:cxn>
                  <a:cxn ang="0">
                    <a:pos x="535" y="748"/>
                  </a:cxn>
                  <a:cxn ang="0">
                    <a:pos x="532" y="773"/>
                  </a:cxn>
                  <a:cxn ang="0">
                    <a:pos x="515" y="773"/>
                  </a:cxn>
                  <a:cxn ang="0">
                    <a:pos x="363" y="767"/>
                  </a:cxn>
                  <a:cxn ang="0">
                    <a:pos x="344" y="729"/>
                  </a:cxn>
                  <a:cxn ang="0">
                    <a:pos x="322" y="684"/>
                  </a:cxn>
                  <a:cxn ang="0">
                    <a:pos x="307" y="675"/>
                  </a:cxn>
                  <a:cxn ang="0">
                    <a:pos x="301" y="672"/>
                  </a:cxn>
                  <a:cxn ang="0">
                    <a:pos x="297" y="662"/>
                  </a:cxn>
                  <a:cxn ang="0">
                    <a:pos x="293" y="653"/>
                  </a:cxn>
                  <a:cxn ang="0">
                    <a:pos x="268" y="641"/>
                  </a:cxn>
                  <a:cxn ang="0">
                    <a:pos x="240" y="616"/>
                  </a:cxn>
                  <a:cxn ang="0">
                    <a:pos x="209" y="610"/>
                  </a:cxn>
                  <a:cxn ang="0">
                    <a:pos x="174" y="578"/>
                  </a:cxn>
                  <a:cxn ang="0">
                    <a:pos x="153" y="535"/>
                  </a:cxn>
                  <a:cxn ang="0">
                    <a:pos x="119" y="498"/>
                  </a:cxn>
                  <a:cxn ang="0">
                    <a:pos x="96" y="441"/>
                  </a:cxn>
                  <a:cxn ang="0">
                    <a:pos x="102" y="428"/>
                  </a:cxn>
                  <a:cxn ang="0">
                    <a:pos x="102" y="407"/>
                  </a:cxn>
                  <a:cxn ang="0">
                    <a:pos x="87" y="397"/>
                  </a:cxn>
                  <a:cxn ang="0">
                    <a:pos x="75" y="376"/>
                  </a:cxn>
                  <a:cxn ang="0">
                    <a:pos x="77" y="355"/>
                  </a:cxn>
                  <a:cxn ang="0">
                    <a:pos x="87" y="355"/>
                  </a:cxn>
                  <a:cxn ang="0">
                    <a:pos x="93" y="351"/>
                  </a:cxn>
                  <a:cxn ang="0">
                    <a:pos x="85" y="327"/>
                  </a:cxn>
                  <a:cxn ang="0">
                    <a:pos x="81" y="323"/>
                  </a:cxn>
                  <a:cxn ang="0">
                    <a:pos x="71" y="326"/>
                  </a:cxn>
                  <a:cxn ang="0">
                    <a:pos x="56" y="311"/>
                  </a:cxn>
                  <a:cxn ang="0">
                    <a:pos x="43" y="282"/>
                  </a:cxn>
                  <a:cxn ang="0">
                    <a:pos x="18" y="251"/>
                  </a:cxn>
                  <a:cxn ang="0">
                    <a:pos x="19" y="199"/>
                  </a:cxn>
                  <a:cxn ang="0">
                    <a:pos x="12" y="156"/>
                  </a:cxn>
                  <a:cxn ang="0">
                    <a:pos x="2" y="130"/>
                  </a:cxn>
                  <a:cxn ang="0">
                    <a:pos x="8" y="103"/>
                  </a:cxn>
                  <a:cxn ang="0">
                    <a:pos x="27" y="56"/>
                  </a:cxn>
                  <a:cxn ang="0">
                    <a:pos x="33" y="29"/>
                  </a:cxn>
                </a:cxnLst>
                <a:rect l="0" t="0" r="r" b="b"/>
                <a:pathLst>
                  <a:path w="560" h="783">
                    <a:moveTo>
                      <a:pt x="30" y="0"/>
                    </a:moveTo>
                    <a:lnTo>
                      <a:pt x="106" y="13"/>
                    </a:lnTo>
                    <a:lnTo>
                      <a:pt x="184" y="25"/>
                    </a:lnTo>
                    <a:lnTo>
                      <a:pt x="260" y="35"/>
                    </a:lnTo>
                    <a:lnTo>
                      <a:pt x="232" y="261"/>
                    </a:lnTo>
                    <a:lnTo>
                      <a:pt x="528" y="596"/>
                    </a:lnTo>
                    <a:lnTo>
                      <a:pt x="529" y="603"/>
                    </a:lnTo>
                    <a:lnTo>
                      <a:pt x="535" y="612"/>
                    </a:lnTo>
                    <a:lnTo>
                      <a:pt x="544" y="622"/>
                    </a:lnTo>
                    <a:lnTo>
                      <a:pt x="551" y="633"/>
                    </a:lnTo>
                    <a:lnTo>
                      <a:pt x="557" y="641"/>
                    </a:lnTo>
                    <a:lnTo>
                      <a:pt x="560" y="649"/>
                    </a:lnTo>
                    <a:lnTo>
                      <a:pt x="557" y="656"/>
                    </a:lnTo>
                    <a:lnTo>
                      <a:pt x="542" y="671"/>
                    </a:lnTo>
                    <a:lnTo>
                      <a:pt x="540" y="680"/>
                    </a:lnTo>
                    <a:lnTo>
                      <a:pt x="538" y="690"/>
                    </a:lnTo>
                    <a:lnTo>
                      <a:pt x="532" y="702"/>
                    </a:lnTo>
                    <a:lnTo>
                      <a:pt x="528" y="714"/>
                    </a:lnTo>
                    <a:lnTo>
                      <a:pt x="523" y="724"/>
                    </a:lnTo>
                    <a:lnTo>
                      <a:pt x="523" y="733"/>
                    </a:lnTo>
                    <a:lnTo>
                      <a:pt x="535" y="748"/>
                    </a:lnTo>
                    <a:lnTo>
                      <a:pt x="538" y="758"/>
                    </a:lnTo>
                    <a:lnTo>
                      <a:pt x="537" y="764"/>
                    </a:lnTo>
                    <a:lnTo>
                      <a:pt x="532" y="773"/>
                    </a:lnTo>
                    <a:lnTo>
                      <a:pt x="526" y="783"/>
                    </a:lnTo>
                    <a:lnTo>
                      <a:pt x="522" y="780"/>
                    </a:lnTo>
                    <a:lnTo>
                      <a:pt x="515" y="773"/>
                    </a:lnTo>
                    <a:lnTo>
                      <a:pt x="509" y="770"/>
                    </a:lnTo>
                    <a:lnTo>
                      <a:pt x="363" y="770"/>
                    </a:lnTo>
                    <a:lnTo>
                      <a:pt x="363" y="767"/>
                    </a:lnTo>
                    <a:lnTo>
                      <a:pt x="359" y="758"/>
                    </a:lnTo>
                    <a:lnTo>
                      <a:pt x="351" y="745"/>
                    </a:lnTo>
                    <a:lnTo>
                      <a:pt x="344" y="729"/>
                    </a:lnTo>
                    <a:lnTo>
                      <a:pt x="337" y="711"/>
                    </a:lnTo>
                    <a:lnTo>
                      <a:pt x="329" y="695"/>
                    </a:lnTo>
                    <a:lnTo>
                      <a:pt x="322" y="684"/>
                    </a:lnTo>
                    <a:lnTo>
                      <a:pt x="315" y="677"/>
                    </a:lnTo>
                    <a:lnTo>
                      <a:pt x="310" y="675"/>
                    </a:lnTo>
                    <a:lnTo>
                      <a:pt x="307" y="675"/>
                    </a:lnTo>
                    <a:lnTo>
                      <a:pt x="306" y="674"/>
                    </a:lnTo>
                    <a:lnTo>
                      <a:pt x="303" y="674"/>
                    </a:lnTo>
                    <a:lnTo>
                      <a:pt x="301" y="672"/>
                    </a:lnTo>
                    <a:lnTo>
                      <a:pt x="300" y="669"/>
                    </a:lnTo>
                    <a:lnTo>
                      <a:pt x="299" y="665"/>
                    </a:lnTo>
                    <a:lnTo>
                      <a:pt x="297" y="662"/>
                    </a:lnTo>
                    <a:lnTo>
                      <a:pt x="296" y="658"/>
                    </a:lnTo>
                    <a:lnTo>
                      <a:pt x="296" y="655"/>
                    </a:lnTo>
                    <a:lnTo>
                      <a:pt x="293" y="653"/>
                    </a:lnTo>
                    <a:lnTo>
                      <a:pt x="288" y="650"/>
                    </a:lnTo>
                    <a:lnTo>
                      <a:pt x="278" y="647"/>
                    </a:lnTo>
                    <a:lnTo>
                      <a:pt x="268" y="641"/>
                    </a:lnTo>
                    <a:lnTo>
                      <a:pt x="259" y="634"/>
                    </a:lnTo>
                    <a:lnTo>
                      <a:pt x="250" y="625"/>
                    </a:lnTo>
                    <a:lnTo>
                      <a:pt x="240" y="616"/>
                    </a:lnTo>
                    <a:lnTo>
                      <a:pt x="229" y="612"/>
                    </a:lnTo>
                    <a:lnTo>
                      <a:pt x="219" y="610"/>
                    </a:lnTo>
                    <a:lnTo>
                      <a:pt x="209" y="610"/>
                    </a:lnTo>
                    <a:lnTo>
                      <a:pt x="197" y="606"/>
                    </a:lnTo>
                    <a:lnTo>
                      <a:pt x="185" y="594"/>
                    </a:lnTo>
                    <a:lnTo>
                      <a:pt x="174" y="578"/>
                    </a:lnTo>
                    <a:lnTo>
                      <a:pt x="165" y="562"/>
                    </a:lnTo>
                    <a:lnTo>
                      <a:pt x="157" y="547"/>
                    </a:lnTo>
                    <a:lnTo>
                      <a:pt x="153" y="535"/>
                    </a:lnTo>
                    <a:lnTo>
                      <a:pt x="149" y="526"/>
                    </a:lnTo>
                    <a:lnTo>
                      <a:pt x="131" y="512"/>
                    </a:lnTo>
                    <a:lnTo>
                      <a:pt x="119" y="498"/>
                    </a:lnTo>
                    <a:lnTo>
                      <a:pt x="106" y="478"/>
                    </a:lnTo>
                    <a:lnTo>
                      <a:pt x="99" y="457"/>
                    </a:lnTo>
                    <a:lnTo>
                      <a:pt x="96" y="441"/>
                    </a:lnTo>
                    <a:lnTo>
                      <a:pt x="97" y="433"/>
                    </a:lnTo>
                    <a:lnTo>
                      <a:pt x="99" y="431"/>
                    </a:lnTo>
                    <a:lnTo>
                      <a:pt x="102" y="428"/>
                    </a:lnTo>
                    <a:lnTo>
                      <a:pt x="103" y="423"/>
                    </a:lnTo>
                    <a:lnTo>
                      <a:pt x="103" y="416"/>
                    </a:lnTo>
                    <a:lnTo>
                      <a:pt x="102" y="407"/>
                    </a:lnTo>
                    <a:lnTo>
                      <a:pt x="97" y="402"/>
                    </a:lnTo>
                    <a:lnTo>
                      <a:pt x="93" y="400"/>
                    </a:lnTo>
                    <a:lnTo>
                      <a:pt x="87" y="397"/>
                    </a:lnTo>
                    <a:lnTo>
                      <a:pt x="84" y="392"/>
                    </a:lnTo>
                    <a:lnTo>
                      <a:pt x="80" y="385"/>
                    </a:lnTo>
                    <a:lnTo>
                      <a:pt x="75" y="376"/>
                    </a:lnTo>
                    <a:lnTo>
                      <a:pt x="72" y="366"/>
                    </a:lnTo>
                    <a:lnTo>
                      <a:pt x="74" y="358"/>
                    </a:lnTo>
                    <a:lnTo>
                      <a:pt x="77" y="355"/>
                    </a:lnTo>
                    <a:lnTo>
                      <a:pt x="80" y="354"/>
                    </a:lnTo>
                    <a:lnTo>
                      <a:pt x="84" y="354"/>
                    </a:lnTo>
                    <a:lnTo>
                      <a:pt x="87" y="355"/>
                    </a:lnTo>
                    <a:lnTo>
                      <a:pt x="90" y="355"/>
                    </a:lnTo>
                    <a:lnTo>
                      <a:pt x="91" y="354"/>
                    </a:lnTo>
                    <a:lnTo>
                      <a:pt x="93" y="351"/>
                    </a:lnTo>
                    <a:lnTo>
                      <a:pt x="90" y="343"/>
                    </a:lnTo>
                    <a:lnTo>
                      <a:pt x="87" y="335"/>
                    </a:lnTo>
                    <a:lnTo>
                      <a:pt x="85" y="327"/>
                    </a:lnTo>
                    <a:lnTo>
                      <a:pt x="84" y="324"/>
                    </a:lnTo>
                    <a:lnTo>
                      <a:pt x="83" y="323"/>
                    </a:lnTo>
                    <a:lnTo>
                      <a:pt x="81" y="323"/>
                    </a:lnTo>
                    <a:lnTo>
                      <a:pt x="78" y="324"/>
                    </a:lnTo>
                    <a:lnTo>
                      <a:pt x="77" y="326"/>
                    </a:lnTo>
                    <a:lnTo>
                      <a:pt x="71" y="326"/>
                    </a:lnTo>
                    <a:lnTo>
                      <a:pt x="68" y="324"/>
                    </a:lnTo>
                    <a:lnTo>
                      <a:pt x="62" y="318"/>
                    </a:lnTo>
                    <a:lnTo>
                      <a:pt x="56" y="311"/>
                    </a:lnTo>
                    <a:lnTo>
                      <a:pt x="53" y="301"/>
                    </a:lnTo>
                    <a:lnTo>
                      <a:pt x="50" y="293"/>
                    </a:lnTo>
                    <a:lnTo>
                      <a:pt x="43" y="282"/>
                    </a:lnTo>
                    <a:lnTo>
                      <a:pt x="33" y="270"/>
                    </a:lnTo>
                    <a:lnTo>
                      <a:pt x="24" y="259"/>
                    </a:lnTo>
                    <a:lnTo>
                      <a:pt x="18" y="251"/>
                    </a:lnTo>
                    <a:lnTo>
                      <a:pt x="16" y="242"/>
                    </a:lnTo>
                    <a:lnTo>
                      <a:pt x="16" y="228"/>
                    </a:lnTo>
                    <a:lnTo>
                      <a:pt x="19" y="199"/>
                    </a:lnTo>
                    <a:lnTo>
                      <a:pt x="19" y="178"/>
                    </a:lnTo>
                    <a:lnTo>
                      <a:pt x="16" y="168"/>
                    </a:lnTo>
                    <a:lnTo>
                      <a:pt x="12" y="156"/>
                    </a:lnTo>
                    <a:lnTo>
                      <a:pt x="10" y="146"/>
                    </a:lnTo>
                    <a:lnTo>
                      <a:pt x="8" y="137"/>
                    </a:lnTo>
                    <a:lnTo>
                      <a:pt x="2" y="130"/>
                    </a:lnTo>
                    <a:lnTo>
                      <a:pt x="0" y="121"/>
                    </a:lnTo>
                    <a:lnTo>
                      <a:pt x="2" y="115"/>
                    </a:lnTo>
                    <a:lnTo>
                      <a:pt x="8" y="103"/>
                    </a:lnTo>
                    <a:lnTo>
                      <a:pt x="13" y="88"/>
                    </a:lnTo>
                    <a:lnTo>
                      <a:pt x="21" y="72"/>
                    </a:lnTo>
                    <a:lnTo>
                      <a:pt x="27" y="56"/>
                    </a:lnTo>
                    <a:lnTo>
                      <a:pt x="33" y="44"/>
                    </a:lnTo>
                    <a:lnTo>
                      <a:pt x="34" y="37"/>
                    </a:lnTo>
                    <a:lnTo>
                      <a:pt x="33" y="29"/>
                    </a:lnTo>
                    <a:lnTo>
                      <a:pt x="31" y="16"/>
                    </a:lnTo>
                    <a:lnTo>
                      <a:pt x="30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2" name="Freeform 78"/>
              <p:cNvSpPr>
                <a:spLocks/>
              </p:cNvSpPr>
              <p:nvPr/>
            </p:nvSpPr>
            <p:spPr bwMode="auto">
              <a:xfrm>
                <a:off x="5265738" y="4167188"/>
                <a:ext cx="1338263" cy="1255713"/>
              </a:xfrm>
              <a:custGeom>
                <a:avLst/>
                <a:gdLst/>
                <a:ahLst/>
                <a:cxnLst>
                  <a:cxn ang="0">
                    <a:pos x="395" y="33"/>
                  </a:cxn>
                  <a:cxn ang="0">
                    <a:pos x="405" y="117"/>
                  </a:cxn>
                  <a:cxn ang="0">
                    <a:pos x="417" y="155"/>
                  </a:cxn>
                  <a:cxn ang="0">
                    <a:pos x="457" y="156"/>
                  </a:cxn>
                  <a:cxn ang="0">
                    <a:pos x="470" y="164"/>
                  </a:cxn>
                  <a:cxn ang="0">
                    <a:pos x="505" y="167"/>
                  </a:cxn>
                  <a:cxn ang="0">
                    <a:pos x="529" y="170"/>
                  </a:cxn>
                  <a:cxn ang="0">
                    <a:pos x="552" y="173"/>
                  </a:cxn>
                  <a:cxn ang="0">
                    <a:pos x="583" y="174"/>
                  </a:cxn>
                  <a:cxn ang="0">
                    <a:pos x="640" y="179"/>
                  </a:cxn>
                  <a:cxn ang="0">
                    <a:pos x="705" y="154"/>
                  </a:cxn>
                  <a:cxn ang="0">
                    <a:pos x="736" y="165"/>
                  </a:cxn>
                  <a:cxn ang="0">
                    <a:pos x="770" y="168"/>
                  </a:cxn>
                  <a:cxn ang="0">
                    <a:pos x="787" y="205"/>
                  </a:cxn>
                  <a:cxn ang="0">
                    <a:pos x="811" y="307"/>
                  </a:cxn>
                  <a:cxn ang="0">
                    <a:pos x="843" y="345"/>
                  </a:cxn>
                  <a:cxn ang="0">
                    <a:pos x="836" y="395"/>
                  </a:cxn>
                  <a:cxn ang="0">
                    <a:pos x="837" y="438"/>
                  </a:cxn>
                  <a:cxn ang="0">
                    <a:pos x="833" y="466"/>
                  </a:cxn>
                  <a:cxn ang="0">
                    <a:pos x="815" y="462"/>
                  </a:cxn>
                  <a:cxn ang="0">
                    <a:pos x="765" y="457"/>
                  </a:cxn>
                  <a:cxn ang="0">
                    <a:pos x="789" y="481"/>
                  </a:cxn>
                  <a:cxn ang="0">
                    <a:pos x="762" y="524"/>
                  </a:cxn>
                  <a:cxn ang="0">
                    <a:pos x="710" y="574"/>
                  </a:cxn>
                  <a:cxn ang="0">
                    <a:pos x="685" y="598"/>
                  </a:cxn>
                  <a:cxn ang="0">
                    <a:pos x="657" y="620"/>
                  </a:cxn>
                  <a:cxn ang="0">
                    <a:pos x="649" y="639"/>
                  </a:cxn>
                  <a:cxn ang="0">
                    <a:pos x="640" y="679"/>
                  </a:cxn>
                  <a:cxn ang="0">
                    <a:pos x="626" y="701"/>
                  </a:cxn>
                  <a:cxn ang="0">
                    <a:pos x="638" y="732"/>
                  </a:cxn>
                  <a:cxn ang="0">
                    <a:pos x="655" y="779"/>
                  </a:cxn>
                  <a:cxn ang="0">
                    <a:pos x="604" y="789"/>
                  </a:cxn>
                  <a:cxn ang="0">
                    <a:pos x="554" y="773"/>
                  </a:cxn>
                  <a:cxn ang="0">
                    <a:pos x="511" y="730"/>
                  </a:cxn>
                  <a:cxn ang="0">
                    <a:pos x="493" y="680"/>
                  </a:cxn>
                  <a:cxn ang="0">
                    <a:pos x="464" y="665"/>
                  </a:cxn>
                  <a:cxn ang="0">
                    <a:pos x="407" y="578"/>
                  </a:cxn>
                  <a:cxn ang="0">
                    <a:pos x="336" y="539"/>
                  </a:cxn>
                  <a:cxn ang="0">
                    <a:pos x="272" y="550"/>
                  </a:cxn>
                  <a:cxn ang="0">
                    <a:pos x="252" y="593"/>
                  </a:cxn>
                  <a:cxn ang="0">
                    <a:pos x="216" y="590"/>
                  </a:cxn>
                  <a:cxn ang="0">
                    <a:pos x="151" y="550"/>
                  </a:cxn>
                  <a:cxn ang="0">
                    <a:pos x="129" y="505"/>
                  </a:cxn>
                  <a:cxn ang="0">
                    <a:pos x="28" y="407"/>
                  </a:cxn>
                  <a:cxn ang="0">
                    <a:pos x="4" y="393"/>
                  </a:cxn>
                  <a:cxn ang="0">
                    <a:pos x="10" y="379"/>
                  </a:cxn>
                  <a:cxn ang="0">
                    <a:pos x="78" y="375"/>
                  </a:cxn>
                  <a:cxn ang="0">
                    <a:pos x="189" y="367"/>
                  </a:cxn>
                  <a:cxn ang="0">
                    <a:pos x="203" y="16"/>
                  </a:cxn>
                </a:cxnLst>
                <a:rect l="0" t="0" r="r" b="b"/>
                <a:pathLst>
                  <a:path w="843" h="791">
                    <a:moveTo>
                      <a:pt x="392" y="0"/>
                    </a:moveTo>
                    <a:lnTo>
                      <a:pt x="392" y="5"/>
                    </a:lnTo>
                    <a:lnTo>
                      <a:pt x="394" y="16"/>
                    </a:lnTo>
                    <a:lnTo>
                      <a:pt x="395" y="33"/>
                    </a:lnTo>
                    <a:lnTo>
                      <a:pt x="398" y="53"/>
                    </a:lnTo>
                    <a:lnTo>
                      <a:pt x="401" y="75"/>
                    </a:lnTo>
                    <a:lnTo>
                      <a:pt x="402" y="97"/>
                    </a:lnTo>
                    <a:lnTo>
                      <a:pt x="405" y="117"/>
                    </a:lnTo>
                    <a:lnTo>
                      <a:pt x="407" y="133"/>
                    </a:lnTo>
                    <a:lnTo>
                      <a:pt x="408" y="143"/>
                    </a:lnTo>
                    <a:lnTo>
                      <a:pt x="411" y="151"/>
                    </a:lnTo>
                    <a:lnTo>
                      <a:pt x="417" y="155"/>
                    </a:lnTo>
                    <a:lnTo>
                      <a:pt x="426" y="156"/>
                    </a:lnTo>
                    <a:lnTo>
                      <a:pt x="436" y="155"/>
                    </a:lnTo>
                    <a:lnTo>
                      <a:pt x="446" y="155"/>
                    </a:lnTo>
                    <a:lnTo>
                      <a:pt x="457" y="156"/>
                    </a:lnTo>
                    <a:lnTo>
                      <a:pt x="463" y="158"/>
                    </a:lnTo>
                    <a:lnTo>
                      <a:pt x="467" y="159"/>
                    </a:lnTo>
                    <a:lnTo>
                      <a:pt x="469" y="161"/>
                    </a:lnTo>
                    <a:lnTo>
                      <a:pt x="470" y="164"/>
                    </a:lnTo>
                    <a:lnTo>
                      <a:pt x="473" y="167"/>
                    </a:lnTo>
                    <a:lnTo>
                      <a:pt x="476" y="168"/>
                    </a:lnTo>
                    <a:lnTo>
                      <a:pt x="493" y="168"/>
                    </a:lnTo>
                    <a:lnTo>
                      <a:pt x="505" y="167"/>
                    </a:lnTo>
                    <a:lnTo>
                      <a:pt x="516" y="165"/>
                    </a:lnTo>
                    <a:lnTo>
                      <a:pt x="521" y="164"/>
                    </a:lnTo>
                    <a:lnTo>
                      <a:pt x="526" y="165"/>
                    </a:lnTo>
                    <a:lnTo>
                      <a:pt x="529" y="170"/>
                    </a:lnTo>
                    <a:lnTo>
                      <a:pt x="538" y="176"/>
                    </a:lnTo>
                    <a:lnTo>
                      <a:pt x="542" y="177"/>
                    </a:lnTo>
                    <a:lnTo>
                      <a:pt x="546" y="176"/>
                    </a:lnTo>
                    <a:lnTo>
                      <a:pt x="552" y="173"/>
                    </a:lnTo>
                    <a:lnTo>
                      <a:pt x="557" y="171"/>
                    </a:lnTo>
                    <a:lnTo>
                      <a:pt x="560" y="171"/>
                    </a:lnTo>
                    <a:lnTo>
                      <a:pt x="568" y="173"/>
                    </a:lnTo>
                    <a:lnTo>
                      <a:pt x="583" y="174"/>
                    </a:lnTo>
                    <a:lnTo>
                      <a:pt x="602" y="177"/>
                    </a:lnTo>
                    <a:lnTo>
                      <a:pt x="618" y="179"/>
                    </a:lnTo>
                    <a:lnTo>
                      <a:pt x="632" y="180"/>
                    </a:lnTo>
                    <a:lnTo>
                      <a:pt x="640" y="179"/>
                    </a:lnTo>
                    <a:lnTo>
                      <a:pt x="652" y="176"/>
                    </a:lnTo>
                    <a:lnTo>
                      <a:pt x="682" y="164"/>
                    </a:lnTo>
                    <a:lnTo>
                      <a:pt x="695" y="158"/>
                    </a:lnTo>
                    <a:lnTo>
                      <a:pt x="705" y="154"/>
                    </a:lnTo>
                    <a:lnTo>
                      <a:pt x="710" y="152"/>
                    </a:lnTo>
                    <a:lnTo>
                      <a:pt x="715" y="154"/>
                    </a:lnTo>
                    <a:lnTo>
                      <a:pt x="730" y="162"/>
                    </a:lnTo>
                    <a:lnTo>
                      <a:pt x="736" y="165"/>
                    </a:lnTo>
                    <a:lnTo>
                      <a:pt x="740" y="167"/>
                    </a:lnTo>
                    <a:lnTo>
                      <a:pt x="749" y="167"/>
                    </a:lnTo>
                    <a:lnTo>
                      <a:pt x="759" y="168"/>
                    </a:lnTo>
                    <a:lnTo>
                      <a:pt x="770" y="168"/>
                    </a:lnTo>
                    <a:lnTo>
                      <a:pt x="779" y="171"/>
                    </a:lnTo>
                    <a:lnTo>
                      <a:pt x="783" y="176"/>
                    </a:lnTo>
                    <a:lnTo>
                      <a:pt x="786" y="187"/>
                    </a:lnTo>
                    <a:lnTo>
                      <a:pt x="787" y="205"/>
                    </a:lnTo>
                    <a:lnTo>
                      <a:pt x="789" y="229"/>
                    </a:lnTo>
                    <a:lnTo>
                      <a:pt x="795" y="276"/>
                    </a:lnTo>
                    <a:lnTo>
                      <a:pt x="801" y="292"/>
                    </a:lnTo>
                    <a:lnTo>
                      <a:pt x="811" y="307"/>
                    </a:lnTo>
                    <a:lnTo>
                      <a:pt x="821" y="320"/>
                    </a:lnTo>
                    <a:lnTo>
                      <a:pt x="833" y="331"/>
                    </a:lnTo>
                    <a:lnTo>
                      <a:pt x="840" y="338"/>
                    </a:lnTo>
                    <a:lnTo>
                      <a:pt x="843" y="345"/>
                    </a:lnTo>
                    <a:lnTo>
                      <a:pt x="842" y="354"/>
                    </a:lnTo>
                    <a:lnTo>
                      <a:pt x="840" y="367"/>
                    </a:lnTo>
                    <a:lnTo>
                      <a:pt x="839" y="382"/>
                    </a:lnTo>
                    <a:lnTo>
                      <a:pt x="836" y="395"/>
                    </a:lnTo>
                    <a:lnTo>
                      <a:pt x="834" y="404"/>
                    </a:lnTo>
                    <a:lnTo>
                      <a:pt x="834" y="412"/>
                    </a:lnTo>
                    <a:lnTo>
                      <a:pt x="840" y="426"/>
                    </a:lnTo>
                    <a:lnTo>
                      <a:pt x="837" y="438"/>
                    </a:lnTo>
                    <a:lnTo>
                      <a:pt x="836" y="449"/>
                    </a:lnTo>
                    <a:lnTo>
                      <a:pt x="836" y="462"/>
                    </a:lnTo>
                    <a:lnTo>
                      <a:pt x="834" y="463"/>
                    </a:lnTo>
                    <a:lnTo>
                      <a:pt x="833" y="466"/>
                    </a:lnTo>
                    <a:lnTo>
                      <a:pt x="830" y="468"/>
                    </a:lnTo>
                    <a:lnTo>
                      <a:pt x="827" y="468"/>
                    </a:lnTo>
                    <a:lnTo>
                      <a:pt x="821" y="466"/>
                    </a:lnTo>
                    <a:lnTo>
                      <a:pt x="815" y="462"/>
                    </a:lnTo>
                    <a:lnTo>
                      <a:pt x="809" y="456"/>
                    </a:lnTo>
                    <a:lnTo>
                      <a:pt x="789" y="446"/>
                    </a:lnTo>
                    <a:lnTo>
                      <a:pt x="777" y="449"/>
                    </a:lnTo>
                    <a:lnTo>
                      <a:pt x="765" y="457"/>
                    </a:lnTo>
                    <a:lnTo>
                      <a:pt x="767" y="462"/>
                    </a:lnTo>
                    <a:lnTo>
                      <a:pt x="773" y="468"/>
                    </a:lnTo>
                    <a:lnTo>
                      <a:pt x="782" y="475"/>
                    </a:lnTo>
                    <a:lnTo>
                      <a:pt x="789" y="481"/>
                    </a:lnTo>
                    <a:lnTo>
                      <a:pt x="790" y="487"/>
                    </a:lnTo>
                    <a:lnTo>
                      <a:pt x="784" y="496"/>
                    </a:lnTo>
                    <a:lnTo>
                      <a:pt x="767" y="516"/>
                    </a:lnTo>
                    <a:lnTo>
                      <a:pt x="762" y="524"/>
                    </a:lnTo>
                    <a:lnTo>
                      <a:pt x="754" y="534"/>
                    </a:lnTo>
                    <a:lnTo>
                      <a:pt x="743" y="546"/>
                    </a:lnTo>
                    <a:lnTo>
                      <a:pt x="718" y="571"/>
                    </a:lnTo>
                    <a:lnTo>
                      <a:pt x="710" y="574"/>
                    </a:lnTo>
                    <a:lnTo>
                      <a:pt x="690" y="574"/>
                    </a:lnTo>
                    <a:lnTo>
                      <a:pt x="687" y="578"/>
                    </a:lnTo>
                    <a:lnTo>
                      <a:pt x="686" y="587"/>
                    </a:lnTo>
                    <a:lnTo>
                      <a:pt x="685" y="598"/>
                    </a:lnTo>
                    <a:lnTo>
                      <a:pt x="682" y="606"/>
                    </a:lnTo>
                    <a:lnTo>
                      <a:pt x="674" y="614"/>
                    </a:lnTo>
                    <a:lnTo>
                      <a:pt x="665" y="618"/>
                    </a:lnTo>
                    <a:lnTo>
                      <a:pt x="657" y="620"/>
                    </a:lnTo>
                    <a:lnTo>
                      <a:pt x="652" y="621"/>
                    </a:lnTo>
                    <a:lnTo>
                      <a:pt x="651" y="626"/>
                    </a:lnTo>
                    <a:lnTo>
                      <a:pt x="651" y="633"/>
                    </a:lnTo>
                    <a:lnTo>
                      <a:pt x="649" y="639"/>
                    </a:lnTo>
                    <a:lnTo>
                      <a:pt x="640" y="648"/>
                    </a:lnTo>
                    <a:lnTo>
                      <a:pt x="643" y="662"/>
                    </a:lnTo>
                    <a:lnTo>
                      <a:pt x="643" y="671"/>
                    </a:lnTo>
                    <a:lnTo>
                      <a:pt x="640" y="679"/>
                    </a:lnTo>
                    <a:lnTo>
                      <a:pt x="635" y="685"/>
                    </a:lnTo>
                    <a:lnTo>
                      <a:pt x="627" y="689"/>
                    </a:lnTo>
                    <a:lnTo>
                      <a:pt x="624" y="695"/>
                    </a:lnTo>
                    <a:lnTo>
                      <a:pt x="626" y="701"/>
                    </a:lnTo>
                    <a:lnTo>
                      <a:pt x="630" y="707"/>
                    </a:lnTo>
                    <a:lnTo>
                      <a:pt x="633" y="713"/>
                    </a:lnTo>
                    <a:lnTo>
                      <a:pt x="635" y="720"/>
                    </a:lnTo>
                    <a:lnTo>
                      <a:pt x="638" y="732"/>
                    </a:lnTo>
                    <a:lnTo>
                      <a:pt x="642" y="744"/>
                    </a:lnTo>
                    <a:lnTo>
                      <a:pt x="645" y="755"/>
                    </a:lnTo>
                    <a:lnTo>
                      <a:pt x="646" y="764"/>
                    </a:lnTo>
                    <a:lnTo>
                      <a:pt x="655" y="779"/>
                    </a:lnTo>
                    <a:lnTo>
                      <a:pt x="657" y="788"/>
                    </a:lnTo>
                    <a:lnTo>
                      <a:pt x="657" y="791"/>
                    </a:lnTo>
                    <a:lnTo>
                      <a:pt x="618" y="791"/>
                    </a:lnTo>
                    <a:lnTo>
                      <a:pt x="604" y="789"/>
                    </a:lnTo>
                    <a:lnTo>
                      <a:pt x="595" y="788"/>
                    </a:lnTo>
                    <a:lnTo>
                      <a:pt x="585" y="783"/>
                    </a:lnTo>
                    <a:lnTo>
                      <a:pt x="568" y="779"/>
                    </a:lnTo>
                    <a:lnTo>
                      <a:pt x="554" y="773"/>
                    </a:lnTo>
                    <a:lnTo>
                      <a:pt x="542" y="766"/>
                    </a:lnTo>
                    <a:lnTo>
                      <a:pt x="521" y="748"/>
                    </a:lnTo>
                    <a:lnTo>
                      <a:pt x="514" y="739"/>
                    </a:lnTo>
                    <a:lnTo>
                      <a:pt x="511" y="730"/>
                    </a:lnTo>
                    <a:lnTo>
                      <a:pt x="510" y="717"/>
                    </a:lnTo>
                    <a:lnTo>
                      <a:pt x="504" y="704"/>
                    </a:lnTo>
                    <a:lnTo>
                      <a:pt x="498" y="689"/>
                    </a:lnTo>
                    <a:lnTo>
                      <a:pt x="493" y="680"/>
                    </a:lnTo>
                    <a:lnTo>
                      <a:pt x="488" y="676"/>
                    </a:lnTo>
                    <a:lnTo>
                      <a:pt x="480" y="674"/>
                    </a:lnTo>
                    <a:lnTo>
                      <a:pt x="471" y="671"/>
                    </a:lnTo>
                    <a:lnTo>
                      <a:pt x="464" y="665"/>
                    </a:lnTo>
                    <a:lnTo>
                      <a:pt x="455" y="652"/>
                    </a:lnTo>
                    <a:lnTo>
                      <a:pt x="445" y="636"/>
                    </a:lnTo>
                    <a:lnTo>
                      <a:pt x="433" y="617"/>
                    </a:lnTo>
                    <a:lnTo>
                      <a:pt x="407" y="578"/>
                    </a:lnTo>
                    <a:lnTo>
                      <a:pt x="395" y="564"/>
                    </a:lnTo>
                    <a:lnTo>
                      <a:pt x="379" y="552"/>
                    </a:lnTo>
                    <a:lnTo>
                      <a:pt x="358" y="543"/>
                    </a:lnTo>
                    <a:lnTo>
                      <a:pt x="336" y="539"/>
                    </a:lnTo>
                    <a:lnTo>
                      <a:pt x="316" y="537"/>
                    </a:lnTo>
                    <a:lnTo>
                      <a:pt x="286" y="537"/>
                    </a:lnTo>
                    <a:lnTo>
                      <a:pt x="277" y="542"/>
                    </a:lnTo>
                    <a:lnTo>
                      <a:pt x="272" y="550"/>
                    </a:lnTo>
                    <a:lnTo>
                      <a:pt x="267" y="561"/>
                    </a:lnTo>
                    <a:lnTo>
                      <a:pt x="263" y="574"/>
                    </a:lnTo>
                    <a:lnTo>
                      <a:pt x="258" y="586"/>
                    </a:lnTo>
                    <a:lnTo>
                      <a:pt x="252" y="593"/>
                    </a:lnTo>
                    <a:lnTo>
                      <a:pt x="244" y="598"/>
                    </a:lnTo>
                    <a:lnTo>
                      <a:pt x="232" y="598"/>
                    </a:lnTo>
                    <a:lnTo>
                      <a:pt x="223" y="595"/>
                    </a:lnTo>
                    <a:lnTo>
                      <a:pt x="216" y="590"/>
                    </a:lnTo>
                    <a:lnTo>
                      <a:pt x="207" y="584"/>
                    </a:lnTo>
                    <a:lnTo>
                      <a:pt x="175" y="568"/>
                    </a:lnTo>
                    <a:lnTo>
                      <a:pt x="160" y="558"/>
                    </a:lnTo>
                    <a:lnTo>
                      <a:pt x="151" y="550"/>
                    </a:lnTo>
                    <a:lnTo>
                      <a:pt x="145" y="543"/>
                    </a:lnTo>
                    <a:lnTo>
                      <a:pt x="141" y="533"/>
                    </a:lnTo>
                    <a:lnTo>
                      <a:pt x="136" y="521"/>
                    </a:lnTo>
                    <a:lnTo>
                      <a:pt x="129" y="505"/>
                    </a:lnTo>
                    <a:lnTo>
                      <a:pt x="117" y="485"/>
                    </a:lnTo>
                    <a:lnTo>
                      <a:pt x="81" y="449"/>
                    </a:lnTo>
                    <a:lnTo>
                      <a:pt x="72" y="438"/>
                    </a:lnTo>
                    <a:lnTo>
                      <a:pt x="28" y="407"/>
                    </a:lnTo>
                    <a:lnTo>
                      <a:pt x="16" y="400"/>
                    </a:lnTo>
                    <a:lnTo>
                      <a:pt x="9" y="394"/>
                    </a:lnTo>
                    <a:lnTo>
                      <a:pt x="7" y="394"/>
                    </a:lnTo>
                    <a:lnTo>
                      <a:pt x="4" y="393"/>
                    </a:lnTo>
                    <a:lnTo>
                      <a:pt x="0" y="393"/>
                    </a:lnTo>
                    <a:lnTo>
                      <a:pt x="3" y="388"/>
                    </a:lnTo>
                    <a:lnTo>
                      <a:pt x="9" y="382"/>
                    </a:lnTo>
                    <a:lnTo>
                      <a:pt x="10" y="379"/>
                    </a:lnTo>
                    <a:lnTo>
                      <a:pt x="17" y="379"/>
                    </a:lnTo>
                    <a:lnTo>
                      <a:pt x="32" y="378"/>
                    </a:lnTo>
                    <a:lnTo>
                      <a:pt x="53" y="376"/>
                    </a:lnTo>
                    <a:lnTo>
                      <a:pt x="78" y="375"/>
                    </a:lnTo>
                    <a:lnTo>
                      <a:pt x="107" y="373"/>
                    </a:lnTo>
                    <a:lnTo>
                      <a:pt x="136" y="370"/>
                    </a:lnTo>
                    <a:lnTo>
                      <a:pt x="164" y="369"/>
                    </a:lnTo>
                    <a:lnTo>
                      <a:pt x="189" y="367"/>
                    </a:lnTo>
                    <a:lnTo>
                      <a:pt x="210" y="366"/>
                    </a:lnTo>
                    <a:lnTo>
                      <a:pt x="225" y="364"/>
                    </a:lnTo>
                    <a:lnTo>
                      <a:pt x="229" y="364"/>
                    </a:lnTo>
                    <a:lnTo>
                      <a:pt x="203" y="16"/>
                    </a:lnTo>
                    <a:lnTo>
                      <a:pt x="392" y="0"/>
                    </a:lnTo>
                    <a:close/>
                  </a:path>
                </a:pathLst>
              </a:custGeom>
              <a:grpFill/>
              <a:ln w="0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83" name="Rounded Rectangle 82"/>
          <p:cNvSpPr/>
          <p:nvPr/>
        </p:nvSpPr>
        <p:spPr>
          <a:xfrm>
            <a:off x="1295400" y="5029200"/>
            <a:ext cx="6781800" cy="9906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is a sample text Insert your desired text here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Simple US Map Template for PowerPoint</a:t>
            </a:r>
            <a:endParaRPr lang="en-US" dirty="0"/>
          </a:p>
        </p:txBody>
      </p:sp>
      <p:grpSp>
        <p:nvGrpSpPr>
          <p:cNvPr id="6" name="Group 79"/>
          <p:cNvGrpSpPr/>
          <p:nvPr/>
        </p:nvGrpSpPr>
        <p:grpSpPr>
          <a:xfrm>
            <a:off x="1301750" y="1295400"/>
            <a:ext cx="6394450" cy="4491265"/>
            <a:chOff x="3617913" y="2081213"/>
            <a:chExt cx="4757737" cy="3341688"/>
          </a:xfrm>
          <a:solidFill>
            <a:schemeClr val="accent1"/>
          </a:solidFill>
        </p:grpSpPr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8085138" y="2905125"/>
              <a:ext cx="138113" cy="123825"/>
            </a:xfrm>
            <a:custGeom>
              <a:avLst/>
              <a:gdLst/>
              <a:ahLst/>
              <a:cxnLst>
                <a:cxn ang="0">
                  <a:pos x="81" y="0"/>
                </a:cxn>
                <a:cxn ang="0">
                  <a:pos x="84" y="0"/>
                </a:cxn>
                <a:cxn ang="0">
                  <a:pos x="87" y="3"/>
                </a:cxn>
                <a:cxn ang="0">
                  <a:pos x="78" y="16"/>
                </a:cxn>
                <a:cxn ang="0">
                  <a:pos x="59" y="35"/>
                </a:cxn>
                <a:cxn ang="0">
                  <a:pos x="50" y="46"/>
                </a:cxn>
                <a:cxn ang="0">
                  <a:pos x="39" y="58"/>
                </a:cxn>
                <a:cxn ang="0">
                  <a:pos x="34" y="60"/>
                </a:cxn>
                <a:cxn ang="0">
                  <a:pos x="22" y="72"/>
                </a:cxn>
                <a:cxn ang="0">
                  <a:pos x="15" y="77"/>
                </a:cxn>
                <a:cxn ang="0">
                  <a:pos x="9" y="78"/>
                </a:cxn>
                <a:cxn ang="0">
                  <a:pos x="5" y="75"/>
                </a:cxn>
                <a:cxn ang="0">
                  <a:pos x="2" y="71"/>
                </a:cxn>
                <a:cxn ang="0">
                  <a:pos x="0" y="66"/>
                </a:cxn>
                <a:cxn ang="0">
                  <a:pos x="3" y="60"/>
                </a:cxn>
                <a:cxn ang="0">
                  <a:pos x="6" y="58"/>
                </a:cxn>
                <a:cxn ang="0">
                  <a:pos x="9" y="56"/>
                </a:cxn>
                <a:cxn ang="0">
                  <a:pos x="12" y="52"/>
                </a:cxn>
                <a:cxn ang="0">
                  <a:pos x="17" y="49"/>
                </a:cxn>
                <a:cxn ang="0">
                  <a:pos x="27" y="38"/>
                </a:cxn>
                <a:cxn ang="0">
                  <a:pos x="28" y="35"/>
                </a:cxn>
                <a:cxn ang="0">
                  <a:pos x="31" y="34"/>
                </a:cxn>
                <a:cxn ang="0">
                  <a:pos x="34" y="29"/>
                </a:cxn>
                <a:cxn ang="0">
                  <a:pos x="37" y="27"/>
                </a:cxn>
                <a:cxn ang="0">
                  <a:pos x="40" y="25"/>
                </a:cxn>
                <a:cxn ang="0">
                  <a:pos x="43" y="22"/>
                </a:cxn>
                <a:cxn ang="0">
                  <a:pos x="46" y="22"/>
                </a:cxn>
                <a:cxn ang="0">
                  <a:pos x="52" y="21"/>
                </a:cxn>
                <a:cxn ang="0">
                  <a:pos x="59" y="15"/>
                </a:cxn>
                <a:cxn ang="0">
                  <a:pos x="67" y="10"/>
                </a:cxn>
                <a:cxn ang="0">
                  <a:pos x="71" y="4"/>
                </a:cxn>
                <a:cxn ang="0">
                  <a:pos x="74" y="3"/>
                </a:cxn>
                <a:cxn ang="0">
                  <a:pos x="78" y="1"/>
                </a:cxn>
                <a:cxn ang="0">
                  <a:pos x="81" y="0"/>
                </a:cxn>
              </a:cxnLst>
              <a:rect l="0" t="0" r="r" b="b"/>
              <a:pathLst>
                <a:path w="87" h="78">
                  <a:moveTo>
                    <a:pt x="81" y="0"/>
                  </a:moveTo>
                  <a:lnTo>
                    <a:pt x="84" y="0"/>
                  </a:lnTo>
                  <a:lnTo>
                    <a:pt x="87" y="3"/>
                  </a:lnTo>
                  <a:lnTo>
                    <a:pt x="78" y="16"/>
                  </a:lnTo>
                  <a:lnTo>
                    <a:pt x="59" y="35"/>
                  </a:lnTo>
                  <a:lnTo>
                    <a:pt x="50" y="46"/>
                  </a:lnTo>
                  <a:lnTo>
                    <a:pt x="39" y="58"/>
                  </a:lnTo>
                  <a:lnTo>
                    <a:pt x="34" y="60"/>
                  </a:lnTo>
                  <a:lnTo>
                    <a:pt x="22" y="72"/>
                  </a:lnTo>
                  <a:lnTo>
                    <a:pt x="15" y="77"/>
                  </a:lnTo>
                  <a:lnTo>
                    <a:pt x="9" y="78"/>
                  </a:lnTo>
                  <a:lnTo>
                    <a:pt x="5" y="75"/>
                  </a:lnTo>
                  <a:lnTo>
                    <a:pt x="2" y="71"/>
                  </a:lnTo>
                  <a:lnTo>
                    <a:pt x="0" y="66"/>
                  </a:lnTo>
                  <a:lnTo>
                    <a:pt x="3" y="60"/>
                  </a:lnTo>
                  <a:lnTo>
                    <a:pt x="6" y="58"/>
                  </a:lnTo>
                  <a:lnTo>
                    <a:pt x="9" y="56"/>
                  </a:lnTo>
                  <a:lnTo>
                    <a:pt x="12" y="52"/>
                  </a:lnTo>
                  <a:lnTo>
                    <a:pt x="17" y="49"/>
                  </a:lnTo>
                  <a:lnTo>
                    <a:pt x="27" y="38"/>
                  </a:lnTo>
                  <a:lnTo>
                    <a:pt x="28" y="35"/>
                  </a:lnTo>
                  <a:lnTo>
                    <a:pt x="31" y="34"/>
                  </a:lnTo>
                  <a:lnTo>
                    <a:pt x="34" y="29"/>
                  </a:lnTo>
                  <a:lnTo>
                    <a:pt x="37" y="27"/>
                  </a:lnTo>
                  <a:lnTo>
                    <a:pt x="40" y="25"/>
                  </a:lnTo>
                  <a:lnTo>
                    <a:pt x="43" y="22"/>
                  </a:lnTo>
                  <a:lnTo>
                    <a:pt x="46" y="22"/>
                  </a:lnTo>
                  <a:lnTo>
                    <a:pt x="52" y="21"/>
                  </a:lnTo>
                  <a:lnTo>
                    <a:pt x="59" y="15"/>
                  </a:lnTo>
                  <a:lnTo>
                    <a:pt x="67" y="10"/>
                  </a:lnTo>
                  <a:lnTo>
                    <a:pt x="71" y="4"/>
                  </a:lnTo>
                  <a:lnTo>
                    <a:pt x="74" y="3"/>
                  </a:lnTo>
                  <a:lnTo>
                    <a:pt x="78" y="1"/>
                  </a:lnTo>
                  <a:lnTo>
                    <a:pt x="81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7085013" y="2708275"/>
              <a:ext cx="19050" cy="1428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7" y="0"/>
                </a:cxn>
                <a:cxn ang="0">
                  <a:pos x="9" y="2"/>
                </a:cxn>
                <a:cxn ang="0">
                  <a:pos x="12" y="3"/>
                </a:cxn>
                <a:cxn ang="0">
                  <a:pos x="12" y="6"/>
                </a:cxn>
                <a:cxn ang="0">
                  <a:pos x="10" y="7"/>
                </a:cxn>
                <a:cxn ang="0">
                  <a:pos x="7" y="9"/>
                </a:cxn>
                <a:cxn ang="0">
                  <a:pos x="4" y="9"/>
                </a:cxn>
                <a:cxn ang="0">
                  <a:pos x="3" y="7"/>
                </a:cxn>
                <a:cxn ang="0">
                  <a:pos x="0" y="6"/>
                </a:cxn>
                <a:cxn ang="0">
                  <a:pos x="0" y="3"/>
                </a:cxn>
                <a:cxn ang="0">
                  <a:pos x="3" y="2"/>
                </a:cxn>
                <a:cxn ang="0">
                  <a:pos x="4" y="0"/>
                </a:cxn>
              </a:cxnLst>
              <a:rect l="0" t="0" r="r" b="b"/>
              <a:pathLst>
                <a:path w="12" h="9">
                  <a:moveTo>
                    <a:pt x="4" y="0"/>
                  </a:moveTo>
                  <a:lnTo>
                    <a:pt x="7" y="0"/>
                  </a:lnTo>
                  <a:lnTo>
                    <a:pt x="9" y="2"/>
                  </a:lnTo>
                  <a:lnTo>
                    <a:pt x="12" y="3"/>
                  </a:lnTo>
                  <a:lnTo>
                    <a:pt x="12" y="6"/>
                  </a:lnTo>
                  <a:lnTo>
                    <a:pt x="10" y="7"/>
                  </a:lnTo>
                  <a:lnTo>
                    <a:pt x="7" y="9"/>
                  </a:lnTo>
                  <a:lnTo>
                    <a:pt x="4" y="9"/>
                  </a:lnTo>
                  <a:lnTo>
                    <a:pt x="3" y="7"/>
                  </a:lnTo>
                  <a:lnTo>
                    <a:pt x="0" y="6"/>
                  </a:lnTo>
                  <a:lnTo>
                    <a:pt x="0" y="3"/>
                  </a:lnTo>
                  <a:lnTo>
                    <a:pt x="3" y="2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7158038" y="3086100"/>
              <a:ext cx="412750" cy="498475"/>
            </a:xfrm>
            <a:custGeom>
              <a:avLst/>
              <a:gdLst/>
              <a:ahLst/>
              <a:cxnLst>
                <a:cxn ang="0">
                  <a:pos x="260" y="121"/>
                </a:cxn>
                <a:cxn ang="0">
                  <a:pos x="252" y="126"/>
                </a:cxn>
                <a:cxn ang="0">
                  <a:pos x="254" y="135"/>
                </a:cxn>
                <a:cxn ang="0">
                  <a:pos x="257" y="163"/>
                </a:cxn>
                <a:cxn ang="0">
                  <a:pos x="248" y="196"/>
                </a:cxn>
                <a:cxn ang="0">
                  <a:pos x="227" y="218"/>
                </a:cxn>
                <a:cxn ang="0">
                  <a:pos x="221" y="234"/>
                </a:cxn>
                <a:cxn ang="0">
                  <a:pos x="219" y="253"/>
                </a:cxn>
                <a:cxn ang="0">
                  <a:pos x="210" y="264"/>
                </a:cxn>
                <a:cxn ang="0">
                  <a:pos x="202" y="275"/>
                </a:cxn>
                <a:cxn ang="0">
                  <a:pos x="201" y="287"/>
                </a:cxn>
                <a:cxn ang="0">
                  <a:pos x="196" y="305"/>
                </a:cxn>
                <a:cxn ang="0">
                  <a:pos x="192" y="309"/>
                </a:cxn>
                <a:cxn ang="0">
                  <a:pos x="185" y="314"/>
                </a:cxn>
                <a:cxn ang="0">
                  <a:pos x="177" y="305"/>
                </a:cxn>
                <a:cxn ang="0">
                  <a:pos x="170" y="296"/>
                </a:cxn>
                <a:cxn ang="0">
                  <a:pos x="164" y="292"/>
                </a:cxn>
                <a:cxn ang="0">
                  <a:pos x="149" y="296"/>
                </a:cxn>
                <a:cxn ang="0">
                  <a:pos x="124" y="305"/>
                </a:cxn>
                <a:cxn ang="0">
                  <a:pos x="99" y="306"/>
                </a:cxn>
                <a:cxn ang="0">
                  <a:pos x="79" y="299"/>
                </a:cxn>
                <a:cxn ang="0">
                  <a:pos x="67" y="293"/>
                </a:cxn>
                <a:cxn ang="0">
                  <a:pos x="48" y="295"/>
                </a:cxn>
                <a:cxn ang="0">
                  <a:pos x="36" y="264"/>
                </a:cxn>
                <a:cxn ang="0">
                  <a:pos x="29" y="239"/>
                </a:cxn>
                <a:cxn ang="0">
                  <a:pos x="30" y="219"/>
                </a:cxn>
                <a:cxn ang="0">
                  <a:pos x="23" y="196"/>
                </a:cxn>
                <a:cxn ang="0">
                  <a:pos x="11" y="165"/>
                </a:cxn>
                <a:cxn ang="0">
                  <a:pos x="2" y="137"/>
                </a:cxn>
                <a:cxn ang="0">
                  <a:pos x="1" y="118"/>
                </a:cxn>
                <a:cxn ang="0">
                  <a:pos x="14" y="98"/>
                </a:cxn>
                <a:cxn ang="0">
                  <a:pos x="32" y="95"/>
                </a:cxn>
                <a:cxn ang="0">
                  <a:pos x="72" y="75"/>
                </a:cxn>
                <a:cxn ang="0">
                  <a:pos x="95" y="78"/>
                </a:cxn>
                <a:cxn ang="0">
                  <a:pos x="126" y="76"/>
                </a:cxn>
                <a:cxn ang="0">
                  <a:pos x="144" y="69"/>
                </a:cxn>
                <a:cxn ang="0">
                  <a:pos x="169" y="53"/>
                </a:cxn>
                <a:cxn ang="0">
                  <a:pos x="186" y="34"/>
                </a:cxn>
                <a:cxn ang="0">
                  <a:pos x="201" y="13"/>
                </a:cxn>
              </a:cxnLst>
              <a:rect l="0" t="0" r="r" b="b"/>
              <a:pathLst>
                <a:path w="260" h="314">
                  <a:moveTo>
                    <a:pt x="213" y="0"/>
                  </a:moveTo>
                  <a:lnTo>
                    <a:pt x="260" y="121"/>
                  </a:lnTo>
                  <a:lnTo>
                    <a:pt x="257" y="122"/>
                  </a:lnTo>
                  <a:lnTo>
                    <a:pt x="252" y="126"/>
                  </a:lnTo>
                  <a:lnTo>
                    <a:pt x="252" y="128"/>
                  </a:lnTo>
                  <a:lnTo>
                    <a:pt x="254" y="135"/>
                  </a:lnTo>
                  <a:lnTo>
                    <a:pt x="255" y="149"/>
                  </a:lnTo>
                  <a:lnTo>
                    <a:pt x="257" y="163"/>
                  </a:lnTo>
                  <a:lnTo>
                    <a:pt x="254" y="180"/>
                  </a:lnTo>
                  <a:lnTo>
                    <a:pt x="248" y="196"/>
                  </a:lnTo>
                  <a:lnTo>
                    <a:pt x="238" y="208"/>
                  </a:lnTo>
                  <a:lnTo>
                    <a:pt x="227" y="218"/>
                  </a:lnTo>
                  <a:lnTo>
                    <a:pt x="223" y="225"/>
                  </a:lnTo>
                  <a:lnTo>
                    <a:pt x="221" y="234"/>
                  </a:lnTo>
                  <a:lnTo>
                    <a:pt x="220" y="244"/>
                  </a:lnTo>
                  <a:lnTo>
                    <a:pt x="219" y="253"/>
                  </a:lnTo>
                  <a:lnTo>
                    <a:pt x="214" y="259"/>
                  </a:lnTo>
                  <a:lnTo>
                    <a:pt x="210" y="264"/>
                  </a:lnTo>
                  <a:lnTo>
                    <a:pt x="205" y="267"/>
                  </a:lnTo>
                  <a:lnTo>
                    <a:pt x="202" y="275"/>
                  </a:lnTo>
                  <a:lnTo>
                    <a:pt x="201" y="278"/>
                  </a:lnTo>
                  <a:lnTo>
                    <a:pt x="201" y="287"/>
                  </a:lnTo>
                  <a:lnTo>
                    <a:pt x="199" y="296"/>
                  </a:lnTo>
                  <a:lnTo>
                    <a:pt x="196" y="305"/>
                  </a:lnTo>
                  <a:lnTo>
                    <a:pt x="194" y="309"/>
                  </a:lnTo>
                  <a:lnTo>
                    <a:pt x="192" y="309"/>
                  </a:lnTo>
                  <a:lnTo>
                    <a:pt x="189" y="311"/>
                  </a:lnTo>
                  <a:lnTo>
                    <a:pt x="185" y="314"/>
                  </a:lnTo>
                  <a:lnTo>
                    <a:pt x="180" y="309"/>
                  </a:lnTo>
                  <a:lnTo>
                    <a:pt x="177" y="305"/>
                  </a:lnTo>
                  <a:lnTo>
                    <a:pt x="173" y="301"/>
                  </a:lnTo>
                  <a:lnTo>
                    <a:pt x="170" y="296"/>
                  </a:lnTo>
                  <a:lnTo>
                    <a:pt x="167" y="295"/>
                  </a:lnTo>
                  <a:lnTo>
                    <a:pt x="164" y="292"/>
                  </a:lnTo>
                  <a:lnTo>
                    <a:pt x="163" y="292"/>
                  </a:lnTo>
                  <a:lnTo>
                    <a:pt x="149" y="296"/>
                  </a:lnTo>
                  <a:lnTo>
                    <a:pt x="138" y="301"/>
                  </a:lnTo>
                  <a:lnTo>
                    <a:pt x="124" y="305"/>
                  </a:lnTo>
                  <a:lnTo>
                    <a:pt x="111" y="306"/>
                  </a:lnTo>
                  <a:lnTo>
                    <a:pt x="99" y="306"/>
                  </a:lnTo>
                  <a:lnTo>
                    <a:pt x="88" y="302"/>
                  </a:lnTo>
                  <a:lnTo>
                    <a:pt x="79" y="299"/>
                  </a:lnTo>
                  <a:lnTo>
                    <a:pt x="73" y="295"/>
                  </a:lnTo>
                  <a:lnTo>
                    <a:pt x="67" y="293"/>
                  </a:lnTo>
                  <a:lnTo>
                    <a:pt x="55" y="293"/>
                  </a:lnTo>
                  <a:lnTo>
                    <a:pt x="48" y="295"/>
                  </a:lnTo>
                  <a:lnTo>
                    <a:pt x="42" y="278"/>
                  </a:lnTo>
                  <a:lnTo>
                    <a:pt x="36" y="264"/>
                  </a:lnTo>
                  <a:lnTo>
                    <a:pt x="30" y="250"/>
                  </a:lnTo>
                  <a:lnTo>
                    <a:pt x="29" y="239"/>
                  </a:lnTo>
                  <a:lnTo>
                    <a:pt x="29" y="230"/>
                  </a:lnTo>
                  <a:lnTo>
                    <a:pt x="30" y="219"/>
                  </a:lnTo>
                  <a:lnTo>
                    <a:pt x="27" y="206"/>
                  </a:lnTo>
                  <a:lnTo>
                    <a:pt x="23" y="196"/>
                  </a:lnTo>
                  <a:lnTo>
                    <a:pt x="17" y="181"/>
                  </a:lnTo>
                  <a:lnTo>
                    <a:pt x="11" y="165"/>
                  </a:lnTo>
                  <a:lnTo>
                    <a:pt x="7" y="150"/>
                  </a:lnTo>
                  <a:lnTo>
                    <a:pt x="2" y="137"/>
                  </a:lnTo>
                  <a:lnTo>
                    <a:pt x="1" y="128"/>
                  </a:lnTo>
                  <a:lnTo>
                    <a:pt x="1" y="118"/>
                  </a:lnTo>
                  <a:lnTo>
                    <a:pt x="0" y="101"/>
                  </a:lnTo>
                  <a:lnTo>
                    <a:pt x="14" y="98"/>
                  </a:lnTo>
                  <a:lnTo>
                    <a:pt x="25" y="97"/>
                  </a:lnTo>
                  <a:lnTo>
                    <a:pt x="32" y="95"/>
                  </a:lnTo>
                  <a:lnTo>
                    <a:pt x="58" y="82"/>
                  </a:lnTo>
                  <a:lnTo>
                    <a:pt x="72" y="75"/>
                  </a:lnTo>
                  <a:lnTo>
                    <a:pt x="80" y="76"/>
                  </a:lnTo>
                  <a:lnTo>
                    <a:pt x="95" y="78"/>
                  </a:lnTo>
                  <a:lnTo>
                    <a:pt x="111" y="78"/>
                  </a:lnTo>
                  <a:lnTo>
                    <a:pt x="126" y="76"/>
                  </a:lnTo>
                  <a:lnTo>
                    <a:pt x="135" y="73"/>
                  </a:lnTo>
                  <a:lnTo>
                    <a:pt x="144" y="69"/>
                  </a:lnTo>
                  <a:lnTo>
                    <a:pt x="155" y="62"/>
                  </a:lnTo>
                  <a:lnTo>
                    <a:pt x="169" y="53"/>
                  </a:lnTo>
                  <a:lnTo>
                    <a:pt x="179" y="44"/>
                  </a:lnTo>
                  <a:lnTo>
                    <a:pt x="186" y="34"/>
                  </a:lnTo>
                  <a:lnTo>
                    <a:pt x="192" y="25"/>
                  </a:lnTo>
                  <a:lnTo>
                    <a:pt x="201" y="13"/>
                  </a:lnTo>
                  <a:lnTo>
                    <a:pt x="213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7451725" y="3278188"/>
              <a:ext cx="379413" cy="406400"/>
            </a:xfrm>
            <a:custGeom>
              <a:avLst/>
              <a:gdLst/>
              <a:ahLst/>
              <a:cxnLst>
                <a:cxn ang="0">
                  <a:pos x="94" y="50"/>
                </a:cxn>
                <a:cxn ang="0">
                  <a:pos x="153" y="60"/>
                </a:cxn>
                <a:cxn ang="0">
                  <a:pos x="166" y="45"/>
                </a:cxn>
                <a:cxn ang="0">
                  <a:pos x="178" y="32"/>
                </a:cxn>
                <a:cxn ang="0">
                  <a:pos x="192" y="20"/>
                </a:cxn>
                <a:cxn ang="0">
                  <a:pos x="213" y="11"/>
                </a:cxn>
                <a:cxn ang="0">
                  <a:pos x="225" y="14"/>
                </a:cxn>
                <a:cxn ang="0">
                  <a:pos x="232" y="20"/>
                </a:cxn>
                <a:cxn ang="0">
                  <a:pos x="239" y="28"/>
                </a:cxn>
                <a:cxn ang="0">
                  <a:pos x="216" y="38"/>
                </a:cxn>
                <a:cxn ang="0">
                  <a:pos x="201" y="47"/>
                </a:cxn>
                <a:cxn ang="0">
                  <a:pos x="195" y="67"/>
                </a:cxn>
                <a:cxn ang="0">
                  <a:pos x="189" y="98"/>
                </a:cxn>
                <a:cxn ang="0">
                  <a:pos x="180" y="118"/>
                </a:cxn>
                <a:cxn ang="0">
                  <a:pos x="172" y="122"/>
                </a:cxn>
                <a:cxn ang="0">
                  <a:pos x="166" y="123"/>
                </a:cxn>
                <a:cxn ang="0">
                  <a:pos x="158" y="138"/>
                </a:cxn>
                <a:cxn ang="0">
                  <a:pos x="155" y="171"/>
                </a:cxn>
                <a:cxn ang="0">
                  <a:pos x="154" y="199"/>
                </a:cxn>
                <a:cxn ang="0">
                  <a:pos x="129" y="228"/>
                </a:cxn>
                <a:cxn ang="0">
                  <a:pos x="103" y="247"/>
                </a:cxn>
                <a:cxn ang="0">
                  <a:pos x="82" y="256"/>
                </a:cxn>
                <a:cxn ang="0">
                  <a:pos x="58" y="249"/>
                </a:cxn>
                <a:cxn ang="0">
                  <a:pos x="31" y="231"/>
                </a:cxn>
                <a:cxn ang="0">
                  <a:pos x="13" y="213"/>
                </a:cxn>
                <a:cxn ang="0">
                  <a:pos x="4" y="199"/>
                </a:cxn>
                <a:cxn ang="0">
                  <a:pos x="4" y="190"/>
                </a:cxn>
                <a:cxn ang="0">
                  <a:pos x="9" y="188"/>
                </a:cxn>
                <a:cxn ang="0">
                  <a:pos x="14" y="175"/>
                </a:cxn>
                <a:cxn ang="0">
                  <a:pos x="16" y="157"/>
                </a:cxn>
                <a:cxn ang="0">
                  <a:pos x="20" y="146"/>
                </a:cxn>
                <a:cxn ang="0">
                  <a:pos x="29" y="138"/>
                </a:cxn>
                <a:cxn ang="0">
                  <a:pos x="35" y="123"/>
                </a:cxn>
                <a:cxn ang="0">
                  <a:pos x="38" y="104"/>
                </a:cxn>
                <a:cxn ang="0">
                  <a:pos x="53" y="87"/>
                </a:cxn>
                <a:cxn ang="0">
                  <a:pos x="69" y="59"/>
                </a:cxn>
                <a:cxn ang="0">
                  <a:pos x="70" y="28"/>
                </a:cxn>
                <a:cxn ang="0">
                  <a:pos x="67" y="7"/>
                </a:cxn>
                <a:cxn ang="0">
                  <a:pos x="72" y="1"/>
                </a:cxn>
              </a:cxnLst>
              <a:rect l="0" t="0" r="r" b="b"/>
              <a:pathLst>
                <a:path w="239" h="256">
                  <a:moveTo>
                    <a:pt x="75" y="0"/>
                  </a:moveTo>
                  <a:lnTo>
                    <a:pt x="94" y="50"/>
                  </a:lnTo>
                  <a:lnTo>
                    <a:pt x="141" y="32"/>
                  </a:lnTo>
                  <a:lnTo>
                    <a:pt x="153" y="60"/>
                  </a:lnTo>
                  <a:lnTo>
                    <a:pt x="160" y="53"/>
                  </a:lnTo>
                  <a:lnTo>
                    <a:pt x="166" y="45"/>
                  </a:lnTo>
                  <a:lnTo>
                    <a:pt x="173" y="38"/>
                  </a:lnTo>
                  <a:lnTo>
                    <a:pt x="178" y="32"/>
                  </a:lnTo>
                  <a:lnTo>
                    <a:pt x="183" y="26"/>
                  </a:lnTo>
                  <a:lnTo>
                    <a:pt x="192" y="20"/>
                  </a:lnTo>
                  <a:lnTo>
                    <a:pt x="204" y="16"/>
                  </a:lnTo>
                  <a:lnTo>
                    <a:pt x="213" y="11"/>
                  </a:lnTo>
                  <a:lnTo>
                    <a:pt x="219" y="11"/>
                  </a:lnTo>
                  <a:lnTo>
                    <a:pt x="225" y="14"/>
                  </a:lnTo>
                  <a:lnTo>
                    <a:pt x="227" y="17"/>
                  </a:lnTo>
                  <a:lnTo>
                    <a:pt x="232" y="20"/>
                  </a:lnTo>
                  <a:lnTo>
                    <a:pt x="235" y="25"/>
                  </a:lnTo>
                  <a:lnTo>
                    <a:pt x="239" y="28"/>
                  </a:lnTo>
                  <a:lnTo>
                    <a:pt x="227" y="33"/>
                  </a:lnTo>
                  <a:lnTo>
                    <a:pt x="216" y="38"/>
                  </a:lnTo>
                  <a:lnTo>
                    <a:pt x="205" y="42"/>
                  </a:lnTo>
                  <a:lnTo>
                    <a:pt x="201" y="47"/>
                  </a:lnTo>
                  <a:lnTo>
                    <a:pt x="198" y="54"/>
                  </a:lnTo>
                  <a:lnTo>
                    <a:pt x="195" y="67"/>
                  </a:lnTo>
                  <a:lnTo>
                    <a:pt x="192" y="82"/>
                  </a:lnTo>
                  <a:lnTo>
                    <a:pt x="189" y="98"/>
                  </a:lnTo>
                  <a:lnTo>
                    <a:pt x="185" y="110"/>
                  </a:lnTo>
                  <a:lnTo>
                    <a:pt x="180" y="118"/>
                  </a:lnTo>
                  <a:lnTo>
                    <a:pt x="176" y="121"/>
                  </a:lnTo>
                  <a:lnTo>
                    <a:pt x="172" y="122"/>
                  </a:lnTo>
                  <a:lnTo>
                    <a:pt x="169" y="122"/>
                  </a:lnTo>
                  <a:lnTo>
                    <a:pt x="166" y="123"/>
                  </a:lnTo>
                  <a:lnTo>
                    <a:pt x="160" y="129"/>
                  </a:lnTo>
                  <a:lnTo>
                    <a:pt x="158" y="138"/>
                  </a:lnTo>
                  <a:lnTo>
                    <a:pt x="157" y="153"/>
                  </a:lnTo>
                  <a:lnTo>
                    <a:pt x="155" y="171"/>
                  </a:lnTo>
                  <a:lnTo>
                    <a:pt x="155" y="187"/>
                  </a:lnTo>
                  <a:lnTo>
                    <a:pt x="154" y="199"/>
                  </a:lnTo>
                  <a:lnTo>
                    <a:pt x="150" y="208"/>
                  </a:lnTo>
                  <a:lnTo>
                    <a:pt x="129" y="228"/>
                  </a:lnTo>
                  <a:lnTo>
                    <a:pt x="116" y="239"/>
                  </a:lnTo>
                  <a:lnTo>
                    <a:pt x="103" y="247"/>
                  </a:lnTo>
                  <a:lnTo>
                    <a:pt x="91" y="253"/>
                  </a:lnTo>
                  <a:lnTo>
                    <a:pt x="82" y="256"/>
                  </a:lnTo>
                  <a:lnTo>
                    <a:pt x="72" y="255"/>
                  </a:lnTo>
                  <a:lnTo>
                    <a:pt x="58" y="249"/>
                  </a:lnTo>
                  <a:lnTo>
                    <a:pt x="44" y="240"/>
                  </a:lnTo>
                  <a:lnTo>
                    <a:pt x="31" y="231"/>
                  </a:lnTo>
                  <a:lnTo>
                    <a:pt x="19" y="221"/>
                  </a:lnTo>
                  <a:lnTo>
                    <a:pt x="13" y="213"/>
                  </a:lnTo>
                  <a:lnTo>
                    <a:pt x="7" y="205"/>
                  </a:lnTo>
                  <a:lnTo>
                    <a:pt x="4" y="199"/>
                  </a:lnTo>
                  <a:lnTo>
                    <a:pt x="0" y="193"/>
                  </a:lnTo>
                  <a:lnTo>
                    <a:pt x="4" y="190"/>
                  </a:lnTo>
                  <a:lnTo>
                    <a:pt x="7" y="188"/>
                  </a:lnTo>
                  <a:lnTo>
                    <a:pt x="9" y="188"/>
                  </a:lnTo>
                  <a:lnTo>
                    <a:pt x="11" y="184"/>
                  </a:lnTo>
                  <a:lnTo>
                    <a:pt x="14" y="175"/>
                  </a:lnTo>
                  <a:lnTo>
                    <a:pt x="16" y="166"/>
                  </a:lnTo>
                  <a:lnTo>
                    <a:pt x="16" y="157"/>
                  </a:lnTo>
                  <a:lnTo>
                    <a:pt x="17" y="154"/>
                  </a:lnTo>
                  <a:lnTo>
                    <a:pt x="20" y="146"/>
                  </a:lnTo>
                  <a:lnTo>
                    <a:pt x="25" y="143"/>
                  </a:lnTo>
                  <a:lnTo>
                    <a:pt x="29" y="138"/>
                  </a:lnTo>
                  <a:lnTo>
                    <a:pt x="34" y="132"/>
                  </a:lnTo>
                  <a:lnTo>
                    <a:pt x="35" y="123"/>
                  </a:lnTo>
                  <a:lnTo>
                    <a:pt x="36" y="113"/>
                  </a:lnTo>
                  <a:lnTo>
                    <a:pt x="38" y="104"/>
                  </a:lnTo>
                  <a:lnTo>
                    <a:pt x="42" y="97"/>
                  </a:lnTo>
                  <a:lnTo>
                    <a:pt x="53" y="87"/>
                  </a:lnTo>
                  <a:lnTo>
                    <a:pt x="63" y="75"/>
                  </a:lnTo>
                  <a:lnTo>
                    <a:pt x="69" y="59"/>
                  </a:lnTo>
                  <a:lnTo>
                    <a:pt x="72" y="42"/>
                  </a:lnTo>
                  <a:lnTo>
                    <a:pt x="70" y="28"/>
                  </a:lnTo>
                  <a:lnTo>
                    <a:pt x="69" y="14"/>
                  </a:lnTo>
                  <a:lnTo>
                    <a:pt x="67" y="7"/>
                  </a:lnTo>
                  <a:lnTo>
                    <a:pt x="67" y="5"/>
                  </a:lnTo>
                  <a:lnTo>
                    <a:pt x="72" y="1"/>
                  </a:lnTo>
                  <a:lnTo>
                    <a:pt x="75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6892925" y="3549650"/>
              <a:ext cx="639763" cy="438150"/>
            </a:xfrm>
            <a:custGeom>
              <a:avLst/>
              <a:gdLst/>
              <a:ahLst/>
              <a:cxnLst>
                <a:cxn ang="0">
                  <a:pos x="336" y="3"/>
                </a:cxn>
                <a:cxn ang="0">
                  <a:pos x="352" y="22"/>
                </a:cxn>
                <a:cxn ang="0">
                  <a:pos x="365" y="42"/>
                </a:cxn>
                <a:cxn ang="0">
                  <a:pos x="380" y="57"/>
                </a:cxn>
                <a:cxn ang="0">
                  <a:pos x="403" y="73"/>
                </a:cxn>
                <a:cxn ang="0">
                  <a:pos x="396" y="85"/>
                </a:cxn>
                <a:cxn ang="0">
                  <a:pos x="384" y="101"/>
                </a:cxn>
                <a:cxn ang="0">
                  <a:pos x="363" y="135"/>
                </a:cxn>
                <a:cxn ang="0">
                  <a:pos x="350" y="155"/>
                </a:cxn>
                <a:cxn ang="0">
                  <a:pos x="264" y="191"/>
                </a:cxn>
                <a:cxn ang="0">
                  <a:pos x="192" y="214"/>
                </a:cxn>
                <a:cxn ang="0">
                  <a:pos x="134" y="231"/>
                </a:cxn>
                <a:cxn ang="0">
                  <a:pos x="99" y="242"/>
                </a:cxn>
                <a:cxn ang="0">
                  <a:pos x="71" y="252"/>
                </a:cxn>
                <a:cxn ang="0">
                  <a:pos x="37" y="264"/>
                </a:cxn>
                <a:cxn ang="0">
                  <a:pos x="0" y="276"/>
                </a:cxn>
                <a:cxn ang="0">
                  <a:pos x="8" y="265"/>
                </a:cxn>
                <a:cxn ang="0">
                  <a:pos x="9" y="245"/>
                </a:cxn>
                <a:cxn ang="0">
                  <a:pos x="2" y="233"/>
                </a:cxn>
                <a:cxn ang="0">
                  <a:pos x="17" y="227"/>
                </a:cxn>
                <a:cxn ang="0">
                  <a:pos x="30" y="224"/>
                </a:cxn>
                <a:cxn ang="0">
                  <a:pos x="36" y="209"/>
                </a:cxn>
                <a:cxn ang="0">
                  <a:pos x="46" y="186"/>
                </a:cxn>
                <a:cxn ang="0">
                  <a:pos x="56" y="180"/>
                </a:cxn>
                <a:cxn ang="0">
                  <a:pos x="58" y="152"/>
                </a:cxn>
                <a:cxn ang="0">
                  <a:pos x="80" y="149"/>
                </a:cxn>
                <a:cxn ang="0">
                  <a:pos x="93" y="141"/>
                </a:cxn>
                <a:cxn ang="0">
                  <a:pos x="118" y="131"/>
                </a:cxn>
                <a:cxn ang="0">
                  <a:pos x="143" y="116"/>
                </a:cxn>
                <a:cxn ang="0">
                  <a:pos x="159" y="109"/>
                </a:cxn>
                <a:cxn ang="0">
                  <a:pos x="174" y="106"/>
                </a:cxn>
                <a:cxn ang="0">
                  <a:pos x="181" y="82"/>
                </a:cxn>
                <a:cxn ang="0">
                  <a:pos x="187" y="59"/>
                </a:cxn>
                <a:cxn ang="0">
                  <a:pos x="202" y="47"/>
                </a:cxn>
                <a:cxn ang="0">
                  <a:pos x="214" y="40"/>
                </a:cxn>
                <a:cxn ang="0">
                  <a:pos x="218" y="22"/>
                </a:cxn>
                <a:cxn ang="0">
                  <a:pos x="215" y="3"/>
                </a:cxn>
                <a:cxn ang="0">
                  <a:pos x="234" y="1"/>
                </a:cxn>
                <a:cxn ang="0">
                  <a:pos x="246" y="7"/>
                </a:cxn>
                <a:cxn ang="0">
                  <a:pos x="266" y="14"/>
                </a:cxn>
                <a:cxn ang="0">
                  <a:pos x="291" y="13"/>
                </a:cxn>
                <a:cxn ang="0">
                  <a:pos x="316" y="4"/>
                </a:cxn>
              </a:cxnLst>
              <a:rect l="0" t="0" r="r" b="b"/>
              <a:pathLst>
                <a:path w="403" h="276">
                  <a:moveTo>
                    <a:pt x="330" y="0"/>
                  </a:moveTo>
                  <a:lnTo>
                    <a:pt x="336" y="3"/>
                  </a:lnTo>
                  <a:lnTo>
                    <a:pt x="343" y="11"/>
                  </a:lnTo>
                  <a:lnTo>
                    <a:pt x="352" y="22"/>
                  </a:lnTo>
                  <a:lnTo>
                    <a:pt x="359" y="34"/>
                  </a:lnTo>
                  <a:lnTo>
                    <a:pt x="365" y="42"/>
                  </a:lnTo>
                  <a:lnTo>
                    <a:pt x="371" y="50"/>
                  </a:lnTo>
                  <a:lnTo>
                    <a:pt x="380" y="57"/>
                  </a:lnTo>
                  <a:lnTo>
                    <a:pt x="390" y="66"/>
                  </a:lnTo>
                  <a:lnTo>
                    <a:pt x="403" y="73"/>
                  </a:lnTo>
                  <a:lnTo>
                    <a:pt x="399" y="79"/>
                  </a:lnTo>
                  <a:lnTo>
                    <a:pt x="396" y="85"/>
                  </a:lnTo>
                  <a:lnTo>
                    <a:pt x="390" y="94"/>
                  </a:lnTo>
                  <a:lnTo>
                    <a:pt x="384" y="101"/>
                  </a:lnTo>
                  <a:lnTo>
                    <a:pt x="378" y="112"/>
                  </a:lnTo>
                  <a:lnTo>
                    <a:pt x="363" y="135"/>
                  </a:lnTo>
                  <a:lnTo>
                    <a:pt x="358" y="144"/>
                  </a:lnTo>
                  <a:lnTo>
                    <a:pt x="350" y="155"/>
                  </a:lnTo>
                  <a:lnTo>
                    <a:pt x="343" y="168"/>
                  </a:lnTo>
                  <a:lnTo>
                    <a:pt x="264" y="191"/>
                  </a:lnTo>
                  <a:lnTo>
                    <a:pt x="227" y="202"/>
                  </a:lnTo>
                  <a:lnTo>
                    <a:pt x="192" y="214"/>
                  </a:lnTo>
                  <a:lnTo>
                    <a:pt x="161" y="222"/>
                  </a:lnTo>
                  <a:lnTo>
                    <a:pt x="134" y="231"/>
                  </a:lnTo>
                  <a:lnTo>
                    <a:pt x="112" y="237"/>
                  </a:lnTo>
                  <a:lnTo>
                    <a:pt x="99" y="242"/>
                  </a:lnTo>
                  <a:lnTo>
                    <a:pt x="84" y="248"/>
                  </a:lnTo>
                  <a:lnTo>
                    <a:pt x="71" y="252"/>
                  </a:lnTo>
                  <a:lnTo>
                    <a:pt x="55" y="258"/>
                  </a:lnTo>
                  <a:lnTo>
                    <a:pt x="37" y="264"/>
                  </a:lnTo>
                  <a:lnTo>
                    <a:pt x="18" y="270"/>
                  </a:lnTo>
                  <a:lnTo>
                    <a:pt x="0" y="276"/>
                  </a:lnTo>
                  <a:lnTo>
                    <a:pt x="5" y="271"/>
                  </a:lnTo>
                  <a:lnTo>
                    <a:pt x="8" y="265"/>
                  </a:lnTo>
                  <a:lnTo>
                    <a:pt x="9" y="258"/>
                  </a:lnTo>
                  <a:lnTo>
                    <a:pt x="9" y="245"/>
                  </a:lnTo>
                  <a:lnTo>
                    <a:pt x="8" y="236"/>
                  </a:lnTo>
                  <a:lnTo>
                    <a:pt x="2" y="233"/>
                  </a:lnTo>
                  <a:lnTo>
                    <a:pt x="8" y="230"/>
                  </a:lnTo>
                  <a:lnTo>
                    <a:pt x="17" y="227"/>
                  </a:lnTo>
                  <a:lnTo>
                    <a:pt x="23" y="227"/>
                  </a:lnTo>
                  <a:lnTo>
                    <a:pt x="30" y="224"/>
                  </a:lnTo>
                  <a:lnTo>
                    <a:pt x="33" y="218"/>
                  </a:lnTo>
                  <a:lnTo>
                    <a:pt x="36" y="209"/>
                  </a:lnTo>
                  <a:lnTo>
                    <a:pt x="40" y="191"/>
                  </a:lnTo>
                  <a:lnTo>
                    <a:pt x="46" y="186"/>
                  </a:lnTo>
                  <a:lnTo>
                    <a:pt x="55" y="181"/>
                  </a:lnTo>
                  <a:lnTo>
                    <a:pt x="56" y="180"/>
                  </a:lnTo>
                  <a:lnTo>
                    <a:pt x="56" y="168"/>
                  </a:lnTo>
                  <a:lnTo>
                    <a:pt x="58" y="152"/>
                  </a:lnTo>
                  <a:lnTo>
                    <a:pt x="70" y="150"/>
                  </a:lnTo>
                  <a:lnTo>
                    <a:pt x="80" y="149"/>
                  </a:lnTo>
                  <a:lnTo>
                    <a:pt x="86" y="146"/>
                  </a:lnTo>
                  <a:lnTo>
                    <a:pt x="93" y="141"/>
                  </a:lnTo>
                  <a:lnTo>
                    <a:pt x="105" y="137"/>
                  </a:lnTo>
                  <a:lnTo>
                    <a:pt x="118" y="131"/>
                  </a:lnTo>
                  <a:lnTo>
                    <a:pt x="131" y="124"/>
                  </a:lnTo>
                  <a:lnTo>
                    <a:pt x="143" y="116"/>
                  </a:lnTo>
                  <a:lnTo>
                    <a:pt x="152" y="110"/>
                  </a:lnTo>
                  <a:lnTo>
                    <a:pt x="159" y="109"/>
                  </a:lnTo>
                  <a:lnTo>
                    <a:pt x="167" y="109"/>
                  </a:lnTo>
                  <a:lnTo>
                    <a:pt x="174" y="106"/>
                  </a:lnTo>
                  <a:lnTo>
                    <a:pt x="178" y="97"/>
                  </a:lnTo>
                  <a:lnTo>
                    <a:pt x="181" y="82"/>
                  </a:lnTo>
                  <a:lnTo>
                    <a:pt x="184" y="69"/>
                  </a:lnTo>
                  <a:lnTo>
                    <a:pt x="187" y="59"/>
                  </a:lnTo>
                  <a:lnTo>
                    <a:pt x="194" y="50"/>
                  </a:lnTo>
                  <a:lnTo>
                    <a:pt x="202" y="47"/>
                  </a:lnTo>
                  <a:lnTo>
                    <a:pt x="208" y="44"/>
                  </a:lnTo>
                  <a:lnTo>
                    <a:pt x="214" y="40"/>
                  </a:lnTo>
                  <a:lnTo>
                    <a:pt x="217" y="34"/>
                  </a:lnTo>
                  <a:lnTo>
                    <a:pt x="218" y="22"/>
                  </a:lnTo>
                  <a:lnTo>
                    <a:pt x="217" y="13"/>
                  </a:lnTo>
                  <a:lnTo>
                    <a:pt x="215" y="3"/>
                  </a:lnTo>
                  <a:lnTo>
                    <a:pt x="222" y="1"/>
                  </a:lnTo>
                  <a:lnTo>
                    <a:pt x="234" y="1"/>
                  </a:lnTo>
                  <a:lnTo>
                    <a:pt x="240" y="3"/>
                  </a:lnTo>
                  <a:lnTo>
                    <a:pt x="246" y="7"/>
                  </a:lnTo>
                  <a:lnTo>
                    <a:pt x="255" y="10"/>
                  </a:lnTo>
                  <a:lnTo>
                    <a:pt x="266" y="14"/>
                  </a:lnTo>
                  <a:lnTo>
                    <a:pt x="278" y="14"/>
                  </a:lnTo>
                  <a:lnTo>
                    <a:pt x="291" y="13"/>
                  </a:lnTo>
                  <a:lnTo>
                    <a:pt x="305" y="9"/>
                  </a:lnTo>
                  <a:lnTo>
                    <a:pt x="316" y="4"/>
                  </a:lnTo>
                  <a:lnTo>
                    <a:pt x="330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7437438" y="3322638"/>
              <a:ext cx="657225" cy="493713"/>
            </a:xfrm>
            <a:custGeom>
              <a:avLst/>
              <a:gdLst/>
              <a:ahLst/>
              <a:cxnLst>
                <a:cxn ang="0">
                  <a:pos x="251" y="1"/>
                </a:cxn>
                <a:cxn ang="0">
                  <a:pos x="257" y="3"/>
                </a:cxn>
                <a:cxn ang="0">
                  <a:pos x="264" y="5"/>
                </a:cxn>
                <a:cxn ang="0">
                  <a:pos x="273" y="10"/>
                </a:cxn>
                <a:cxn ang="0">
                  <a:pos x="282" y="14"/>
                </a:cxn>
                <a:cxn ang="0">
                  <a:pos x="289" y="19"/>
                </a:cxn>
                <a:cxn ang="0">
                  <a:pos x="292" y="41"/>
                </a:cxn>
                <a:cxn ang="0">
                  <a:pos x="308" y="48"/>
                </a:cxn>
                <a:cxn ang="0">
                  <a:pos x="338" y="53"/>
                </a:cxn>
                <a:cxn ang="0">
                  <a:pos x="342" y="59"/>
                </a:cxn>
                <a:cxn ang="0">
                  <a:pos x="358" y="70"/>
                </a:cxn>
                <a:cxn ang="0">
                  <a:pos x="361" y="79"/>
                </a:cxn>
                <a:cxn ang="0">
                  <a:pos x="366" y="97"/>
                </a:cxn>
                <a:cxn ang="0">
                  <a:pos x="375" y="125"/>
                </a:cxn>
                <a:cxn ang="0">
                  <a:pos x="376" y="132"/>
                </a:cxn>
                <a:cxn ang="0">
                  <a:pos x="363" y="134"/>
                </a:cxn>
                <a:cxn ang="0">
                  <a:pos x="361" y="138"/>
                </a:cxn>
                <a:cxn ang="0">
                  <a:pos x="367" y="146"/>
                </a:cxn>
                <a:cxn ang="0">
                  <a:pos x="373" y="150"/>
                </a:cxn>
                <a:cxn ang="0">
                  <a:pos x="382" y="146"/>
                </a:cxn>
                <a:cxn ang="0">
                  <a:pos x="395" y="138"/>
                </a:cxn>
                <a:cxn ang="0">
                  <a:pos x="405" y="144"/>
                </a:cxn>
                <a:cxn ang="0">
                  <a:pos x="414" y="159"/>
                </a:cxn>
                <a:cxn ang="0">
                  <a:pos x="341" y="191"/>
                </a:cxn>
                <a:cxn ang="0">
                  <a:pos x="260" y="227"/>
                </a:cxn>
                <a:cxn ang="0">
                  <a:pos x="187" y="253"/>
                </a:cxn>
                <a:cxn ang="0">
                  <a:pos x="126" y="272"/>
                </a:cxn>
                <a:cxn ang="0">
                  <a:pos x="45" y="298"/>
                </a:cxn>
                <a:cxn ang="0">
                  <a:pos x="7" y="298"/>
                </a:cxn>
                <a:cxn ang="0">
                  <a:pos x="20" y="278"/>
                </a:cxn>
                <a:cxn ang="0">
                  <a:pos x="41" y="244"/>
                </a:cxn>
                <a:cxn ang="0">
                  <a:pos x="53" y="228"/>
                </a:cxn>
                <a:cxn ang="0">
                  <a:pos x="60" y="216"/>
                </a:cxn>
                <a:cxn ang="0">
                  <a:pos x="82" y="227"/>
                </a:cxn>
                <a:cxn ang="0">
                  <a:pos x="100" y="225"/>
                </a:cxn>
                <a:cxn ang="0">
                  <a:pos x="125" y="211"/>
                </a:cxn>
                <a:cxn ang="0">
                  <a:pos x="159" y="180"/>
                </a:cxn>
                <a:cxn ang="0">
                  <a:pos x="164" y="159"/>
                </a:cxn>
                <a:cxn ang="0">
                  <a:pos x="166" y="125"/>
                </a:cxn>
                <a:cxn ang="0">
                  <a:pos x="169" y="101"/>
                </a:cxn>
                <a:cxn ang="0">
                  <a:pos x="178" y="94"/>
                </a:cxn>
                <a:cxn ang="0">
                  <a:pos x="185" y="93"/>
                </a:cxn>
                <a:cxn ang="0">
                  <a:pos x="194" y="82"/>
                </a:cxn>
                <a:cxn ang="0">
                  <a:pos x="201" y="54"/>
                </a:cxn>
                <a:cxn ang="0">
                  <a:pos x="207" y="26"/>
                </a:cxn>
                <a:cxn ang="0">
                  <a:pos x="214" y="14"/>
                </a:cxn>
                <a:cxn ang="0">
                  <a:pos x="236" y="5"/>
                </a:cxn>
              </a:cxnLst>
              <a:rect l="0" t="0" r="r" b="b"/>
              <a:pathLst>
                <a:path w="414" h="311">
                  <a:moveTo>
                    <a:pt x="248" y="0"/>
                  </a:moveTo>
                  <a:lnTo>
                    <a:pt x="251" y="1"/>
                  </a:lnTo>
                  <a:lnTo>
                    <a:pt x="253" y="3"/>
                  </a:lnTo>
                  <a:lnTo>
                    <a:pt x="257" y="3"/>
                  </a:lnTo>
                  <a:lnTo>
                    <a:pt x="261" y="4"/>
                  </a:lnTo>
                  <a:lnTo>
                    <a:pt x="264" y="5"/>
                  </a:lnTo>
                  <a:lnTo>
                    <a:pt x="269" y="7"/>
                  </a:lnTo>
                  <a:lnTo>
                    <a:pt x="273" y="10"/>
                  </a:lnTo>
                  <a:lnTo>
                    <a:pt x="278" y="11"/>
                  </a:lnTo>
                  <a:lnTo>
                    <a:pt x="282" y="14"/>
                  </a:lnTo>
                  <a:lnTo>
                    <a:pt x="286" y="16"/>
                  </a:lnTo>
                  <a:lnTo>
                    <a:pt x="289" y="19"/>
                  </a:lnTo>
                  <a:lnTo>
                    <a:pt x="289" y="23"/>
                  </a:lnTo>
                  <a:lnTo>
                    <a:pt x="292" y="41"/>
                  </a:lnTo>
                  <a:lnTo>
                    <a:pt x="298" y="45"/>
                  </a:lnTo>
                  <a:lnTo>
                    <a:pt x="308" y="48"/>
                  </a:lnTo>
                  <a:lnTo>
                    <a:pt x="338" y="51"/>
                  </a:lnTo>
                  <a:lnTo>
                    <a:pt x="338" y="53"/>
                  </a:lnTo>
                  <a:lnTo>
                    <a:pt x="339" y="56"/>
                  </a:lnTo>
                  <a:lnTo>
                    <a:pt x="342" y="59"/>
                  </a:lnTo>
                  <a:lnTo>
                    <a:pt x="356" y="67"/>
                  </a:lnTo>
                  <a:lnTo>
                    <a:pt x="358" y="70"/>
                  </a:lnTo>
                  <a:lnTo>
                    <a:pt x="360" y="73"/>
                  </a:lnTo>
                  <a:lnTo>
                    <a:pt x="361" y="79"/>
                  </a:lnTo>
                  <a:lnTo>
                    <a:pt x="364" y="88"/>
                  </a:lnTo>
                  <a:lnTo>
                    <a:pt x="366" y="97"/>
                  </a:lnTo>
                  <a:lnTo>
                    <a:pt x="366" y="110"/>
                  </a:lnTo>
                  <a:lnTo>
                    <a:pt x="375" y="125"/>
                  </a:lnTo>
                  <a:lnTo>
                    <a:pt x="376" y="131"/>
                  </a:lnTo>
                  <a:lnTo>
                    <a:pt x="376" y="132"/>
                  </a:lnTo>
                  <a:lnTo>
                    <a:pt x="373" y="134"/>
                  </a:lnTo>
                  <a:lnTo>
                    <a:pt x="363" y="134"/>
                  </a:lnTo>
                  <a:lnTo>
                    <a:pt x="361" y="135"/>
                  </a:lnTo>
                  <a:lnTo>
                    <a:pt x="361" y="138"/>
                  </a:lnTo>
                  <a:lnTo>
                    <a:pt x="363" y="141"/>
                  </a:lnTo>
                  <a:lnTo>
                    <a:pt x="367" y="146"/>
                  </a:lnTo>
                  <a:lnTo>
                    <a:pt x="370" y="147"/>
                  </a:lnTo>
                  <a:lnTo>
                    <a:pt x="373" y="150"/>
                  </a:lnTo>
                  <a:lnTo>
                    <a:pt x="378" y="150"/>
                  </a:lnTo>
                  <a:lnTo>
                    <a:pt x="382" y="146"/>
                  </a:lnTo>
                  <a:lnTo>
                    <a:pt x="389" y="141"/>
                  </a:lnTo>
                  <a:lnTo>
                    <a:pt x="395" y="138"/>
                  </a:lnTo>
                  <a:lnTo>
                    <a:pt x="400" y="138"/>
                  </a:lnTo>
                  <a:lnTo>
                    <a:pt x="405" y="144"/>
                  </a:lnTo>
                  <a:lnTo>
                    <a:pt x="411" y="153"/>
                  </a:lnTo>
                  <a:lnTo>
                    <a:pt x="414" y="159"/>
                  </a:lnTo>
                  <a:lnTo>
                    <a:pt x="379" y="175"/>
                  </a:lnTo>
                  <a:lnTo>
                    <a:pt x="341" y="191"/>
                  </a:lnTo>
                  <a:lnTo>
                    <a:pt x="300" y="209"/>
                  </a:lnTo>
                  <a:lnTo>
                    <a:pt x="260" y="227"/>
                  </a:lnTo>
                  <a:lnTo>
                    <a:pt x="220" y="242"/>
                  </a:lnTo>
                  <a:lnTo>
                    <a:pt x="187" y="253"/>
                  </a:lnTo>
                  <a:lnTo>
                    <a:pt x="160" y="262"/>
                  </a:lnTo>
                  <a:lnTo>
                    <a:pt x="126" y="272"/>
                  </a:lnTo>
                  <a:lnTo>
                    <a:pt x="88" y="284"/>
                  </a:lnTo>
                  <a:lnTo>
                    <a:pt x="45" y="298"/>
                  </a:lnTo>
                  <a:lnTo>
                    <a:pt x="0" y="311"/>
                  </a:lnTo>
                  <a:lnTo>
                    <a:pt x="7" y="298"/>
                  </a:lnTo>
                  <a:lnTo>
                    <a:pt x="15" y="287"/>
                  </a:lnTo>
                  <a:lnTo>
                    <a:pt x="20" y="278"/>
                  </a:lnTo>
                  <a:lnTo>
                    <a:pt x="35" y="255"/>
                  </a:lnTo>
                  <a:lnTo>
                    <a:pt x="41" y="244"/>
                  </a:lnTo>
                  <a:lnTo>
                    <a:pt x="47" y="237"/>
                  </a:lnTo>
                  <a:lnTo>
                    <a:pt x="53" y="228"/>
                  </a:lnTo>
                  <a:lnTo>
                    <a:pt x="56" y="222"/>
                  </a:lnTo>
                  <a:lnTo>
                    <a:pt x="60" y="216"/>
                  </a:lnTo>
                  <a:lnTo>
                    <a:pt x="72" y="224"/>
                  </a:lnTo>
                  <a:lnTo>
                    <a:pt x="82" y="227"/>
                  </a:lnTo>
                  <a:lnTo>
                    <a:pt x="91" y="228"/>
                  </a:lnTo>
                  <a:lnTo>
                    <a:pt x="100" y="225"/>
                  </a:lnTo>
                  <a:lnTo>
                    <a:pt x="112" y="219"/>
                  </a:lnTo>
                  <a:lnTo>
                    <a:pt x="125" y="211"/>
                  </a:lnTo>
                  <a:lnTo>
                    <a:pt x="138" y="200"/>
                  </a:lnTo>
                  <a:lnTo>
                    <a:pt x="159" y="180"/>
                  </a:lnTo>
                  <a:lnTo>
                    <a:pt x="163" y="171"/>
                  </a:lnTo>
                  <a:lnTo>
                    <a:pt x="164" y="159"/>
                  </a:lnTo>
                  <a:lnTo>
                    <a:pt x="164" y="143"/>
                  </a:lnTo>
                  <a:lnTo>
                    <a:pt x="166" y="125"/>
                  </a:lnTo>
                  <a:lnTo>
                    <a:pt x="167" y="110"/>
                  </a:lnTo>
                  <a:lnTo>
                    <a:pt x="169" y="101"/>
                  </a:lnTo>
                  <a:lnTo>
                    <a:pt x="175" y="95"/>
                  </a:lnTo>
                  <a:lnTo>
                    <a:pt x="178" y="94"/>
                  </a:lnTo>
                  <a:lnTo>
                    <a:pt x="181" y="94"/>
                  </a:lnTo>
                  <a:lnTo>
                    <a:pt x="185" y="93"/>
                  </a:lnTo>
                  <a:lnTo>
                    <a:pt x="189" y="90"/>
                  </a:lnTo>
                  <a:lnTo>
                    <a:pt x="194" y="82"/>
                  </a:lnTo>
                  <a:lnTo>
                    <a:pt x="198" y="70"/>
                  </a:lnTo>
                  <a:lnTo>
                    <a:pt x="201" y="54"/>
                  </a:lnTo>
                  <a:lnTo>
                    <a:pt x="204" y="39"/>
                  </a:lnTo>
                  <a:lnTo>
                    <a:pt x="207" y="26"/>
                  </a:lnTo>
                  <a:lnTo>
                    <a:pt x="210" y="19"/>
                  </a:lnTo>
                  <a:lnTo>
                    <a:pt x="214" y="14"/>
                  </a:lnTo>
                  <a:lnTo>
                    <a:pt x="225" y="10"/>
                  </a:lnTo>
                  <a:lnTo>
                    <a:pt x="236" y="5"/>
                  </a:lnTo>
                  <a:lnTo>
                    <a:pt x="248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7675563" y="3211513"/>
              <a:ext cx="407988" cy="271463"/>
            </a:xfrm>
            <a:custGeom>
              <a:avLst/>
              <a:gdLst/>
              <a:ahLst/>
              <a:cxnLst>
                <a:cxn ang="0">
                  <a:pos x="188" y="9"/>
                </a:cxn>
                <a:cxn ang="0">
                  <a:pos x="208" y="52"/>
                </a:cxn>
                <a:cxn ang="0">
                  <a:pos x="223" y="75"/>
                </a:cxn>
                <a:cxn ang="0">
                  <a:pos x="241" y="73"/>
                </a:cxn>
                <a:cxn ang="0">
                  <a:pos x="254" y="67"/>
                </a:cxn>
                <a:cxn ang="0">
                  <a:pos x="257" y="89"/>
                </a:cxn>
                <a:cxn ang="0">
                  <a:pos x="251" y="109"/>
                </a:cxn>
                <a:cxn ang="0">
                  <a:pos x="248" y="129"/>
                </a:cxn>
                <a:cxn ang="0">
                  <a:pos x="253" y="151"/>
                </a:cxn>
                <a:cxn ang="0">
                  <a:pos x="250" y="160"/>
                </a:cxn>
                <a:cxn ang="0">
                  <a:pos x="242" y="170"/>
                </a:cxn>
                <a:cxn ang="0">
                  <a:pos x="238" y="171"/>
                </a:cxn>
                <a:cxn ang="0">
                  <a:pos x="235" y="160"/>
                </a:cxn>
                <a:cxn ang="0">
                  <a:pos x="233" y="130"/>
                </a:cxn>
                <a:cxn ang="0">
                  <a:pos x="226" y="115"/>
                </a:cxn>
                <a:cxn ang="0">
                  <a:pos x="204" y="98"/>
                </a:cxn>
                <a:cxn ang="0">
                  <a:pos x="198" y="99"/>
                </a:cxn>
                <a:cxn ang="0">
                  <a:pos x="194" y="92"/>
                </a:cxn>
                <a:cxn ang="0">
                  <a:pos x="191" y="73"/>
                </a:cxn>
                <a:cxn ang="0">
                  <a:pos x="183" y="64"/>
                </a:cxn>
                <a:cxn ang="0">
                  <a:pos x="181" y="49"/>
                </a:cxn>
                <a:cxn ang="0">
                  <a:pos x="175" y="33"/>
                </a:cxn>
                <a:cxn ang="0">
                  <a:pos x="173" y="31"/>
                </a:cxn>
                <a:cxn ang="0">
                  <a:pos x="170" y="43"/>
                </a:cxn>
                <a:cxn ang="0">
                  <a:pos x="167" y="62"/>
                </a:cxn>
                <a:cxn ang="0">
                  <a:pos x="175" y="86"/>
                </a:cxn>
                <a:cxn ang="0">
                  <a:pos x="186" y="109"/>
                </a:cxn>
                <a:cxn ang="0">
                  <a:pos x="158" y="118"/>
                </a:cxn>
                <a:cxn ang="0">
                  <a:pos x="142" y="111"/>
                </a:cxn>
                <a:cxn ang="0">
                  <a:pos x="139" y="89"/>
                </a:cxn>
                <a:cxn ang="0">
                  <a:pos x="144" y="78"/>
                </a:cxn>
                <a:cxn ang="0">
                  <a:pos x="141" y="73"/>
                </a:cxn>
                <a:cxn ang="0">
                  <a:pos x="136" y="68"/>
                </a:cxn>
                <a:cxn ang="0">
                  <a:pos x="131" y="71"/>
                </a:cxn>
                <a:cxn ang="0">
                  <a:pos x="126" y="77"/>
                </a:cxn>
                <a:cxn ang="0">
                  <a:pos x="122" y="78"/>
                </a:cxn>
                <a:cxn ang="0">
                  <a:pos x="114" y="75"/>
                </a:cxn>
                <a:cxn ang="0">
                  <a:pos x="107" y="73"/>
                </a:cxn>
                <a:cxn ang="0">
                  <a:pos x="98" y="70"/>
                </a:cxn>
                <a:cxn ang="0">
                  <a:pos x="84" y="56"/>
                </a:cxn>
                <a:cxn ang="0">
                  <a:pos x="72" y="53"/>
                </a:cxn>
                <a:cxn ang="0">
                  <a:pos x="51" y="62"/>
                </a:cxn>
                <a:cxn ang="0">
                  <a:pos x="37" y="74"/>
                </a:cxn>
                <a:cxn ang="0">
                  <a:pos x="25" y="87"/>
                </a:cxn>
                <a:cxn ang="0">
                  <a:pos x="12" y="102"/>
                </a:cxn>
                <a:cxn ang="0">
                  <a:pos x="185" y="0"/>
                </a:cxn>
              </a:cxnLst>
              <a:rect l="0" t="0" r="r" b="b"/>
              <a:pathLst>
                <a:path w="257" h="171">
                  <a:moveTo>
                    <a:pt x="185" y="0"/>
                  </a:moveTo>
                  <a:lnTo>
                    <a:pt x="188" y="9"/>
                  </a:lnTo>
                  <a:lnTo>
                    <a:pt x="194" y="22"/>
                  </a:lnTo>
                  <a:lnTo>
                    <a:pt x="208" y="52"/>
                  </a:lnTo>
                  <a:lnTo>
                    <a:pt x="216" y="65"/>
                  </a:lnTo>
                  <a:lnTo>
                    <a:pt x="223" y="75"/>
                  </a:lnTo>
                  <a:lnTo>
                    <a:pt x="226" y="80"/>
                  </a:lnTo>
                  <a:lnTo>
                    <a:pt x="241" y="73"/>
                  </a:lnTo>
                  <a:lnTo>
                    <a:pt x="253" y="64"/>
                  </a:lnTo>
                  <a:lnTo>
                    <a:pt x="254" y="67"/>
                  </a:lnTo>
                  <a:lnTo>
                    <a:pt x="257" y="78"/>
                  </a:lnTo>
                  <a:lnTo>
                    <a:pt x="257" y="89"/>
                  </a:lnTo>
                  <a:lnTo>
                    <a:pt x="255" y="99"/>
                  </a:lnTo>
                  <a:lnTo>
                    <a:pt x="251" y="109"/>
                  </a:lnTo>
                  <a:lnTo>
                    <a:pt x="248" y="117"/>
                  </a:lnTo>
                  <a:lnTo>
                    <a:pt x="248" y="129"/>
                  </a:lnTo>
                  <a:lnTo>
                    <a:pt x="251" y="139"/>
                  </a:lnTo>
                  <a:lnTo>
                    <a:pt x="253" y="151"/>
                  </a:lnTo>
                  <a:lnTo>
                    <a:pt x="253" y="155"/>
                  </a:lnTo>
                  <a:lnTo>
                    <a:pt x="250" y="160"/>
                  </a:lnTo>
                  <a:lnTo>
                    <a:pt x="248" y="164"/>
                  </a:lnTo>
                  <a:lnTo>
                    <a:pt x="242" y="170"/>
                  </a:lnTo>
                  <a:lnTo>
                    <a:pt x="239" y="171"/>
                  </a:lnTo>
                  <a:lnTo>
                    <a:pt x="238" y="171"/>
                  </a:lnTo>
                  <a:lnTo>
                    <a:pt x="236" y="168"/>
                  </a:lnTo>
                  <a:lnTo>
                    <a:pt x="235" y="160"/>
                  </a:lnTo>
                  <a:lnTo>
                    <a:pt x="233" y="148"/>
                  </a:lnTo>
                  <a:lnTo>
                    <a:pt x="233" y="130"/>
                  </a:lnTo>
                  <a:lnTo>
                    <a:pt x="232" y="124"/>
                  </a:lnTo>
                  <a:lnTo>
                    <a:pt x="226" y="115"/>
                  </a:lnTo>
                  <a:lnTo>
                    <a:pt x="208" y="98"/>
                  </a:lnTo>
                  <a:lnTo>
                    <a:pt x="204" y="98"/>
                  </a:lnTo>
                  <a:lnTo>
                    <a:pt x="203" y="99"/>
                  </a:lnTo>
                  <a:lnTo>
                    <a:pt x="198" y="99"/>
                  </a:lnTo>
                  <a:lnTo>
                    <a:pt x="195" y="98"/>
                  </a:lnTo>
                  <a:lnTo>
                    <a:pt x="194" y="92"/>
                  </a:lnTo>
                  <a:lnTo>
                    <a:pt x="194" y="78"/>
                  </a:lnTo>
                  <a:lnTo>
                    <a:pt x="191" y="73"/>
                  </a:lnTo>
                  <a:lnTo>
                    <a:pt x="186" y="68"/>
                  </a:lnTo>
                  <a:lnTo>
                    <a:pt x="183" y="64"/>
                  </a:lnTo>
                  <a:lnTo>
                    <a:pt x="181" y="58"/>
                  </a:lnTo>
                  <a:lnTo>
                    <a:pt x="181" y="49"/>
                  </a:lnTo>
                  <a:lnTo>
                    <a:pt x="176" y="36"/>
                  </a:lnTo>
                  <a:lnTo>
                    <a:pt x="175" y="33"/>
                  </a:lnTo>
                  <a:lnTo>
                    <a:pt x="175" y="31"/>
                  </a:lnTo>
                  <a:lnTo>
                    <a:pt x="173" y="31"/>
                  </a:lnTo>
                  <a:lnTo>
                    <a:pt x="172" y="36"/>
                  </a:lnTo>
                  <a:lnTo>
                    <a:pt x="170" y="43"/>
                  </a:lnTo>
                  <a:lnTo>
                    <a:pt x="167" y="52"/>
                  </a:lnTo>
                  <a:lnTo>
                    <a:pt x="167" y="62"/>
                  </a:lnTo>
                  <a:lnTo>
                    <a:pt x="169" y="74"/>
                  </a:lnTo>
                  <a:lnTo>
                    <a:pt x="175" y="86"/>
                  </a:lnTo>
                  <a:lnTo>
                    <a:pt x="181" y="96"/>
                  </a:lnTo>
                  <a:lnTo>
                    <a:pt x="186" y="109"/>
                  </a:lnTo>
                  <a:lnTo>
                    <a:pt x="188" y="121"/>
                  </a:lnTo>
                  <a:lnTo>
                    <a:pt x="158" y="118"/>
                  </a:lnTo>
                  <a:lnTo>
                    <a:pt x="148" y="115"/>
                  </a:lnTo>
                  <a:lnTo>
                    <a:pt x="142" y="111"/>
                  </a:lnTo>
                  <a:lnTo>
                    <a:pt x="139" y="93"/>
                  </a:lnTo>
                  <a:lnTo>
                    <a:pt x="139" y="89"/>
                  </a:lnTo>
                  <a:lnTo>
                    <a:pt x="141" y="84"/>
                  </a:lnTo>
                  <a:lnTo>
                    <a:pt x="144" y="78"/>
                  </a:lnTo>
                  <a:lnTo>
                    <a:pt x="144" y="75"/>
                  </a:lnTo>
                  <a:lnTo>
                    <a:pt x="141" y="73"/>
                  </a:lnTo>
                  <a:lnTo>
                    <a:pt x="139" y="70"/>
                  </a:lnTo>
                  <a:lnTo>
                    <a:pt x="136" y="68"/>
                  </a:lnTo>
                  <a:lnTo>
                    <a:pt x="132" y="68"/>
                  </a:lnTo>
                  <a:lnTo>
                    <a:pt x="131" y="71"/>
                  </a:lnTo>
                  <a:lnTo>
                    <a:pt x="128" y="73"/>
                  </a:lnTo>
                  <a:lnTo>
                    <a:pt x="126" y="77"/>
                  </a:lnTo>
                  <a:lnTo>
                    <a:pt x="123" y="80"/>
                  </a:lnTo>
                  <a:lnTo>
                    <a:pt x="122" y="78"/>
                  </a:lnTo>
                  <a:lnTo>
                    <a:pt x="119" y="77"/>
                  </a:lnTo>
                  <a:lnTo>
                    <a:pt x="114" y="75"/>
                  </a:lnTo>
                  <a:lnTo>
                    <a:pt x="111" y="74"/>
                  </a:lnTo>
                  <a:lnTo>
                    <a:pt x="107" y="73"/>
                  </a:lnTo>
                  <a:lnTo>
                    <a:pt x="103" y="73"/>
                  </a:lnTo>
                  <a:lnTo>
                    <a:pt x="98" y="70"/>
                  </a:lnTo>
                  <a:lnTo>
                    <a:pt x="91" y="62"/>
                  </a:lnTo>
                  <a:lnTo>
                    <a:pt x="84" y="56"/>
                  </a:lnTo>
                  <a:lnTo>
                    <a:pt x="78" y="53"/>
                  </a:lnTo>
                  <a:lnTo>
                    <a:pt x="72" y="53"/>
                  </a:lnTo>
                  <a:lnTo>
                    <a:pt x="63" y="58"/>
                  </a:lnTo>
                  <a:lnTo>
                    <a:pt x="51" y="62"/>
                  </a:lnTo>
                  <a:lnTo>
                    <a:pt x="42" y="68"/>
                  </a:lnTo>
                  <a:lnTo>
                    <a:pt x="37" y="74"/>
                  </a:lnTo>
                  <a:lnTo>
                    <a:pt x="32" y="80"/>
                  </a:lnTo>
                  <a:lnTo>
                    <a:pt x="25" y="87"/>
                  </a:lnTo>
                  <a:lnTo>
                    <a:pt x="19" y="95"/>
                  </a:lnTo>
                  <a:lnTo>
                    <a:pt x="12" y="102"/>
                  </a:lnTo>
                  <a:lnTo>
                    <a:pt x="0" y="74"/>
                  </a:lnTo>
                  <a:lnTo>
                    <a:pt x="185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8" name="Freeform 34"/>
            <p:cNvSpPr>
              <a:spLocks/>
            </p:cNvSpPr>
            <p:nvPr/>
          </p:nvSpPr>
          <p:spPr bwMode="auto">
            <a:xfrm>
              <a:off x="7870825" y="3319463"/>
              <a:ext cx="33338" cy="33338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13" y="0"/>
                </a:cxn>
                <a:cxn ang="0">
                  <a:pos x="16" y="2"/>
                </a:cxn>
                <a:cxn ang="0">
                  <a:pos x="18" y="5"/>
                </a:cxn>
                <a:cxn ang="0">
                  <a:pos x="21" y="7"/>
                </a:cxn>
                <a:cxn ang="0">
                  <a:pos x="21" y="10"/>
                </a:cxn>
                <a:cxn ang="0">
                  <a:pos x="18" y="16"/>
                </a:cxn>
                <a:cxn ang="0">
                  <a:pos x="16" y="21"/>
                </a:cxn>
                <a:cxn ang="0">
                  <a:pos x="13" y="18"/>
                </a:cxn>
                <a:cxn ang="0">
                  <a:pos x="9" y="16"/>
                </a:cxn>
                <a:cxn ang="0">
                  <a:pos x="5" y="13"/>
                </a:cxn>
                <a:cxn ang="0">
                  <a:pos x="0" y="12"/>
                </a:cxn>
                <a:cxn ang="0">
                  <a:pos x="3" y="9"/>
                </a:cxn>
                <a:cxn ang="0">
                  <a:pos x="5" y="5"/>
                </a:cxn>
                <a:cxn ang="0">
                  <a:pos x="8" y="3"/>
                </a:cxn>
                <a:cxn ang="0">
                  <a:pos x="9" y="0"/>
                </a:cxn>
              </a:cxnLst>
              <a:rect l="0" t="0" r="r" b="b"/>
              <a:pathLst>
                <a:path w="21" h="21">
                  <a:moveTo>
                    <a:pt x="9" y="0"/>
                  </a:moveTo>
                  <a:lnTo>
                    <a:pt x="13" y="0"/>
                  </a:lnTo>
                  <a:lnTo>
                    <a:pt x="16" y="2"/>
                  </a:lnTo>
                  <a:lnTo>
                    <a:pt x="18" y="5"/>
                  </a:lnTo>
                  <a:lnTo>
                    <a:pt x="21" y="7"/>
                  </a:lnTo>
                  <a:lnTo>
                    <a:pt x="21" y="10"/>
                  </a:lnTo>
                  <a:lnTo>
                    <a:pt x="18" y="16"/>
                  </a:lnTo>
                  <a:lnTo>
                    <a:pt x="16" y="21"/>
                  </a:lnTo>
                  <a:lnTo>
                    <a:pt x="13" y="18"/>
                  </a:lnTo>
                  <a:lnTo>
                    <a:pt x="9" y="16"/>
                  </a:lnTo>
                  <a:lnTo>
                    <a:pt x="5" y="13"/>
                  </a:lnTo>
                  <a:lnTo>
                    <a:pt x="0" y="12"/>
                  </a:lnTo>
                  <a:lnTo>
                    <a:pt x="3" y="9"/>
                  </a:lnTo>
                  <a:lnTo>
                    <a:pt x="5" y="5"/>
                  </a:lnTo>
                  <a:lnTo>
                    <a:pt x="8" y="3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9" name="Freeform 35"/>
            <p:cNvSpPr>
              <a:spLocks/>
            </p:cNvSpPr>
            <p:nvPr/>
          </p:nvSpPr>
          <p:spPr bwMode="auto">
            <a:xfrm>
              <a:off x="7496175" y="2935288"/>
              <a:ext cx="519113" cy="422275"/>
            </a:xfrm>
            <a:custGeom>
              <a:avLst/>
              <a:gdLst/>
              <a:ahLst/>
              <a:cxnLst>
                <a:cxn ang="0">
                  <a:pos x="263" y="0"/>
                </a:cxn>
                <a:cxn ang="0">
                  <a:pos x="264" y="2"/>
                </a:cxn>
                <a:cxn ang="0">
                  <a:pos x="270" y="6"/>
                </a:cxn>
                <a:cxn ang="0">
                  <a:pos x="277" y="12"/>
                </a:cxn>
                <a:cxn ang="0">
                  <a:pos x="283" y="16"/>
                </a:cxn>
                <a:cxn ang="0">
                  <a:pos x="291" y="24"/>
                </a:cxn>
                <a:cxn ang="0">
                  <a:pos x="295" y="27"/>
                </a:cxn>
                <a:cxn ang="0">
                  <a:pos x="298" y="28"/>
                </a:cxn>
                <a:cxn ang="0">
                  <a:pos x="296" y="47"/>
                </a:cxn>
                <a:cxn ang="0">
                  <a:pos x="295" y="64"/>
                </a:cxn>
                <a:cxn ang="0">
                  <a:pos x="295" y="74"/>
                </a:cxn>
                <a:cxn ang="0">
                  <a:pos x="299" y="86"/>
                </a:cxn>
                <a:cxn ang="0">
                  <a:pos x="308" y="99"/>
                </a:cxn>
                <a:cxn ang="0">
                  <a:pos x="319" y="112"/>
                </a:cxn>
                <a:cxn ang="0">
                  <a:pos x="326" y="129"/>
                </a:cxn>
                <a:cxn ang="0">
                  <a:pos x="327" y="137"/>
                </a:cxn>
                <a:cxn ang="0">
                  <a:pos x="326" y="143"/>
                </a:cxn>
                <a:cxn ang="0">
                  <a:pos x="321" y="148"/>
                </a:cxn>
                <a:cxn ang="0">
                  <a:pos x="316" y="149"/>
                </a:cxn>
                <a:cxn ang="0">
                  <a:pos x="311" y="152"/>
                </a:cxn>
                <a:cxn ang="0">
                  <a:pos x="308" y="155"/>
                </a:cxn>
                <a:cxn ang="0">
                  <a:pos x="308" y="157"/>
                </a:cxn>
                <a:cxn ang="0">
                  <a:pos x="304" y="158"/>
                </a:cxn>
                <a:cxn ang="0">
                  <a:pos x="301" y="161"/>
                </a:cxn>
                <a:cxn ang="0">
                  <a:pos x="299" y="164"/>
                </a:cxn>
                <a:cxn ang="0">
                  <a:pos x="298" y="168"/>
                </a:cxn>
                <a:cxn ang="0">
                  <a:pos x="298" y="174"/>
                </a:cxn>
                <a:cxn ang="0">
                  <a:pos x="66" y="266"/>
                </a:cxn>
                <a:cxn ang="0">
                  <a:pos x="0" y="95"/>
                </a:cxn>
                <a:cxn ang="0">
                  <a:pos x="16" y="77"/>
                </a:cxn>
                <a:cxn ang="0">
                  <a:pos x="30" y="64"/>
                </a:cxn>
                <a:cxn ang="0">
                  <a:pos x="41" y="92"/>
                </a:cxn>
                <a:cxn ang="0">
                  <a:pos x="263" y="0"/>
                </a:cxn>
              </a:cxnLst>
              <a:rect l="0" t="0" r="r" b="b"/>
              <a:pathLst>
                <a:path w="327" h="266">
                  <a:moveTo>
                    <a:pt x="263" y="0"/>
                  </a:moveTo>
                  <a:lnTo>
                    <a:pt x="264" y="2"/>
                  </a:lnTo>
                  <a:lnTo>
                    <a:pt x="270" y="6"/>
                  </a:lnTo>
                  <a:lnTo>
                    <a:pt x="277" y="12"/>
                  </a:lnTo>
                  <a:lnTo>
                    <a:pt x="283" y="16"/>
                  </a:lnTo>
                  <a:lnTo>
                    <a:pt x="291" y="24"/>
                  </a:lnTo>
                  <a:lnTo>
                    <a:pt x="295" y="27"/>
                  </a:lnTo>
                  <a:lnTo>
                    <a:pt x="298" y="28"/>
                  </a:lnTo>
                  <a:lnTo>
                    <a:pt x="296" y="47"/>
                  </a:lnTo>
                  <a:lnTo>
                    <a:pt x="295" y="64"/>
                  </a:lnTo>
                  <a:lnTo>
                    <a:pt x="295" y="74"/>
                  </a:lnTo>
                  <a:lnTo>
                    <a:pt x="299" y="86"/>
                  </a:lnTo>
                  <a:lnTo>
                    <a:pt x="308" y="99"/>
                  </a:lnTo>
                  <a:lnTo>
                    <a:pt x="319" y="112"/>
                  </a:lnTo>
                  <a:lnTo>
                    <a:pt x="326" y="129"/>
                  </a:lnTo>
                  <a:lnTo>
                    <a:pt x="327" y="137"/>
                  </a:lnTo>
                  <a:lnTo>
                    <a:pt x="326" y="143"/>
                  </a:lnTo>
                  <a:lnTo>
                    <a:pt x="321" y="148"/>
                  </a:lnTo>
                  <a:lnTo>
                    <a:pt x="316" y="149"/>
                  </a:lnTo>
                  <a:lnTo>
                    <a:pt x="311" y="152"/>
                  </a:lnTo>
                  <a:lnTo>
                    <a:pt x="308" y="155"/>
                  </a:lnTo>
                  <a:lnTo>
                    <a:pt x="308" y="157"/>
                  </a:lnTo>
                  <a:lnTo>
                    <a:pt x="304" y="158"/>
                  </a:lnTo>
                  <a:lnTo>
                    <a:pt x="301" y="161"/>
                  </a:lnTo>
                  <a:lnTo>
                    <a:pt x="299" y="164"/>
                  </a:lnTo>
                  <a:lnTo>
                    <a:pt x="298" y="168"/>
                  </a:lnTo>
                  <a:lnTo>
                    <a:pt x="298" y="174"/>
                  </a:lnTo>
                  <a:lnTo>
                    <a:pt x="66" y="266"/>
                  </a:lnTo>
                  <a:lnTo>
                    <a:pt x="0" y="95"/>
                  </a:lnTo>
                  <a:lnTo>
                    <a:pt x="16" y="77"/>
                  </a:lnTo>
                  <a:lnTo>
                    <a:pt x="30" y="64"/>
                  </a:lnTo>
                  <a:lnTo>
                    <a:pt x="41" y="92"/>
                  </a:lnTo>
                  <a:lnTo>
                    <a:pt x="263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0" name="Freeform 36"/>
            <p:cNvSpPr>
              <a:spLocks/>
            </p:cNvSpPr>
            <p:nvPr/>
          </p:nvSpPr>
          <p:spPr bwMode="auto">
            <a:xfrm>
              <a:off x="7969250" y="3184525"/>
              <a:ext cx="107950" cy="153988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2" y="7"/>
                </a:cxn>
                <a:cxn ang="0">
                  <a:pos x="16" y="14"/>
                </a:cxn>
                <a:cxn ang="0">
                  <a:pos x="22" y="26"/>
                </a:cxn>
                <a:cxn ang="0">
                  <a:pos x="25" y="31"/>
                </a:cxn>
                <a:cxn ang="0">
                  <a:pos x="29" y="33"/>
                </a:cxn>
                <a:cxn ang="0">
                  <a:pos x="34" y="38"/>
                </a:cxn>
                <a:cxn ang="0">
                  <a:pos x="32" y="39"/>
                </a:cxn>
                <a:cxn ang="0">
                  <a:pos x="31" y="42"/>
                </a:cxn>
                <a:cxn ang="0">
                  <a:pos x="31" y="50"/>
                </a:cxn>
                <a:cxn ang="0">
                  <a:pos x="35" y="54"/>
                </a:cxn>
                <a:cxn ang="0">
                  <a:pos x="53" y="66"/>
                </a:cxn>
                <a:cxn ang="0">
                  <a:pos x="59" y="70"/>
                </a:cxn>
                <a:cxn ang="0">
                  <a:pos x="63" y="75"/>
                </a:cxn>
                <a:cxn ang="0">
                  <a:pos x="68" y="81"/>
                </a:cxn>
                <a:cxn ang="0">
                  <a:pos x="56" y="90"/>
                </a:cxn>
                <a:cxn ang="0">
                  <a:pos x="41" y="97"/>
                </a:cxn>
                <a:cxn ang="0">
                  <a:pos x="32" y="84"/>
                </a:cxn>
                <a:cxn ang="0">
                  <a:pos x="19" y="57"/>
                </a:cxn>
                <a:cxn ang="0">
                  <a:pos x="12" y="44"/>
                </a:cxn>
                <a:cxn ang="0">
                  <a:pos x="6" y="31"/>
                </a:cxn>
                <a:cxn ang="0">
                  <a:pos x="1" y="20"/>
                </a:cxn>
                <a:cxn ang="0">
                  <a:pos x="0" y="14"/>
                </a:cxn>
                <a:cxn ang="0">
                  <a:pos x="0" y="11"/>
                </a:cxn>
                <a:cxn ang="0">
                  <a:pos x="1" y="7"/>
                </a:cxn>
                <a:cxn ang="0">
                  <a:pos x="3" y="4"/>
                </a:cxn>
                <a:cxn ang="0">
                  <a:pos x="6" y="1"/>
                </a:cxn>
                <a:cxn ang="0">
                  <a:pos x="10" y="0"/>
                </a:cxn>
              </a:cxnLst>
              <a:rect l="0" t="0" r="r" b="b"/>
              <a:pathLst>
                <a:path w="68" h="97">
                  <a:moveTo>
                    <a:pt x="10" y="0"/>
                  </a:moveTo>
                  <a:lnTo>
                    <a:pt x="12" y="7"/>
                  </a:lnTo>
                  <a:lnTo>
                    <a:pt x="16" y="14"/>
                  </a:lnTo>
                  <a:lnTo>
                    <a:pt x="22" y="26"/>
                  </a:lnTo>
                  <a:lnTo>
                    <a:pt x="25" y="31"/>
                  </a:lnTo>
                  <a:lnTo>
                    <a:pt x="29" y="33"/>
                  </a:lnTo>
                  <a:lnTo>
                    <a:pt x="34" y="38"/>
                  </a:lnTo>
                  <a:lnTo>
                    <a:pt x="32" y="39"/>
                  </a:lnTo>
                  <a:lnTo>
                    <a:pt x="31" y="42"/>
                  </a:lnTo>
                  <a:lnTo>
                    <a:pt x="31" y="50"/>
                  </a:lnTo>
                  <a:lnTo>
                    <a:pt x="35" y="54"/>
                  </a:lnTo>
                  <a:lnTo>
                    <a:pt x="53" y="66"/>
                  </a:lnTo>
                  <a:lnTo>
                    <a:pt x="59" y="70"/>
                  </a:lnTo>
                  <a:lnTo>
                    <a:pt x="63" y="75"/>
                  </a:lnTo>
                  <a:lnTo>
                    <a:pt x="68" y="81"/>
                  </a:lnTo>
                  <a:lnTo>
                    <a:pt x="56" y="90"/>
                  </a:lnTo>
                  <a:lnTo>
                    <a:pt x="41" y="97"/>
                  </a:lnTo>
                  <a:lnTo>
                    <a:pt x="32" y="84"/>
                  </a:lnTo>
                  <a:lnTo>
                    <a:pt x="19" y="57"/>
                  </a:lnTo>
                  <a:lnTo>
                    <a:pt x="12" y="44"/>
                  </a:lnTo>
                  <a:lnTo>
                    <a:pt x="6" y="31"/>
                  </a:lnTo>
                  <a:lnTo>
                    <a:pt x="1" y="20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4"/>
                  </a:lnTo>
                  <a:lnTo>
                    <a:pt x="6" y="1"/>
                  </a:lnTo>
                  <a:lnTo>
                    <a:pt x="10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1" name="Freeform 37"/>
            <p:cNvSpPr>
              <a:spLocks/>
            </p:cNvSpPr>
            <p:nvPr/>
          </p:nvSpPr>
          <p:spPr bwMode="auto">
            <a:xfrm>
              <a:off x="7964488" y="2979738"/>
              <a:ext cx="138113" cy="269875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9" y="3"/>
                </a:cxn>
                <a:cxn ang="0">
                  <a:pos x="21" y="3"/>
                </a:cxn>
                <a:cxn ang="0">
                  <a:pos x="34" y="5"/>
                </a:cxn>
                <a:cxn ang="0">
                  <a:pos x="41" y="6"/>
                </a:cxn>
                <a:cxn ang="0">
                  <a:pos x="53" y="6"/>
                </a:cxn>
                <a:cxn ang="0">
                  <a:pos x="65" y="8"/>
                </a:cxn>
                <a:cxn ang="0">
                  <a:pos x="75" y="8"/>
                </a:cxn>
                <a:cxn ang="0">
                  <a:pos x="72" y="12"/>
                </a:cxn>
                <a:cxn ang="0">
                  <a:pos x="72" y="24"/>
                </a:cxn>
                <a:cxn ang="0">
                  <a:pos x="73" y="30"/>
                </a:cxn>
                <a:cxn ang="0">
                  <a:pos x="73" y="36"/>
                </a:cxn>
                <a:cxn ang="0">
                  <a:pos x="72" y="40"/>
                </a:cxn>
                <a:cxn ang="0">
                  <a:pos x="68" y="49"/>
                </a:cxn>
                <a:cxn ang="0">
                  <a:pos x="71" y="52"/>
                </a:cxn>
                <a:cxn ang="0">
                  <a:pos x="72" y="55"/>
                </a:cxn>
                <a:cxn ang="0">
                  <a:pos x="75" y="58"/>
                </a:cxn>
                <a:cxn ang="0">
                  <a:pos x="78" y="62"/>
                </a:cxn>
                <a:cxn ang="0">
                  <a:pos x="81" y="68"/>
                </a:cxn>
                <a:cxn ang="0">
                  <a:pos x="87" y="93"/>
                </a:cxn>
                <a:cxn ang="0">
                  <a:pos x="87" y="117"/>
                </a:cxn>
                <a:cxn ang="0">
                  <a:pos x="84" y="139"/>
                </a:cxn>
                <a:cxn ang="0">
                  <a:pos x="76" y="160"/>
                </a:cxn>
                <a:cxn ang="0">
                  <a:pos x="75" y="165"/>
                </a:cxn>
                <a:cxn ang="0">
                  <a:pos x="71" y="170"/>
                </a:cxn>
                <a:cxn ang="0">
                  <a:pos x="69" y="170"/>
                </a:cxn>
                <a:cxn ang="0">
                  <a:pos x="66" y="167"/>
                </a:cxn>
                <a:cxn ang="0">
                  <a:pos x="63" y="165"/>
                </a:cxn>
                <a:cxn ang="0">
                  <a:pos x="59" y="164"/>
                </a:cxn>
                <a:cxn ang="0">
                  <a:pos x="41" y="164"/>
                </a:cxn>
                <a:cxn ang="0">
                  <a:pos x="38" y="165"/>
                </a:cxn>
                <a:cxn ang="0">
                  <a:pos x="37" y="167"/>
                </a:cxn>
                <a:cxn ang="0">
                  <a:pos x="32" y="162"/>
                </a:cxn>
                <a:cxn ang="0">
                  <a:pos x="28" y="160"/>
                </a:cxn>
                <a:cxn ang="0">
                  <a:pos x="25" y="155"/>
                </a:cxn>
                <a:cxn ang="0">
                  <a:pos x="24" y="152"/>
                </a:cxn>
                <a:cxn ang="0">
                  <a:pos x="19" y="142"/>
                </a:cxn>
                <a:cxn ang="0">
                  <a:pos x="13" y="134"/>
                </a:cxn>
                <a:cxn ang="0">
                  <a:pos x="13" y="127"/>
                </a:cxn>
                <a:cxn ang="0">
                  <a:pos x="16" y="124"/>
                </a:cxn>
                <a:cxn ang="0">
                  <a:pos x="21" y="121"/>
                </a:cxn>
                <a:cxn ang="0">
                  <a:pos x="26" y="120"/>
                </a:cxn>
                <a:cxn ang="0">
                  <a:pos x="31" y="115"/>
                </a:cxn>
                <a:cxn ang="0">
                  <a:pos x="32" y="109"/>
                </a:cxn>
                <a:cxn ang="0">
                  <a:pos x="31" y="101"/>
                </a:cxn>
                <a:cxn ang="0">
                  <a:pos x="24" y="84"/>
                </a:cxn>
                <a:cxn ang="0">
                  <a:pos x="13" y="71"/>
                </a:cxn>
                <a:cxn ang="0">
                  <a:pos x="4" y="58"/>
                </a:cxn>
                <a:cxn ang="0">
                  <a:pos x="0" y="46"/>
                </a:cxn>
                <a:cxn ang="0">
                  <a:pos x="0" y="36"/>
                </a:cxn>
                <a:cxn ang="0">
                  <a:pos x="1" y="19"/>
                </a:cxn>
                <a:cxn ang="0">
                  <a:pos x="3" y="0"/>
                </a:cxn>
              </a:cxnLst>
              <a:rect l="0" t="0" r="r" b="b"/>
              <a:pathLst>
                <a:path w="87" h="170">
                  <a:moveTo>
                    <a:pt x="3" y="0"/>
                  </a:moveTo>
                  <a:lnTo>
                    <a:pt x="9" y="3"/>
                  </a:lnTo>
                  <a:lnTo>
                    <a:pt x="21" y="3"/>
                  </a:lnTo>
                  <a:lnTo>
                    <a:pt x="34" y="5"/>
                  </a:lnTo>
                  <a:lnTo>
                    <a:pt x="41" y="6"/>
                  </a:lnTo>
                  <a:lnTo>
                    <a:pt x="53" y="6"/>
                  </a:lnTo>
                  <a:lnTo>
                    <a:pt x="65" y="8"/>
                  </a:lnTo>
                  <a:lnTo>
                    <a:pt x="75" y="8"/>
                  </a:lnTo>
                  <a:lnTo>
                    <a:pt x="72" y="12"/>
                  </a:lnTo>
                  <a:lnTo>
                    <a:pt x="72" y="24"/>
                  </a:lnTo>
                  <a:lnTo>
                    <a:pt x="73" y="30"/>
                  </a:lnTo>
                  <a:lnTo>
                    <a:pt x="73" y="36"/>
                  </a:lnTo>
                  <a:lnTo>
                    <a:pt x="72" y="40"/>
                  </a:lnTo>
                  <a:lnTo>
                    <a:pt x="68" y="49"/>
                  </a:lnTo>
                  <a:lnTo>
                    <a:pt x="71" y="52"/>
                  </a:lnTo>
                  <a:lnTo>
                    <a:pt x="72" y="55"/>
                  </a:lnTo>
                  <a:lnTo>
                    <a:pt x="75" y="58"/>
                  </a:lnTo>
                  <a:lnTo>
                    <a:pt x="78" y="62"/>
                  </a:lnTo>
                  <a:lnTo>
                    <a:pt x="81" y="68"/>
                  </a:lnTo>
                  <a:lnTo>
                    <a:pt x="87" y="93"/>
                  </a:lnTo>
                  <a:lnTo>
                    <a:pt x="87" y="117"/>
                  </a:lnTo>
                  <a:lnTo>
                    <a:pt x="84" y="139"/>
                  </a:lnTo>
                  <a:lnTo>
                    <a:pt x="76" y="160"/>
                  </a:lnTo>
                  <a:lnTo>
                    <a:pt x="75" y="165"/>
                  </a:lnTo>
                  <a:lnTo>
                    <a:pt x="71" y="170"/>
                  </a:lnTo>
                  <a:lnTo>
                    <a:pt x="69" y="170"/>
                  </a:lnTo>
                  <a:lnTo>
                    <a:pt x="66" y="167"/>
                  </a:lnTo>
                  <a:lnTo>
                    <a:pt x="63" y="165"/>
                  </a:lnTo>
                  <a:lnTo>
                    <a:pt x="59" y="164"/>
                  </a:lnTo>
                  <a:lnTo>
                    <a:pt x="41" y="164"/>
                  </a:lnTo>
                  <a:lnTo>
                    <a:pt x="38" y="165"/>
                  </a:lnTo>
                  <a:lnTo>
                    <a:pt x="37" y="167"/>
                  </a:lnTo>
                  <a:lnTo>
                    <a:pt x="32" y="162"/>
                  </a:lnTo>
                  <a:lnTo>
                    <a:pt x="28" y="160"/>
                  </a:lnTo>
                  <a:lnTo>
                    <a:pt x="25" y="155"/>
                  </a:lnTo>
                  <a:lnTo>
                    <a:pt x="24" y="152"/>
                  </a:lnTo>
                  <a:lnTo>
                    <a:pt x="19" y="142"/>
                  </a:lnTo>
                  <a:lnTo>
                    <a:pt x="13" y="134"/>
                  </a:lnTo>
                  <a:lnTo>
                    <a:pt x="13" y="127"/>
                  </a:lnTo>
                  <a:lnTo>
                    <a:pt x="16" y="124"/>
                  </a:lnTo>
                  <a:lnTo>
                    <a:pt x="21" y="121"/>
                  </a:lnTo>
                  <a:lnTo>
                    <a:pt x="26" y="120"/>
                  </a:lnTo>
                  <a:lnTo>
                    <a:pt x="31" y="115"/>
                  </a:lnTo>
                  <a:lnTo>
                    <a:pt x="32" y="109"/>
                  </a:lnTo>
                  <a:lnTo>
                    <a:pt x="31" y="101"/>
                  </a:lnTo>
                  <a:lnTo>
                    <a:pt x="24" y="84"/>
                  </a:lnTo>
                  <a:lnTo>
                    <a:pt x="13" y="71"/>
                  </a:lnTo>
                  <a:lnTo>
                    <a:pt x="4" y="58"/>
                  </a:lnTo>
                  <a:lnTo>
                    <a:pt x="0" y="46"/>
                  </a:lnTo>
                  <a:lnTo>
                    <a:pt x="0" y="36"/>
                  </a:lnTo>
                  <a:lnTo>
                    <a:pt x="1" y="19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7899400" y="2417763"/>
              <a:ext cx="184150" cy="330200"/>
            </a:xfrm>
            <a:custGeom>
              <a:avLst/>
              <a:gdLst/>
              <a:ahLst/>
              <a:cxnLst>
                <a:cxn ang="0">
                  <a:pos x="91" y="0"/>
                </a:cxn>
                <a:cxn ang="0">
                  <a:pos x="95" y="16"/>
                </a:cxn>
                <a:cxn ang="0">
                  <a:pos x="100" y="31"/>
                </a:cxn>
                <a:cxn ang="0">
                  <a:pos x="101" y="43"/>
                </a:cxn>
                <a:cxn ang="0">
                  <a:pos x="100" y="52"/>
                </a:cxn>
                <a:cxn ang="0">
                  <a:pos x="95" y="71"/>
                </a:cxn>
                <a:cxn ang="0">
                  <a:pos x="95" y="87"/>
                </a:cxn>
                <a:cxn ang="0">
                  <a:pos x="97" y="99"/>
                </a:cxn>
                <a:cxn ang="0">
                  <a:pos x="98" y="106"/>
                </a:cxn>
                <a:cxn ang="0">
                  <a:pos x="98" y="117"/>
                </a:cxn>
                <a:cxn ang="0">
                  <a:pos x="97" y="128"/>
                </a:cxn>
                <a:cxn ang="0">
                  <a:pos x="97" y="139"/>
                </a:cxn>
                <a:cxn ang="0">
                  <a:pos x="100" y="148"/>
                </a:cxn>
                <a:cxn ang="0">
                  <a:pos x="104" y="155"/>
                </a:cxn>
                <a:cxn ang="0">
                  <a:pos x="109" y="168"/>
                </a:cxn>
                <a:cxn ang="0">
                  <a:pos x="113" y="183"/>
                </a:cxn>
                <a:cxn ang="0">
                  <a:pos x="116" y="198"/>
                </a:cxn>
                <a:cxn ang="0">
                  <a:pos x="98" y="202"/>
                </a:cxn>
                <a:cxn ang="0">
                  <a:pos x="79" y="208"/>
                </a:cxn>
                <a:cxn ang="0">
                  <a:pos x="78" y="201"/>
                </a:cxn>
                <a:cxn ang="0">
                  <a:pos x="76" y="195"/>
                </a:cxn>
                <a:cxn ang="0">
                  <a:pos x="73" y="190"/>
                </a:cxn>
                <a:cxn ang="0">
                  <a:pos x="67" y="180"/>
                </a:cxn>
                <a:cxn ang="0">
                  <a:pos x="59" y="168"/>
                </a:cxn>
                <a:cxn ang="0">
                  <a:pos x="38" y="142"/>
                </a:cxn>
                <a:cxn ang="0">
                  <a:pos x="32" y="131"/>
                </a:cxn>
                <a:cxn ang="0">
                  <a:pos x="29" y="124"/>
                </a:cxn>
                <a:cxn ang="0">
                  <a:pos x="28" y="115"/>
                </a:cxn>
                <a:cxn ang="0">
                  <a:pos x="23" y="103"/>
                </a:cxn>
                <a:cxn ang="0">
                  <a:pos x="17" y="87"/>
                </a:cxn>
                <a:cxn ang="0">
                  <a:pos x="10" y="69"/>
                </a:cxn>
                <a:cxn ang="0">
                  <a:pos x="0" y="53"/>
                </a:cxn>
                <a:cxn ang="0">
                  <a:pos x="34" y="36"/>
                </a:cxn>
                <a:cxn ang="0">
                  <a:pos x="65" y="18"/>
                </a:cxn>
                <a:cxn ang="0">
                  <a:pos x="91" y="0"/>
                </a:cxn>
              </a:cxnLst>
              <a:rect l="0" t="0" r="r" b="b"/>
              <a:pathLst>
                <a:path w="116" h="208">
                  <a:moveTo>
                    <a:pt x="91" y="0"/>
                  </a:moveTo>
                  <a:lnTo>
                    <a:pt x="95" y="16"/>
                  </a:lnTo>
                  <a:lnTo>
                    <a:pt x="100" y="31"/>
                  </a:lnTo>
                  <a:lnTo>
                    <a:pt x="101" y="43"/>
                  </a:lnTo>
                  <a:lnTo>
                    <a:pt x="100" y="52"/>
                  </a:lnTo>
                  <a:lnTo>
                    <a:pt x="95" y="71"/>
                  </a:lnTo>
                  <a:lnTo>
                    <a:pt x="95" y="87"/>
                  </a:lnTo>
                  <a:lnTo>
                    <a:pt x="97" y="99"/>
                  </a:lnTo>
                  <a:lnTo>
                    <a:pt x="98" y="106"/>
                  </a:lnTo>
                  <a:lnTo>
                    <a:pt x="98" y="117"/>
                  </a:lnTo>
                  <a:lnTo>
                    <a:pt x="97" y="128"/>
                  </a:lnTo>
                  <a:lnTo>
                    <a:pt x="97" y="139"/>
                  </a:lnTo>
                  <a:lnTo>
                    <a:pt x="100" y="148"/>
                  </a:lnTo>
                  <a:lnTo>
                    <a:pt x="104" y="155"/>
                  </a:lnTo>
                  <a:lnTo>
                    <a:pt x="109" y="168"/>
                  </a:lnTo>
                  <a:lnTo>
                    <a:pt x="113" y="183"/>
                  </a:lnTo>
                  <a:lnTo>
                    <a:pt x="116" y="198"/>
                  </a:lnTo>
                  <a:lnTo>
                    <a:pt x="98" y="202"/>
                  </a:lnTo>
                  <a:lnTo>
                    <a:pt x="79" y="208"/>
                  </a:lnTo>
                  <a:lnTo>
                    <a:pt x="78" y="201"/>
                  </a:lnTo>
                  <a:lnTo>
                    <a:pt x="76" y="195"/>
                  </a:lnTo>
                  <a:lnTo>
                    <a:pt x="73" y="190"/>
                  </a:lnTo>
                  <a:lnTo>
                    <a:pt x="67" y="180"/>
                  </a:lnTo>
                  <a:lnTo>
                    <a:pt x="59" y="168"/>
                  </a:lnTo>
                  <a:lnTo>
                    <a:pt x="38" y="142"/>
                  </a:lnTo>
                  <a:lnTo>
                    <a:pt x="32" y="131"/>
                  </a:lnTo>
                  <a:lnTo>
                    <a:pt x="29" y="124"/>
                  </a:lnTo>
                  <a:lnTo>
                    <a:pt x="28" y="115"/>
                  </a:lnTo>
                  <a:lnTo>
                    <a:pt x="23" y="103"/>
                  </a:lnTo>
                  <a:lnTo>
                    <a:pt x="17" y="87"/>
                  </a:lnTo>
                  <a:lnTo>
                    <a:pt x="10" y="69"/>
                  </a:lnTo>
                  <a:lnTo>
                    <a:pt x="0" y="53"/>
                  </a:lnTo>
                  <a:lnTo>
                    <a:pt x="34" y="36"/>
                  </a:lnTo>
                  <a:lnTo>
                    <a:pt x="65" y="18"/>
                  </a:lnTo>
                  <a:lnTo>
                    <a:pt x="91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3" name="Freeform 39"/>
            <p:cNvSpPr>
              <a:spLocks/>
            </p:cNvSpPr>
            <p:nvPr/>
          </p:nvSpPr>
          <p:spPr bwMode="auto">
            <a:xfrm>
              <a:off x="8043863" y="2392363"/>
              <a:ext cx="174625" cy="339725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23" y="15"/>
                </a:cxn>
                <a:cxn ang="0">
                  <a:pos x="31" y="29"/>
                </a:cxn>
                <a:cxn ang="0">
                  <a:pos x="38" y="41"/>
                </a:cxn>
                <a:cxn ang="0">
                  <a:pos x="44" y="52"/>
                </a:cxn>
                <a:cxn ang="0">
                  <a:pos x="48" y="59"/>
                </a:cxn>
                <a:cxn ang="0">
                  <a:pos x="53" y="68"/>
                </a:cxn>
                <a:cxn ang="0">
                  <a:pos x="60" y="81"/>
                </a:cxn>
                <a:cxn ang="0">
                  <a:pos x="69" y="96"/>
                </a:cxn>
                <a:cxn ang="0">
                  <a:pos x="76" y="109"/>
                </a:cxn>
                <a:cxn ang="0">
                  <a:pos x="87" y="130"/>
                </a:cxn>
                <a:cxn ang="0">
                  <a:pos x="91" y="133"/>
                </a:cxn>
                <a:cxn ang="0">
                  <a:pos x="100" y="136"/>
                </a:cxn>
                <a:cxn ang="0">
                  <a:pos x="110" y="136"/>
                </a:cxn>
                <a:cxn ang="0">
                  <a:pos x="110" y="149"/>
                </a:cxn>
                <a:cxn ang="0">
                  <a:pos x="109" y="153"/>
                </a:cxn>
                <a:cxn ang="0">
                  <a:pos x="109" y="156"/>
                </a:cxn>
                <a:cxn ang="0">
                  <a:pos x="93" y="174"/>
                </a:cxn>
                <a:cxn ang="0">
                  <a:pos x="72" y="192"/>
                </a:cxn>
                <a:cxn ang="0">
                  <a:pos x="47" y="205"/>
                </a:cxn>
                <a:cxn ang="0">
                  <a:pos x="37" y="209"/>
                </a:cxn>
                <a:cxn ang="0">
                  <a:pos x="25" y="214"/>
                </a:cxn>
                <a:cxn ang="0">
                  <a:pos x="22" y="199"/>
                </a:cxn>
                <a:cxn ang="0">
                  <a:pos x="18" y="184"/>
                </a:cxn>
                <a:cxn ang="0">
                  <a:pos x="13" y="171"/>
                </a:cxn>
                <a:cxn ang="0">
                  <a:pos x="9" y="164"/>
                </a:cxn>
                <a:cxn ang="0">
                  <a:pos x="6" y="155"/>
                </a:cxn>
                <a:cxn ang="0">
                  <a:pos x="6" y="144"/>
                </a:cxn>
                <a:cxn ang="0">
                  <a:pos x="7" y="133"/>
                </a:cxn>
                <a:cxn ang="0">
                  <a:pos x="7" y="122"/>
                </a:cxn>
                <a:cxn ang="0">
                  <a:pos x="6" y="115"/>
                </a:cxn>
                <a:cxn ang="0">
                  <a:pos x="4" y="103"/>
                </a:cxn>
                <a:cxn ang="0">
                  <a:pos x="4" y="87"/>
                </a:cxn>
                <a:cxn ang="0">
                  <a:pos x="9" y="68"/>
                </a:cxn>
                <a:cxn ang="0">
                  <a:pos x="10" y="59"/>
                </a:cxn>
                <a:cxn ang="0">
                  <a:pos x="9" y="47"/>
                </a:cxn>
                <a:cxn ang="0">
                  <a:pos x="4" y="32"/>
                </a:cxn>
                <a:cxn ang="0">
                  <a:pos x="0" y="16"/>
                </a:cxn>
                <a:cxn ang="0">
                  <a:pos x="12" y="4"/>
                </a:cxn>
                <a:cxn ang="0">
                  <a:pos x="15" y="0"/>
                </a:cxn>
              </a:cxnLst>
              <a:rect l="0" t="0" r="r" b="b"/>
              <a:pathLst>
                <a:path w="110" h="214">
                  <a:moveTo>
                    <a:pt x="15" y="0"/>
                  </a:moveTo>
                  <a:lnTo>
                    <a:pt x="23" y="15"/>
                  </a:lnTo>
                  <a:lnTo>
                    <a:pt x="31" y="29"/>
                  </a:lnTo>
                  <a:lnTo>
                    <a:pt x="38" y="41"/>
                  </a:lnTo>
                  <a:lnTo>
                    <a:pt x="44" y="52"/>
                  </a:lnTo>
                  <a:lnTo>
                    <a:pt x="48" y="59"/>
                  </a:lnTo>
                  <a:lnTo>
                    <a:pt x="53" y="68"/>
                  </a:lnTo>
                  <a:lnTo>
                    <a:pt x="60" y="81"/>
                  </a:lnTo>
                  <a:lnTo>
                    <a:pt x="69" y="96"/>
                  </a:lnTo>
                  <a:lnTo>
                    <a:pt x="76" y="109"/>
                  </a:lnTo>
                  <a:lnTo>
                    <a:pt x="87" y="130"/>
                  </a:lnTo>
                  <a:lnTo>
                    <a:pt x="91" y="133"/>
                  </a:lnTo>
                  <a:lnTo>
                    <a:pt x="100" y="136"/>
                  </a:lnTo>
                  <a:lnTo>
                    <a:pt x="110" y="136"/>
                  </a:lnTo>
                  <a:lnTo>
                    <a:pt x="110" y="149"/>
                  </a:lnTo>
                  <a:lnTo>
                    <a:pt x="109" y="153"/>
                  </a:lnTo>
                  <a:lnTo>
                    <a:pt x="109" y="156"/>
                  </a:lnTo>
                  <a:lnTo>
                    <a:pt x="93" y="174"/>
                  </a:lnTo>
                  <a:lnTo>
                    <a:pt x="72" y="192"/>
                  </a:lnTo>
                  <a:lnTo>
                    <a:pt x="47" y="205"/>
                  </a:lnTo>
                  <a:lnTo>
                    <a:pt x="37" y="209"/>
                  </a:lnTo>
                  <a:lnTo>
                    <a:pt x="25" y="214"/>
                  </a:lnTo>
                  <a:lnTo>
                    <a:pt x="22" y="199"/>
                  </a:lnTo>
                  <a:lnTo>
                    <a:pt x="18" y="184"/>
                  </a:lnTo>
                  <a:lnTo>
                    <a:pt x="13" y="171"/>
                  </a:lnTo>
                  <a:lnTo>
                    <a:pt x="9" y="164"/>
                  </a:lnTo>
                  <a:lnTo>
                    <a:pt x="6" y="155"/>
                  </a:lnTo>
                  <a:lnTo>
                    <a:pt x="6" y="144"/>
                  </a:lnTo>
                  <a:lnTo>
                    <a:pt x="7" y="133"/>
                  </a:lnTo>
                  <a:lnTo>
                    <a:pt x="7" y="122"/>
                  </a:lnTo>
                  <a:lnTo>
                    <a:pt x="6" y="115"/>
                  </a:lnTo>
                  <a:lnTo>
                    <a:pt x="4" y="103"/>
                  </a:lnTo>
                  <a:lnTo>
                    <a:pt x="4" y="87"/>
                  </a:lnTo>
                  <a:lnTo>
                    <a:pt x="9" y="68"/>
                  </a:lnTo>
                  <a:lnTo>
                    <a:pt x="10" y="59"/>
                  </a:lnTo>
                  <a:lnTo>
                    <a:pt x="9" y="47"/>
                  </a:lnTo>
                  <a:lnTo>
                    <a:pt x="4" y="32"/>
                  </a:lnTo>
                  <a:lnTo>
                    <a:pt x="0" y="16"/>
                  </a:lnTo>
                  <a:lnTo>
                    <a:pt x="12" y="4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auto">
            <a:xfrm>
              <a:off x="8172450" y="2773363"/>
              <a:ext cx="88900" cy="96838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22" y="0"/>
                </a:cxn>
                <a:cxn ang="0">
                  <a:pos x="37" y="3"/>
                </a:cxn>
                <a:cxn ang="0">
                  <a:pos x="48" y="9"/>
                </a:cxn>
                <a:cxn ang="0">
                  <a:pos x="56" y="21"/>
                </a:cxn>
                <a:cxn ang="0">
                  <a:pos x="47" y="24"/>
                </a:cxn>
                <a:cxn ang="0">
                  <a:pos x="42" y="30"/>
                </a:cxn>
                <a:cxn ang="0">
                  <a:pos x="42" y="36"/>
                </a:cxn>
                <a:cxn ang="0">
                  <a:pos x="45" y="43"/>
                </a:cxn>
                <a:cxn ang="0">
                  <a:pos x="47" y="49"/>
                </a:cxn>
                <a:cxn ang="0">
                  <a:pos x="42" y="53"/>
                </a:cxn>
                <a:cxn ang="0">
                  <a:pos x="38" y="56"/>
                </a:cxn>
                <a:cxn ang="0">
                  <a:pos x="32" y="61"/>
                </a:cxn>
                <a:cxn ang="0">
                  <a:pos x="23" y="48"/>
                </a:cxn>
                <a:cxn ang="0">
                  <a:pos x="19" y="36"/>
                </a:cxn>
                <a:cxn ang="0">
                  <a:pos x="16" y="25"/>
                </a:cxn>
                <a:cxn ang="0">
                  <a:pos x="9" y="15"/>
                </a:cxn>
                <a:cxn ang="0">
                  <a:pos x="0" y="5"/>
                </a:cxn>
                <a:cxn ang="0">
                  <a:pos x="7" y="3"/>
                </a:cxn>
                <a:cxn ang="0">
                  <a:pos x="13" y="0"/>
                </a:cxn>
              </a:cxnLst>
              <a:rect l="0" t="0" r="r" b="b"/>
              <a:pathLst>
                <a:path w="56" h="61">
                  <a:moveTo>
                    <a:pt x="13" y="0"/>
                  </a:moveTo>
                  <a:lnTo>
                    <a:pt x="22" y="0"/>
                  </a:lnTo>
                  <a:lnTo>
                    <a:pt x="37" y="3"/>
                  </a:lnTo>
                  <a:lnTo>
                    <a:pt x="48" y="9"/>
                  </a:lnTo>
                  <a:lnTo>
                    <a:pt x="56" y="21"/>
                  </a:lnTo>
                  <a:lnTo>
                    <a:pt x="47" y="24"/>
                  </a:lnTo>
                  <a:lnTo>
                    <a:pt x="42" y="30"/>
                  </a:lnTo>
                  <a:lnTo>
                    <a:pt x="42" y="36"/>
                  </a:lnTo>
                  <a:lnTo>
                    <a:pt x="45" y="43"/>
                  </a:lnTo>
                  <a:lnTo>
                    <a:pt x="47" y="49"/>
                  </a:lnTo>
                  <a:lnTo>
                    <a:pt x="42" y="53"/>
                  </a:lnTo>
                  <a:lnTo>
                    <a:pt x="38" y="56"/>
                  </a:lnTo>
                  <a:lnTo>
                    <a:pt x="32" y="61"/>
                  </a:lnTo>
                  <a:lnTo>
                    <a:pt x="23" y="48"/>
                  </a:lnTo>
                  <a:lnTo>
                    <a:pt x="19" y="36"/>
                  </a:lnTo>
                  <a:lnTo>
                    <a:pt x="16" y="25"/>
                  </a:lnTo>
                  <a:lnTo>
                    <a:pt x="9" y="15"/>
                  </a:lnTo>
                  <a:lnTo>
                    <a:pt x="0" y="5"/>
                  </a:lnTo>
                  <a:lnTo>
                    <a:pt x="7" y="3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auto">
            <a:xfrm>
              <a:off x="8037513" y="2781300"/>
              <a:ext cx="185738" cy="211138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94" y="10"/>
                </a:cxn>
                <a:cxn ang="0">
                  <a:pos x="101" y="20"/>
                </a:cxn>
                <a:cxn ang="0">
                  <a:pos x="104" y="31"/>
                </a:cxn>
                <a:cxn ang="0">
                  <a:pos x="108" y="43"/>
                </a:cxn>
                <a:cxn ang="0">
                  <a:pos x="117" y="56"/>
                </a:cxn>
                <a:cxn ang="0">
                  <a:pos x="108" y="62"/>
                </a:cxn>
                <a:cxn ang="0">
                  <a:pos x="98" y="68"/>
                </a:cxn>
                <a:cxn ang="0">
                  <a:pos x="91" y="72"/>
                </a:cxn>
                <a:cxn ang="0">
                  <a:pos x="85" y="75"/>
                </a:cxn>
                <a:cxn ang="0">
                  <a:pos x="79" y="79"/>
                </a:cxn>
                <a:cxn ang="0">
                  <a:pos x="72" y="88"/>
                </a:cxn>
                <a:cxn ang="0">
                  <a:pos x="61" y="100"/>
                </a:cxn>
                <a:cxn ang="0">
                  <a:pos x="52" y="110"/>
                </a:cxn>
                <a:cxn ang="0">
                  <a:pos x="38" y="125"/>
                </a:cxn>
                <a:cxn ang="0">
                  <a:pos x="33" y="127"/>
                </a:cxn>
                <a:cxn ang="0">
                  <a:pos x="30" y="130"/>
                </a:cxn>
                <a:cxn ang="0">
                  <a:pos x="29" y="133"/>
                </a:cxn>
                <a:cxn ang="0">
                  <a:pos x="26" y="133"/>
                </a:cxn>
                <a:cxn ang="0">
                  <a:pos x="22" y="115"/>
                </a:cxn>
                <a:cxn ang="0">
                  <a:pos x="20" y="102"/>
                </a:cxn>
                <a:cxn ang="0">
                  <a:pos x="17" y="87"/>
                </a:cxn>
                <a:cxn ang="0">
                  <a:pos x="13" y="69"/>
                </a:cxn>
                <a:cxn ang="0">
                  <a:pos x="5" y="53"/>
                </a:cxn>
                <a:cxn ang="0">
                  <a:pos x="0" y="37"/>
                </a:cxn>
                <a:cxn ang="0">
                  <a:pos x="22" y="26"/>
                </a:cxn>
                <a:cxn ang="0">
                  <a:pos x="45" y="16"/>
                </a:cxn>
                <a:cxn ang="0">
                  <a:pos x="66" y="7"/>
                </a:cxn>
                <a:cxn ang="0">
                  <a:pos x="85" y="0"/>
                </a:cxn>
              </a:cxnLst>
              <a:rect l="0" t="0" r="r" b="b"/>
              <a:pathLst>
                <a:path w="117" h="133">
                  <a:moveTo>
                    <a:pt x="85" y="0"/>
                  </a:moveTo>
                  <a:lnTo>
                    <a:pt x="94" y="10"/>
                  </a:lnTo>
                  <a:lnTo>
                    <a:pt x="101" y="20"/>
                  </a:lnTo>
                  <a:lnTo>
                    <a:pt x="104" y="31"/>
                  </a:lnTo>
                  <a:lnTo>
                    <a:pt x="108" y="43"/>
                  </a:lnTo>
                  <a:lnTo>
                    <a:pt x="117" y="56"/>
                  </a:lnTo>
                  <a:lnTo>
                    <a:pt x="108" y="62"/>
                  </a:lnTo>
                  <a:lnTo>
                    <a:pt x="98" y="68"/>
                  </a:lnTo>
                  <a:lnTo>
                    <a:pt x="91" y="72"/>
                  </a:lnTo>
                  <a:lnTo>
                    <a:pt x="85" y="75"/>
                  </a:lnTo>
                  <a:lnTo>
                    <a:pt x="79" y="79"/>
                  </a:lnTo>
                  <a:lnTo>
                    <a:pt x="72" y="88"/>
                  </a:lnTo>
                  <a:lnTo>
                    <a:pt x="61" y="100"/>
                  </a:lnTo>
                  <a:lnTo>
                    <a:pt x="52" y="110"/>
                  </a:lnTo>
                  <a:lnTo>
                    <a:pt x="38" y="125"/>
                  </a:lnTo>
                  <a:lnTo>
                    <a:pt x="33" y="127"/>
                  </a:lnTo>
                  <a:lnTo>
                    <a:pt x="30" y="130"/>
                  </a:lnTo>
                  <a:lnTo>
                    <a:pt x="29" y="133"/>
                  </a:lnTo>
                  <a:lnTo>
                    <a:pt x="26" y="133"/>
                  </a:lnTo>
                  <a:lnTo>
                    <a:pt x="22" y="115"/>
                  </a:lnTo>
                  <a:lnTo>
                    <a:pt x="20" y="102"/>
                  </a:lnTo>
                  <a:lnTo>
                    <a:pt x="17" y="87"/>
                  </a:lnTo>
                  <a:lnTo>
                    <a:pt x="13" y="69"/>
                  </a:lnTo>
                  <a:lnTo>
                    <a:pt x="5" y="53"/>
                  </a:lnTo>
                  <a:lnTo>
                    <a:pt x="0" y="37"/>
                  </a:lnTo>
                  <a:lnTo>
                    <a:pt x="22" y="26"/>
                  </a:lnTo>
                  <a:lnTo>
                    <a:pt x="45" y="16"/>
                  </a:lnTo>
                  <a:lnTo>
                    <a:pt x="66" y="7"/>
                  </a:lnTo>
                  <a:lnTo>
                    <a:pt x="85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8067675" y="2081213"/>
              <a:ext cx="307975" cy="527050"/>
            </a:xfrm>
            <a:custGeom>
              <a:avLst/>
              <a:gdLst/>
              <a:ahLst/>
              <a:cxnLst>
                <a:cxn ang="0">
                  <a:pos x="80" y="3"/>
                </a:cxn>
                <a:cxn ang="0">
                  <a:pos x="94" y="20"/>
                </a:cxn>
                <a:cxn ang="0">
                  <a:pos x="111" y="48"/>
                </a:cxn>
                <a:cxn ang="0">
                  <a:pos x="125" y="72"/>
                </a:cxn>
                <a:cxn ang="0">
                  <a:pos x="135" y="84"/>
                </a:cxn>
                <a:cxn ang="0">
                  <a:pos x="157" y="91"/>
                </a:cxn>
                <a:cxn ang="0">
                  <a:pos x="180" y="102"/>
                </a:cxn>
                <a:cxn ang="0">
                  <a:pos x="192" y="112"/>
                </a:cxn>
                <a:cxn ang="0">
                  <a:pos x="194" y="134"/>
                </a:cxn>
                <a:cxn ang="0">
                  <a:pos x="185" y="144"/>
                </a:cxn>
                <a:cxn ang="0">
                  <a:pos x="170" y="165"/>
                </a:cxn>
                <a:cxn ang="0">
                  <a:pos x="158" y="183"/>
                </a:cxn>
                <a:cxn ang="0">
                  <a:pos x="154" y="190"/>
                </a:cxn>
                <a:cxn ang="0">
                  <a:pos x="147" y="193"/>
                </a:cxn>
                <a:cxn ang="0">
                  <a:pos x="141" y="194"/>
                </a:cxn>
                <a:cxn ang="0">
                  <a:pos x="136" y="199"/>
                </a:cxn>
                <a:cxn ang="0">
                  <a:pos x="132" y="217"/>
                </a:cxn>
                <a:cxn ang="0">
                  <a:pos x="129" y="230"/>
                </a:cxn>
                <a:cxn ang="0">
                  <a:pos x="107" y="253"/>
                </a:cxn>
                <a:cxn ang="0">
                  <a:pos x="98" y="268"/>
                </a:cxn>
                <a:cxn ang="0">
                  <a:pos x="97" y="295"/>
                </a:cxn>
                <a:cxn ang="0">
                  <a:pos x="95" y="332"/>
                </a:cxn>
                <a:cxn ang="0">
                  <a:pos x="76" y="329"/>
                </a:cxn>
                <a:cxn ang="0">
                  <a:pos x="61" y="305"/>
                </a:cxn>
                <a:cxn ang="0">
                  <a:pos x="45" y="277"/>
                </a:cxn>
                <a:cxn ang="0">
                  <a:pos x="33" y="255"/>
                </a:cxn>
                <a:cxn ang="0">
                  <a:pos x="23" y="237"/>
                </a:cxn>
                <a:cxn ang="0">
                  <a:pos x="8" y="211"/>
                </a:cxn>
                <a:cxn ang="0">
                  <a:pos x="1" y="194"/>
                </a:cxn>
                <a:cxn ang="0">
                  <a:pos x="8" y="169"/>
                </a:cxn>
                <a:cxn ang="0">
                  <a:pos x="13" y="122"/>
                </a:cxn>
                <a:cxn ang="0">
                  <a:pos x="11" y="91"/>
                </a:cxn>
                <a:cxn ang="0">
                  <a:pos x="16" y="66"/>
                </a:cxn>
                <a:cxn ang="0">
                  <a:pos x="17" y="45"/>
                </a:cxn>
                <a:cxn ang="0">
                  <a:pos x="16" y="26"/>
                </a:cxn>
                <a:cxn ang="0">
                  <a:pos x="32" y="17"/>
                </a:cxn>
                <a:cxn ang="0">
                  <a:pos x="60" y="6"/>
                </a:cxn>
                <a:cxn ang="0">
                  <a:pos x="78" y="0"/>
                </a:cxn>
              </a:cxnLst>
              <a:rect l="0" t="0" r="r" b="b"/>
              <a:pathLst>
                <a:path w="194" h="332">
                  <a:moveTo>
                    <a:pt x="78" y="0"/>
                  </a:moveTo>
                  <a:lnTo>
                    <a:pt x="80" y="3"/>
                  </a:lnTo>
                  <a:lnTo>
                    <a:pt x="86" y="10"/>
                  </a:lnTo>
                  <a:lnTo>
                    <a:pt x="94" y="20"/>
                  </a:lnTo>
                  <a:lnTo>
                    <a:pt x="103" y="34"/>
                  </a:lnTo>
                  <a:lnTo>
                    <a:pt x="111" y="48"/>
                  </a:lnTo>
                  <a:lnTo>
                    <a:pt x="119" y="62"/>
                  </a:lnTo>
                  <a:lnTo>
                    <a:pt x="125" y="72"/>
                  </a:lnTo>
                  <a:lnTo>
                    <a:pt x="128" y="78"/>
                  </a:lnTo>
                  <a:lnTo>
                    <a:pt x="135" y="84"/>
                  </a:lnTo>
                  <a:lnTo>
                    <a:pt x="145" y="88"/>
                  </a:lnTo>
                  <a:lnTo>
                    <a:pt x="157" y="91"/>
                  </a:lnTo>
                  <a:lnTo>
                    <a:pt x="166" y="94"/>
                  </a:lnTo>
                  <a:lnTo>
                    <a:pt x="180" y="102"/>
                  </a:lnTo>
                  <a:lnTo>
                    <a:pt x="192" y="106"/>
                  </a:lnTo>
                  <a:lnTo>
                    <a:pt x="192" y="112"/>
                  </a:lnTo>
                  <a:lnTo>
                    <a:pt x="194" y="119"/>
                  </a:lnTo>
                  <a:lnTo>
                    <a:pt x="194" y="134"/>
                  </a:lnTo>
                  <a:lnTo>
                    <a:pt x="191" y="137"/>
                  </a:lnTo>
                  <a:lnTo>
                    <a:pt x="185" y="144"/>
                  </a:lnTo>
                  <a:lnTo>
                    <a:pt x="179" y="155"/>
                  </a:lnTo>
                  <a:lnTo>
                    <a:pt x="170" y="165"/>
                  </a:lnTo>
                  <a:lnTo>
                    <a:pt x="164" y="175"/>
                  </a:lnTo>
                  <a:lnTo>
                    <a:pt x="158" y="183"/>
                  </a:lnTo>
                  <a:lnTo>
                    <a:pt x="155" y="187"/>
                  </a:lnTo>
                  <a:lnTo>
                    <a:pt x="154" y="190"/>
                  </a:lnTo>
                  <a:lnTo>
                    <a:pt x="151" y="192"/>
                  </a:lnTo>
                  <a:lnTo>
                    <a:pt x="147" y="193"/>
                  </a:lnTo>
                  <a:lnTo>
                    <a:pt x="144" y="194"/>
                  </a:lnTo>
                  <a:lnTo>
                    <a:pt x="141" y="194"/>
                  </a:lnTo>
                  <a:lnTo>
                    <a:pt x="138" y="196"/>
                  </a:lnTo>
                  <a:lnTo>
                    <a:pt x="136" y="199"/>
                  </a:lnTo>
                  <a:lnTo>
                    <a:pt x="133" y="208"/>
                  </a:lnTo>
                  <a:lnTo>
                    <a:pt x="132" y="217"/>
                  </a:lnTo>
                  <a:lnTo>
                    <a:pt x="132" y="225"/>
                  </a:lnTo>
                  <a:lnTo>
                    <a:pt x="129" y="230"/>
                  </a:lnTo>
                  <a:lnTo>
                    <a:pt x="123" y="237"/>
                  </a:lnTo>
                  <a:lnTo>
                    <a:pt x="107" y="253"/>
                  </a:lnTo>
                  <a:lnTo>
                    <a:pt x="101" y="261"/>
                  </a:lnTo>
                  <a:lnTo>
                    <a:pt x="98" y="268"/>
                  </a:lnTo>
                  <a:lnTo>
                    <a:pt x="98" y="279"/>
                  </a:lnTo>
                  <a:lnTo>
                    <a:pt x="97" y="295"/>
                  </a:lnTo>
                  <a:lnTo>
                    <a:pt x="97" y="314"/>
                  </a:lnTo>
                  <a:lnTo>
                    <a:pt x="95" y="332"/>
                  </a:lnTo>
                  <a:lnTo>
                    <a:pt x="85" y="332"/>
                  </a:lnTo>
                  <a:lnTo>
                    <a:pt x="76" y="329"/>
                  </a:lnTo>
                  <a:lnTo>
                    <a:pt x="72" y="326"/>
                  </a:lnTo>
                  <a:lnTo>
                    <a:pt x="61" y="305"/>
                  </a:lnTo>
                  <a:lnTo>
                    <a:pt x="54" y="292"/>
                  </a:lnTo>
                  <a:lnTo>
                    <a:pt x="45" y="277"/>
                  </a:lnTo>
                  <a:lnTo>
                    <a:pt x="38" y="264"/>
                  </a:lnTo>
                  <a:lnTo>
                    <a:pt x="33" y="255"/>
                  </a:lnTo>
                  <a:lnTo>
                    <a:pt x="29" y="248"/>
                  </a:lnTo>
                  <a:lnTo>
                    <a:pt x="23" y="237"/>
                  </a:lnTo>
                  <a:lnTo>
                    <a:pt x="16" y="225"/>
                  </a:lnTo>
                  <a:lnTo>
                    <a:pt x="8" y="211"/>
                  </a:lnTo>
                  <a:lnTo>
                    <a:pt x="0" y="196"/>
                  </a:lnTo>
                  <a:lnTo>
                    <a:pt x="1" y="194"/>
                  </a:lnTo>
                  <a:lnTo>
                    <a:pt x="1" y="193"/>
                  </a:lnTo>
                  <a:lnTo>
                    <a:pt x="8" y="169"/>
                  </a:lnTo>
                  <a:lnTo>
                    <a:pt x="11" y="146"/>
                  </a:lnTo>
                  <a:lnTo>
                    <a:pt x="13" y="122"/>
                  </a:lnTo>
                  <a:lnTo>
                    <a:pt x="13" y="103"/>
                  </a:lnTo>
                  <a:lnTo>
                    <a:pt x="11" y="91"/>
                  </a:lnTo>
                  <a:lnTo>
                    <a:pt x="11" y="79"/>
                  </a:lnTo>
                  <a:lnTo>
                    <a:pt x="16" y="66"/>
                  </a:lnTo>
                  <a:lnTo>
                    <a:pt x="19" y="54"/>
                  </a:lnTo>
                  <a:lnTo>
                    <a:pt x="17" y="45"/>
                  </a:lnTo>
                  <a:lnTo>
                    <a:pt x="14" y="31"/>
                  </a:lnTo>
                  <a:lnTo>
                    <a:pt x="16" y="26"/>
                  </a:lnTo>
                  <a:lnTo>
                    <a:pt x="22" y="22"/>
                  </a:lnTo>
                  <a:lnTo>
                    <a:pt x="32" y="17"/>
                  </a:lnTo>
                  <a:lnTo>
                    <a:pt x="47" y="12"/>
                  </a:lnTo>
                  <a:lnTo>
                    <a:pt x="60" y="6"/>
                  </a:lnTo>
                  <a:lnTo>
                    <a:pt x="72" y="1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7" name="Freeform 43"/>
            <p:cNvSpPr>
              <a:spLocks/>
            </p:cNvSpPr>
            <p:nvPr/>
          </p:nvSpPr>
          <p:spPr bwMode="auto">
            <a:xfrm>
              <a:off x="8024813" y="2640013"/>
              <a:ext cx="315913" cy="200025"/>
            </a:xfrm>
            <a:custGeom>
              <a:avLst/>
              <a:gdLst/>
              <a:ahLst/>
              <a:cxnLst>
                <a:cxn ang="0">
                  <a:pos x="121" y="0"/>
                </a:cxn>
                <a:cxn ang="0">
                  <a:pos x="121" y="2"/>
                </a:cxn>
                <a:cxn ang="0">
                  <a:pos x="124" y="12"/>
                </a:cxn>
                <a:cxn ang="0">
                  <a:pos x="130" y="22"/>
                </a:cxn>
                <a:cxn ang="0">
                  <a:pos x="137" y="31"/>
                </a:cxn>
                <a:cxn ang="0">
                  <a:pos x="140" y="37"/>
                </a:cxn>
                <a:cxn ang="0">
                  <a:pos x="138" y="40"/>
                </a:cxn>
                <a:cxn ang="0">
                  <a:pos x="135" y="45"/>
                </a:cxn>
                <a:cxn ang="0">
                  <a:pos x="132" y="48"/>
                </a:cxn>
                <a:cxn ang="0">
                  <a:pos x="130" y="52"/>
                </a:cxn>
                <a:cxn ang="0">
                  <a:pos x="128" y="55"/>
                </a:cxn>
                <a:cxn ang="0">
                  <a:pos x="131" y="56"/>
                </a:cxn>
                <a:cxn ang="0">
                  <a:pos x="140" y="58"/>
                </a:cxn>
                <a:cxn ang="0">
                  <a:pos x="155" y="58"/>
                </a:cxn>
                <a:cxn ang="0">
                  <a:pos x="168" y="67"/>
                </a:cxn>
                <a:cxn ang="0">
                  <a:pos x="177" y="70"/>
                </a:cxn>
                <a:cxn ang="0">
                  <a:pos x="181" y="65"/>
                </a:cxn>
                <a:cxn ang="0">
                  <a:pos x="182" y="62"/>
                </a:cxn>
                <a:cxn ang="0">
                  <a:pos x="184" y="58"/>
                </a:cxn>
                <a:cxn ang="0">
                  <a:pos x="187" y="53"/>
                </a:cxn>
                <a:cxn ang="0">
                  <a:pos x="188" y="50"/>
                </a:cxn>
                <a:cxn ang="0">
                  <a:pos x="190" y="49"/>
                </a:cxn>
                <a:cxn ang="0">
                  <a:pos x="191" y="49"/>
                </a:cxn>
                <a:cxn ang="0">
                  <a:pos x="196" y="53"/>
                </a:cxn>
                <a:cxn ang="0">
                  <a:pos x="197" y="59"/>
                </a:cxn>
                <a:cxn ang="0">
                  <a:pos x="199" y="68"/>
                </a:cxn>
                <a:cxn ang="0">
                  <a:pos x="197" y="74"/>
                </a:cxn>
                <a:cxn ang="0">
                  <a:pos x="191" y="81"/>
                </a:cxn>
                <a:cxn ang="0">
                  <a:pos x="184" y="90"/>
                </a:cxn>
                <a:cxn ang="0">
                  <a:pos x="175" y="98"/>
                </a:cxn>
                <a:cxn ang="0">
                  <a:pos x="168" y="104"/>
                </a:cxn>
                <a:cxn ang="0">
                  <a:pos x="159" y="104"/>
                </a:cxn>
                <a:cxn ang="0">
                  <a:pos x="153" y="105"/>
                </a:cxn>
                <a:cxn ang="0">
                  <a:pos x="149" y="105"/>
                </a:cxn>
                <a:cxn ang="0">
                  <a:pos x="141" y="93"/>
                </a:cxn>
                <a:cxn ang="0">
                  <a:pos x="130" y="87"/>
                </a:cxn>
                <a:cxn ang="0">
                  <a:pos x="115" y="84"/>
                </a:cxn>
                <a:cxn ang="0">
                  <a:pos x="105" y="86"/>
                </a:cxn>
                <a:cxn ang="0">
                  <a:pos x="90" y="90"/>
                </a:cxn>
                <a:cxn ang="0">
                  <a:pos x="71" y="98"/>
                </a:cxn>
                <a:cxn ang="0">
                  <a:pos x="50" y="107"/>
                </a:cxn>
                <a:cxn ang="0">
                  <a:pos x="28" y="115"/>
                </a:cxn>
                <a:cxn ang="0">
                  <a:pos x="8" y="126"/>
                </a:cxn>
                <a:cxn ang="0">
                  <a:pos x="5" y="120"/>
                </a:cxn>
                <a:cxn ang="0">
                  <a:pos x="3" y="114"/>
                </a:cxn>
                <a:cxn ang="0">
                  <a:pos x="3" y="89"/>
                </a:cxn>
                <a:cxn ang="0">
                  <a:pos x="0" y="68"/>
                </a:cxn>
                <a:cxn ang="0">
                  <a:pos x="31" y="59"/>
                </a:cxn>
                <a:cxn ang="0">
                  <a:pos x="59" y="49"/>
                </a:cxn>
                <a:cxn ang="0">
                  <a:pos x="84" y="36"/>
                </a:cxn>
                <a:cxn ang="0">
                  <a:pos x="105" y="18"/>
                </a:cxn>
                <a:cxn ang="0">
                  <a:pos x="121" y="0"/>
                </a:cxn>
              </a:cxnLst>
              <a:rect l="0" t="0" r="r" b="b"/>
              <a:pathLst>
                <a:path w="199" h="126">
                  <a:moveTo>
                    <a:pt x="121" y="0"/>
                  </a:moveTo>
                  <a:lnTo>
                    <a:pt x="121" y="2"/>
                  </a:lnTo>
                  <a:lnTo>
                    <a:pt x="124" y="12"/>
                  </a:lnTo>
                  <a:lnTo>
                    <a:pt x="130" y="22"/>
                  </a:lnTo>
                  <a:lnTo>
                    <a:pt x="137" y="31"/>
                  </a:lnTo>
                  <a:lnTo>
                    <a:pt x="140" y="37"/>
                  </a:lnTo>
                  <a:lnTo>
                    <a:pt x="138" y="40"/>
                  </a:lnTo>
                  <a:lnTo>
                    <a:pt x="135" y="45"/>
                  </a:lnTo>
                  <a:lnTo>
                    <a:pt x="132" y="48"/>
                  </a:lnTo>
                  <a:lnTo>
                    <a:pt x="130" y="52"/>
                  </a:lnTo>
                  <a:lnTo>
                    <a:pt x="128" y="55"/>
                  </a:lnTo>
                  <a:lnTo>
                    <a:pt x="131" y="56"/>
                  </a:lnTo>
                  <a:lnTo>
                    <a:pt x="140" y="58"/>
                  </a:lnTo>
                  <a:lnTo>
                    <a:pt x="155" y="58"/>
                  </a:lnTo>
                  <a:lnTo>
                    <a:pt x="168" y="67"/>
                  </a:lnTo>
                  <a:lnTo>
                    <a:pt x="177" y="70"/>
                  </a:lnTo>
                  <a:lnTo>
                    <a:pt x="181" y="65"/>
                  </a:lnTo>
                  <a:lnTo>
                    <a:pt x="182" y="62"/>
                  </a:lnTo>
                  <a:lnTo>
                    <a:pt x="184" y="58"/>
                  </a:lnTo>
                  <a:lnTo>
                    <a:pt x="187" y="53"/>
                  </a:lnTo>
                  <a:lnTo>
                    <a:pt x="188" y="50"/>
                  </a:lnTo>
                  <a:lnTo>
                    <a:pt x="190" y="49"/>
                  </a:lnTo>
                  <a:lnTo>
                    <a:pt x="191" y="49"/>
                  </a:lnTo>
                  <a:lnTo>
                    <a:pt x="196" y="53"/>
                  </a:lnTo>
                  <a:lnTo>
                    <a:pt x="197" y="59"/>
                  </a:lnTo>
                  <a:lnTo>
                    <a:pt x="199" y="68"/>
                  </a:lnTo>
                  <a:lnTo>
                    <a:pt x="197" y="74"/>
                  </a:lnTo>
                  <a:lnTo>
                    <a:pt x="191" y="81"/>
                  </a:lnTo>
                  <a:lnTo>
                    <a:pt x="184" y="90"/>
                  </a:lnTo>
                  <a:lnTo>
                    <a:pt x="175" y="98"/>
                  </a:lnTo>
                  <a:lnTo>
                    <a:pt x="168" y="104"/>
                  </a:lnTo>
                  <a:lnTo>
                    <a:pt x="159" y="104"/>
                  </a:lnTo>
                  <a:lnTo>
                    <a:pt x="153" y="105"/>
                  </a:lnTo>
                  <a:lnTo>
                    <a:pt x="149" y="105"/>
                  </a:lnTo>
                  <a:lnTo>
                    <a:pt x="141" y="93"/>
                  </a:lnTo>
                  <a:lnTo>
                    <a:pt x="130" y="87"/>
                  </a:lnTo>
                  <a:lnTo>
                    <a:pt x="115" y="84"/>
                  </a:lnTo>
                  <a:lnTo>
                    <a:pt x="105" y="86"/>
                  </a:lnTo>
                  <a:lnTo>
                    <a:pt x="90" y="90"/>
                  </a:lnTo>
                  <a:lnTo>
                    <a:pt x="71" y="98"/>
                  </a:lnTo>
                  <a:lnTo>
                    <a:pt x="50" y="107"/>
                  </a:lnTo>
                  <a:lnTo>
                    <a:pt x="28" y="115"/>
                  </a:lnTo>
                  <a:lnTo>
                    <a:pt x="8" y="126"/>
                  </a:lnTo>
                  <a:lnTo>
                    <a:pt x="5" y="120"/>
                  </a:lnTo>
                  <a:lnTo>
                    <a:pt x="3" y="114"/>
                  </a:lnTo>
                  <a:lnTo>
                    <a:pt x="3" y="89"/>
                  </a:lnTo>
                  <a:lnTo>
                    <a:pt x="0" y="68"/>
                  </a:lnTo>
                  <a:lnTo>
                    <a:pt x="31" y="59"/>
                  </a:lnTo>
                  <a:lnTo>
                    <a:pt x="59" y="49"/>
                  </a:lnTo>
                  <a:lnTo>
                    <a:pt x="84" y="36"/>
                  </a:lnTo>
                  <a:lnTo>
                    <a:pt x="105" y="18"/>
                  </a:lnTo>
                  <a:lnTo>
                    <a:pt x="121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8" name="Freeform 44"/>
            <p:cNvSpPr>
              <a:spLocks/>
            </p:cNvSpPr>
            <p:nvPr/>
          </p:nvSpPr>
          <p:spPr bwMode="auto">
            <a:xfrm>
              <a:off x="7543800" y="2501900"/>
              <a:ext cx="534988" cy="579438"/>
            </a:xfrm>
            <a:custGeom>
              <a:avLst/>
              <a:gdLst/>
              <a:ahLst/>
              <a:cxnLst>
                <a:cxn ang="0">
                  <a:pos x="234" y="16"/>
                </a:cxn>
                <a:cxn ang="0">
                  <a:pos x="247" y="50"/>
                </a:cxn>
                <a:cxn ang="0">
                  <a:pos x="253" y="71"/>
                </a:cxn>
                <a:cxn ang="0">
                  <a:pos x="262" y="89"/>
                </a:cxn>
                <a:cxn ang="0">
                  <a:pos x="291" y="127"/>
                </a:cxn>
                <a:cxn ang="0">
                  <a:pos x="303" y="157"/>
                </a:cxn>
                <a:cxn ang="0">
                  <a:pos x="306" y="196"/>
                </a:cxn>
                <a:cxn ang="0">
                  <a:pos x="315" y="226"/>
                </a:cxn>
                <a:cxn ang="0">
                  <a:pos x="328" y="261"/>
                </a:cxn>
                <a:cxn ang="0">
                  <a:pos x="333" y="291"/>
                </a:cxn>
                <a:cxn ang="0">
                  <a:pos x="324" y="307"/>
                </a:cxn>
                <a:cxn ang="0">
                  <a:pos x="299" y="306"/>
                </a:cxn>
                <a:cxn ang="0">
                  <a:pos x="275" y="304"/>
                </a:cxn>
                <a:cxn ang="0">
                  <a:pos x="262" y="298"/>
                </a:cxn>
                <a:cxn ang="0">
                  <a:pos x="247" y="285"/>
                </a:cxn>
                <a:cxn ang="0">
                  <a:pos x="234" y="275"/>
                </a:cxn>
                <a:cxn ang="0">
                  <a:pos x="11" y="365"/>
                </a:cxn>
                <a:cxn ang="0">
                  <a:pos x="20" y="317"/>
                </a:cxn>
                <a:cxn ang="0">
                  <a:pos x="30" y="303"/>
                </a:cxn>
                <a:cxn ang="0">
                  <a:pos x="33" y="295"/>
                </a:cxn>
                <a:cxn ang="0">
                  <a:pos x="37" y="288"/>
                </a:cxn>
                <a:cxn ang="0">
                  <a:pos x="36" y="282"/>
                </a:cxn>
                <a:cxn ang="0">
                  <a:pos x="21" y="257"/>
                </a:cxn>
                <a:cxn ang="0">
                  <a:pos x="34" y="224"/>
                </a:cxn>
                <a:cxn ang="0">
                  <a:pos x="53" y="220"/>
                </a:cxn>
                <a:cxn ang="0">
                  <a:pos x="95" y="208"/>
                </a:cxn>
                <a:cxn ang="0">
                  <a:pos x="111" y="199"/>
                </a:cxn>
                <a:cxn ang="0">
                  <a:pos x="112" y="191"/>
                </a:cxn>
                <a:cxn ang="0">
                  <a:pos x="114" y="183"/>
                </a:cxn>
                <a:cxn ang="0">
                  <a:pos x="117" y="179"/>
                </a:cxn>
                <a:cxn ang="0">
                  <a:pos x="124" y="174"/>
                </a:cxn>
                <a:cxn ang="0">
                  <a:pos x="130" y="164"/>
                </a:cxn>
                <a:cxn ang="0">
                  <a:pos x="127" y="154"/>
                </a:cxn>
                <a:cxn ang="0">
                  <a:pos x="122" y="146"/>
                </a:cxn>
                <a:cxn ang="0">
                  <a:pos x="118" y="120"/>
                </a:cxn>
                <a:cxn ang="0">
                  <a:pos x="133" y="96"/>
                </a:cxn>
                <a:cxn ang="0">
                  <a:pos x="142" y="70"/>
                </a:cxn>
                <a:cxn ang="0">
                  <a:pos x="158" y="40"/>
                </a:cxn>
                <a:cxn ang="0">
                  <a:pos x="174" y="25"/>
                </a:cxn>
                <a:cxn ang="0">
                  <a:pos x="203" y="9"/>
                </a:cxn>
              </a:cxnLst>
              <a:rect l="0" t="0" r="r" b="b"/>
              <a:pathLst>
                <a:path w="337" h="365">
                  <a:moveTo>
                    <a:pt x="224" y="0"/>
                  </a:moveTo>
                  <a:lnTo>
                    <a:pt x="234" y="16"/>
                  </a:lnTo>
                  <a:lnTo>
                    <a:pt x="241" y="34"/>
                  </a:lnTo>
                  <a:lnTo>
                    <a:pt x="247" y="50"/>
                  </a:lnTo>
                  <a:lnTo>
                    <a:pt x="252" y="62"/>
                  </a:lnTo>
                  <a:lnTo>
                    <a:pt x="253" y="71"/>
                  </a:lnTo>
                  <a:lnTo>
                    <a:pt x="256" y="78"/>
                  </a:lnTo>
                  <a:lnTo>
                    <a:pt x="262" y="89"/>
                  </a:lnTo>
                  <a:lnTo>
                    <a:pt x="283" y="115"/>
                  </a:lnTo>
                  <a:lnTo>
                    <a:pt x="291" y="127"/>
                  </a:lnTo>
                  <a:lnTo>
                    <a:pt x="297" y="137"/>
                  </a:lnTo>
                  <a:lnTo>
                    <a:pt x="303" y="157"/>
                  </a:lnTo>
                  <a:lnTo>
                    <a:pt x="306" y="177"/>
                  </a:lnTo>
                  <a:lnTo>
                    <a:pt x="306" y="196"/>
                  </a:lnTo>
                  <a:lnTo>
                    <a:pt x="309" y="210"/>
                  </a:lnTo>
                  <a:lnTo>
                    <a:pt x="315" y="226"/>
                  </a:lnTo>
                  <a:lnTo>
                    <a:pt x="322" y="244"/>
                  </a:lnTo>
                  <a:lnTo>
                    <a:pt x="328" y="261"/>
                  </a:lnTo>
                  <a:lnTo>
                    <a:pt x="331" y="278"/>
                  </a:lnTo>
                  <a:lnTo>
                    <a:pt x="333" y="291"/>
                  </a:lnTo>
                  <a:lnTo>
                    <a:pt x="337" y="309"/>
                  </a:lnTo>
                  <a:lnTo>
                    <a:pt x="324" y="307"/>
                  </a:lnTo>
                  <a:lnTo>
                    <a:pt x="309" y="307"/>
                  </a:lnTo>
                  <a:lnTo>
                    <a:pt x="299" y="306"/>
                  </a:lnTo>
                  <a:lnTo>
                    <a:pt x="286" y="304"/>
                  </a:lnTo>
                  <a:lnTo>
                    <a:pt x="275" y="304"/>
                  </a:lnTo>
                  <a:lnTo>
                    <a:pt x="266" y="301"/>
                  </a:lnTo>
                  <a:lnTo>
                    <a:pt x="262" y="298"/>
                  </a:lnTo>
                  <a:lnTo>
                    <a:pt x="253" y="289"/>
                  </a:lnTo>
                  <a:lnTo>
                    <a:pt x="247" y="285"/>
                  </a:lnTo>
                  <a:lnTo>
                    <a:pt x="240" y="279"/>
                  </a:lnTo>
                  <a:lnTo>
                    <a:pt x="234" y="275"/>
                  </a:lnTo>
                  <a:lnTo>
                    <a:pt x="233" y="273"/>
                  </a:lnTo>
                  <a:lnTo>
                    <a:pt x="11" y="365"/>
                  </a:lnTo>
                  <a:lnTo>
                    <a:pt x="0" y="337"/>
                  </a:lnTo>
                  <a:lnTo>
                    <a:pt x="20" y="317"/>
                  </a:lnTo>
                  <a:lnTo>
                    <a:pt x="25" y="310"/>
                  </a:lnTo>
                  <a:lnTo>
                    <a:pt x="30" y="303"/>
                  </a:lnTo>
                  <a:lnTo>
                    <a:pt x="33" y="297"/>
                  </a:lnTo>
                  <a:lnTo>
                    <a:pt x="33" y="295"/>
                  </a:lnTo>
                  <a:lnTo>
                    <a:pt x="34" y="292"/>
                  </a:lnTo>
                  <a:lnTo>
                    <a:pt x="37" y="288"/>
                  </a:lnTo>
                  <a:lnTo>
                    <a:pt x="37" y="285"/>
                  </a:lnTo>
                  <a:lnTo>
                    <a:pt x="36" y="282"/>
                  </a:lnTo>
                  <a:lnTo>
                    <a:pt x="30" y="272"/>
                  </a:lnTo>
                  <a:lnTo>
                    <a:pt x="21" y="257"/>
                  </a:lnTo>
                  <a:lnTo>
                    <a:pt x="14" y="242"/>
                  </a:lnTo>
                  <a:lnTo>
                    <a:pt x="34" y="224"/>
                  </a:lnTo>
                  <a:lnTo>
                    <a:pt x="45" y="222"/>
                  </a:lnTo>
                  <a:lnTo>
                    <a:pt x="53" y="220"/>
                  </a:lnTo>
                  <a:lnTo>
                    <a:pt x="65" y="217"/>
                  </a:lnTo>
                  <a:lnTo>
                    <a:pt x="95" y="208"/>
                  </a:lnTo>
                  <a:lnTo>
                    <a:pt x="105" y="202"/>
                  </a:lnTo>
                  <a:lnTo>
                    <a:pt x="111" y="199"/>
                  </a:lnTo>
                  <a:lnTo>
                    <a:pt x="112" y="196"/>
                  </a:lnTo>
                  <a:lnTo>
                    <a:pt x="112" y="191"/>
                  </a:lnTo>
                  <a:lnTo>
                    <a:pt x="114" y="186"/>
                  </a:lnTo>
                  <a:lnTo>
                    <a:pt x="114" y="183"/>
                  </a:lnTo>
                  <a:lnTo>
                    <a:pt x="115" y="182"/>
                  </a:lnTo>
                  <a:lnTo>
                    <a:pt x="117" y="179"/>
                  </a:lnTo>
                  <a:lnTo>
                    <a:pt x="120" y="177"/>
                  </a:lnTo>
                  <a:lnTo>
                    <a:pt x="124" y="174"/>
                  </a:lnTo>
                  <a:lnTo>
                    <a:pt x="127" y="170"/>
                  </a:lnTo>
                  <a:lnTo>
                    <a:pt x="130" y="164"/>
                  </a:lnTo>
                  <a:lnTo>
                    <a:pt x="130" y="160"/>
                  </a:lnTo>
                  <a:lnTo>
                    <a:pt x="127" y="154"/>
                  </a:lnTo>
                  <a:lnTo>
                    <a:pt x="124" y="149"/>
                  </a:lnTo>
                  <a:lnTo>
                    <a:pt x="122" y="146"/>
                  </a:lnTo>
                  <a:lnTo>
                    <a:pt x="121" y="133"/>
                  </a:lnTo>
                  <a:lnTo>
                    <a:pt x="118" y="120"/>
                  </a:lnTo>
                  <a:lnTo>
                    <a:pt x="128" y="108"/>
                  </a:lnTo>
                  <a:lnTo>
                    <a:pt x="133" y="96"/>
                  </a:lnTo>
                  <a:lnTo>
                    <a:pt x="136" y="84"/>
                  </a:lnTo>
                  <a:lnTo>
                    <a:pt x="142" y="70"/>
                  </a:lnTo>
                  <a:lnTo>
                    <a:pt x="149" y="55"/>
                  </a:lnTo>
                  <a:lnTo>
                    <a:pt x="158" y="40"/>
                  </a:lnTo>
                  <a:lnTo>
                    <a:pt x="167" y="30"/>
                  </a:lnTo>
                  <a:lnTo>
                    <a:pt x="174" y="25"/>
                  </a:lnTo>
                  <a:lnTo>
                    <a:pt x="187" y="18"/>
                  </a:lnTo>
                  <a:lnTo>
                    <a:pt x="203" y="9"/>
                  </a:lnTo>
                  <a:lnTo>
                    <a:pt x="224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6850063" y="3767138"/>
              <a:ext cx="750888" cy="420688"/>
            </a:xfrm>
            <a:custGeom>
              <a:avLst/>
              <a:gdLst/>
              <a:ahLst/>
              <a:cxnLst>
                <a:cxn ang="0">
                  <a:pos x="473" y="0"/>
                </a:cxn>
                <a:cxn ang="0">
                  <a:pos x="471" y="13"/>
                </a:cxn>
                <a:cxn ang="0">
                  <a:pos x="470" y="25"/>
                </a:cxn>
                <a:cxn ang="0">
                  <a:pos x="468" y="32"/>
                </a:cxn>
                <a:cxn ang="0">
                  <a:pos x="465" y="35"/>
                </a:cxn>
                <a:cxn ang="0">
                  <a:pos x="455" y="38"/>
                </a:cxn>
                <a:cxn ang="0">
                  <a:pos x="443" y="43"/>
                </a:cxn>
                <a:cxn ang="0">
                  <a:pos x="435" y="50"/>
                </a:cxn>
                <a:cxn ang="0">
                  <a:pos x="430" y="59"/>
                </a:cxn>
                <a:cxn ang="0">
                  <a:pos x="427" y="71"/>
                </a:cxn>
                <a:cxn ang="0">
                  <a:pos x="423" y="81"/>
                </a:cxn>
                <a:cxn ang="0">
                  <a:pos x="417" y="87"/>
                </a:cxn>
                <a:cxn ang="0">
                  <a:pos x="396" y="90"/>
                </a:cxn>
                <a:cxn ang="0">
                  <a:pos x="390" y="94"/>
                </a:cxn>
                <a:cxn ang="0">
                  <a:pos x="386" y="100"/>
                </a:cxn>
                <a:cxn ang="0">
                  <a:pos x="380" y="109"/>
                </a:cxn>
                <a:cxn ang="0">
                  <a:pos x="373" y="118"/>
                </a:cxn>
                <a:cxn ang="0">
                  <a:pos x="368" y="122"/>
                </a:cxn>
                <a:cxn ang="0">
                  <a:pos x="360" y="136"/>
                </a:cxn>
                <a:cxn ang="0">
                  <a:pos x="355" y="149"/>
                </a:cxn>
                <a:cxn ang="0">
                  <a:pos x="352" y="165"/>
                </a:cxn>
                <a:cxn ang="0">
                  <a:pos x="323" y="174"/>
                </a:cxn>
                <a:cxn ang="0">
                  <a:pos x="292" y="181"/>
                </a:cxn>
                <a:cxn ang="0">
                  <a:pos x="264" y="190"/>
                </a:cxn>
                <a:cxn ang="0">
                  <a:pos x="229" y="202"/>
                </a:cxn>
                <a:cxn ang="0">
                  <a:pos x="208" y="208"/>
                </a:cxn>
                <a:cxn ang="0">
                  <a:pos x="183" y="215"/>
                </a:cxn>
                <a:cxn ang="0">
                  <a:pos x="152" y="224"/>
                </a:cxn>
                <a:cxn ang="0">
                  <a:pos x="117" y="234"/>
                </a:cxn>
                <a:cxn ang="0">
                  <a:pos x="80" y="245"/>
                </a:cxn>
                <a:cxn ang="0">
                  <a:pos x="41" y="255"/>
                </a:cxn>
                <a:cxn ang="0">
                  <a:pos x="0" y="265"/>
                </a:cxn>
                <a:cxn ang="0">
                  <a:pos x="2" y="251"/>
                </a:cxn>
                <a:cxn ang="0">
                  <a:pos x="4" y="236"/>
                </a:cxn>
                <a:cxn ang="0">
                  <a:pos x="7" y="223"/>
                </a:cxn>
                <a:cxn ang="0">
                  <a:pos x="16" y="208"/>
                </a:cxn>
                <a:cxn ang="0">
                  <a:pos x="20" y="195"/>
                </a:cxn>
                <a:cxn ang="0">
                  <a:pos x="23" y="180"/>
                </a:cxn>
                <a:cxn ang="0">
                  <a:pos x="25" y="165"/>
                </a:cxn>
                <a:cxn ang="0">
                  <a:pos x="25" y="153"/>
                </a:cxn>
                <a:cxn ang="0">
                  <a:pos x="23" y="149"/>
                </a:cxn>
                <a:cxn ang="0">
                  <a:pos x="23" y="146"/>
                </a:cxn>
                <a:cxn ang="0">
                  <a:pos x="25" y="143"/>
                </a:cxn>
                <a:cxn ang="0">
                  <a:pos x="26" y="141"/>
                </a:cxn>
                <a:cxn ang="0">
                  <a:pos x="27" y="139"/>
                </a:cxn>
                <a:cxn ang="0">
                  <a:pos x="45" y="133"/>
                </a:cxn>
                <a:cxn ang="0">
                  <a:pos x="64" y="127"/>
                </a:cxn>
                <a:cxn ang="0">
                  <a:pos x="82" y="121"/>
                </a:cxn>
                <a:cxn ang="0">
                  <a:pos x="98" y="115"/>
                </a:cxn>
                <a:cxn ang="0">
                  <a:pos x="111" y="111"/>
                </a:cxn>
                <a:cxn ang="0">
                  <a:pos x="119" y="108"/>
                </a:cxn>
                <a:cxn ang="0">
                  <a:pos x="124" y="105"/>
                </a:cxn>
                <a:cxn ang="0">
                  <a:pos x="139" y="100"/>
                </a:cxn>
                <a:cxn ang="0">
                  <a:pos x="160" y="94"/>
                </a:cxn>
                <a:cxn ang="0">
                  <a:pos x="185" y="87"/>
                </a:cxn>
                <a:cxn ang="0">
                  <a:pos x="216" y="77"/>
                </a:cxn>
                <a:cxn ang="0">
                  <a:pos x="249" y="68"/>
                </a:cxn>
                <a:cxn ang="0">
                  <a:pos x="285" y="56"/>
                </a:cxn>
                <a:cxn ang="0">
                  <a:pos x="323" y="44"/>
                </a:cxn>
                <a:cxn ang="0">
                  <a:pos x="363" y="34"/>
                </a:cxn>
                <a:cxn ang="0">
                  <a:pos x="401" y="22"/>
                </a:cxn>
                <a:cxn ang="0">
                  <a:pos x="437" y="10"/>
                </a:cxn>
                <a:cxn ang="0">
                  <a:pos x="473" y="0"/>
                </a:cxn>
              </a:cxnLst>
              <a:rect l="0" t="0" r="r" b="b"/>
              <a:pathLst>
                <a:path w="473" h="265">
                  <a:moveTo>
                    <a:pt x="473" y="0"/>
                  </a:moveTo>
                  <a:lnTo>
                    <a:pt x="471" y="13"/>
                  </a:lnTo>
                  <a:lnTo>
                    <a:pt x="470" y="25"/>
                  </a:lnTo>
                  <a:lnTo>
                    <a:pt x="468" y="32"/>
                  </a:lnTo>
                  <a:lnTo>
                    <a:pt x="465" y="35"/>
                  </a:lnTo>
                  <a:lnTo>
                    <a:pt x="455" y="38"/>
                  </a:lnTo>
                  <a:lnTo>
                    <a:pt x="443" y="43"/>
                  </a:lnTo>
                  <a:lnTo>
                    <a:pt x="435" y="50"/>
                  </a:lnTo>
                  <a:lnTo>
                    <a:pt x="430" y="59"/>
                  </a:lnTo>
                  <a:lnTo>
                    <a:pt x="427" y="71"/>
                  </a:lnTo>
                  <a:lnTo>
                    <a:pt x="423" y="81"/>
                  </a:lnTo>
                  <a:lnTo>
                    <a:pt x="417" y="87"/>
                  </a:lnTo>
                  <a:lnTo>
                    <a:pt x="396" y="90"/>
                  </a:lnTo>
                  <a:lnTo>
                    <a:pt x="390" y="94"/>
                  </a:lnTo>
                  <a:lnTo>
                    <a:pt x="386" y="100"/>
                  </a:lnTo>
                  <a:lnTo>
                    <a:pt x="380" y="109"/>
                  </a:lnTo>
                  <a:lnTo>
                    <a:pt x="373" y="118"/>
                  </a:lnTo>
                  <a:lnTo>
                    <a:pt x="368" y="122"/>
                  </a:lnTo>
                  <a:lnTo>
                    <a:pt x="360" y="136"/>
                  </a:lnTo>
                  <a:lnTo>
                    <a:pt x="355" y="149"/>
                  </a:lnTo>
                  <a:lnTo>
                    <a:pt x="352" y="165"/>
                  </a:lnTo>
                  <a:lnTo>
                    <a:pt x="323" y="174"/>
                  </a:lnTo>
                  <a:lnTo>
                    <a:pt x="292" y="181"/>
                  </a:lnTo>
                  <a:lnTo>
                    <a:pt x="264" y="190"/>
                  </a:lnTo>
                  <a:lnTo>
                    <a:pt x="229" y="202"/>
                  </a:lnTo>
                  <a:lnTo>
                    <a:pt x="208" y="208"/>
                  </a:lnTo>
                  <a:lnTo>
                    <a:pt x="183" y="215"/>
                  </a:lnTo>
                  <a:lnTo>
                    <a:pt x="152" y="224"/>
                  </a:lnTo>
                  <a:lnTo>
                    <a:pt x="117" y="234"/>
                  </a:lnTo>
                  <a:lnTo>
                    <a:pt x="80" y="245"/>
                  </a:lnTo>
                  <a:lnTo>
                    <a:pt x="41" y="255"/>
                  </a:lnTo>
                  <a:lnTo>
                    <a:pt x="0" y="265"/>
                  </a:lnTo>
                  <a:lnTo>
                    <a:pt x="2" y="251"/>
                  </a:lnTo>
                  <a:lnTo>
                    <a:pt x="4" y="236"/>
                  </a:lnTo>
                  <a:lnTo>
                    <a:pt x="7" y="223"/>
                  </a:lnTo>
                  <a:lnTo>
                    <a:pt x="16" y="208"/>
                  </a:lnTo>
                  <a:lnTo>
                    <a:pt x="20" y="195"/>
                  </a:lnTo>
                  <a:lnTo>
                    <a:pt x="23" y="180"/>
                  </a:lnTo>
                  <a:lnTo>
                    <a:pt x="25" y="165"/>
                  </a:lnTo>
                  <a:lnTo>
                    <a:pt x="25" y="153"/>
                  </a:lnTo>
                  <a:lnTo>
                    <a:pt x="23" y="149"/>
                  </a:lnTo>
                  <a:lnTo>
                    <a:pt x="23" y="146"/>
                  </a:lnTo>
                  <a:lnTo>
                    <a:pt x="25" y="143"/>
                  </a:lnTo>
                  <a:lnTo>
                    <a:pt x="26" y="141"/>
                  </a:lnTo>
                  <a:lnTo>
                    <a:pt x="27" y="139"/>
                  </a:lnTo>
                  <a:lnTo>
                    <a:pt x="45" y="133"/>
                  </a:lnTo>
                  <a:lnTo>
                    <a:pt x="64" y="127"/>
                  </a:lnTo>
                  <a:lnTo>
                    <a:pt x="82" y="121"/>
                  </a:lnTo>
                  <a:lnTo>
                    <a:pt x="98" y="115"/>
                  </a:lnTo>
                  <a:lnTo>
                    <a:pt x="111" y="111"/>
                  </a:lnTo>
                  <a:lnTo>
                    <a:pt x="119" y="108"/>
                  </a:lnTo>
                  <a:lnTo>
                    <a:pt x="124" y="105"/>
                  </a:lnTo>
                  <a:lnTo>
                    <a:pt x="139" y="100"/>
                  </a:lnTo>
                  <a:lnTo>
                    <a:pt x="160" y="94"/>
                  </a:lnTo>
                  <a:lnTo>
                    <a:pt x="185" y="87"/>
                  </a:lnTo>
                  <a:lnTo>
                    <a:pt x="216" y="77"/>
                  </a:lnTo>
                  <a:lnTo>
                    <a:pt x="249" y="68"/>
                  </a:lnTo>
                  <a:lnTo>
                    <a:pt x="285" y="56"/>
                  </a:lnTo>
                  <a:lnTo>
                    <a:pt x="323" y="44"/>
                  </a:lnTo>
                  <a:lnTo>
                    <a:pt x="363" y="34"/>
                  </a:lnTo>
                  <a:lnTo>
                    <a:pt x="401" y="22"/>
                  </a:lnTo>
                  <a:lnTo>
                    <a:pt x="437" y="10"/>
                  </a:lnTo>
                  <a:lnTo>
                    <a:pt x="473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0" name="Freeform 46"/>
            <p:cNvSpPr>
              <a:spLocks/>
            </p:cNvSpPr>
            <p:nvPr/>
          </p:nvSpPr>
          <p:spPr bwMode="auto">
            <a:xfrm>
              <a:off x="7408863" y="3575050"/>
              <a:ext cx="739775" cy="454025"/>
            </a:xfrm>
            <a:custGeom>
              <a:avLst/>
              <a:gdLst/>
              <a:ahLst/>
              <a:cxnLst>
                <a:cxn ang="0">
                  <a:pos x="441" y="18"/>
                </a:cxn>
                <a:cxn ang="0">
                  <a:pos x="443" y="31"/>
                </a:cxn>
                <a:cxn ang="0">
                  <a:pos x="435" y="49"/>
                </a:cxn>
                <a:cxn ang="0">
                  <a:pos x="446" y="54"/>
                </a:cxn>
                <a:cxn ang="0">
                  <a:pos x="462" y="66"/>
                </a:cxn>
                <a:cxn ang="0">
                  <a:pos x="465" y="83"/>
                </a:cxn>
                <a:cxn ang="0">
                  <a:pos x="451" y="99"/>
                </a:cxn>
                <a:cxn ang="0">
                  <a:pos x="444" y="102"/>
                </a:cxn>
                <a:cxn ang="0">
                  <a:pos x="429" y="103"/>
                </a:cxn>
                <a:cxn ang="0">
                  <a:pos x="428" y="108"/>
                </a:cxn>
                <a:cxn ang="0">
                  <a:pos x="429" y="113"/>
                </a:cxn>
                <a:cxn ang="0">
                  <a:pos x="431" y="128"/>
                </a:cxn>
                <a:cxn ang="0">
                  <a:pos x="425" y="137"/>
                </a:cxn>
                <a:cxn ang="0">
                  <a:pos x="423" y="139"/>
                </a:cxn>
                <a:cxn ang="0">
                  <a:pos x="438" y="137"/>
                </a:cxn>
                <a:cxn ang="0">
                  <a:pos x="456" y="133"/>
                </a:cxn>
                <a:cxn ang="0">
                  <a:pos x="460" y="134"/>
                </a:cxn>
                <a:cxn ang="0">
                  <a:pos x="459" y="147"/>
                </a:cxn>
                <a:cxn ang="0">
                  <a:pos x="429" y="165"/>
                </a:cxn>
                <a:cxn ang="0">
                  <a:pos x="413" y="175"/>
                </a:cxn>
                <a:cxn ang="0">
                  <a:pos x="401" y="206"/>
                </a:cxn>
                <a:cxn ang="0">
                  <a:pos x="385" y="245"/>
                </a:cxn>
                <a:cxn ang="0">
                  <a:pos x="354" y="239"/>
                </a:cxn>
                <a:cxn ang="0">
                  <a:pos x="316" y="223"/>
                </a:cxn>
                <a:cxn ang="0">
                  <a:pos x="297" y="214"/>
                </a:cxn>
                <a:cxn ang="0">
                  <a:pos x="271" y="218"/>
                </a:cxn>
                <a:cxn ang="0">
                  <a:pos x="246" y="230"/>
                </a:cxn>
                <a:cxn ang="0">
                  <a:pos x="222" y="229"/>
                </a:cxn>
                <a:cxn ang="0">
                  <a:pos x="191" y="224"/>
                </a:cxn>
                <a:cxn ang="0">
                  <a:pos x="168" y="224"/>
                </a:cxn>
                <a:cxn ang="0">
                  <a:pos x="133" y="237"/>
                </a:cxn>
                <a:cxn ang="0">
                  <a:pos x="91" y="257"/>
                </a:cxn>
                <a:cxn ang="0">
                  <a:pos x="56" y="271"/>
                </a:cxn>
                <a:cxn ang="0">
                  <a:pos x="37" y="277"/>
                </a:cxn>
                <a:cxn ang="0">
                  <a:pos x="0" y="286"/>
                </a:cxn>
                <a:cxn ang="0">
                  <a:pos x="8" y="257"/>
                </a:cxn>
                <a:cxn ang="0">
                  <a:pos x="21" y="239"/>
                </a:cxn>
                <a:cxn ang="0">
                  <a:pos x="34" y="221"/>
                </a:cxn>
                <a:cxn ang="0">
                  <a:pos x="44" y="211"/>
                </a:cxn>
                <a:cxn ang="0">
                  <a:pos x="71" y="202"/>
                </a:cxn>
                <a:cxn ang="0">
                  <a:pos x="78" y="180"/>
                </a:cxn>
                <a:cxn ang="0">
                  <a:pos x="91" y="164"/>
                </a:cxn>
                <a:cxn ang="0">
                  <a:pos x="113" y="156"/>
                </a:cxn>
                <a:cxn ang="0">
                  <a:pos x="118" y="146"/>
                </a:cxn>
                <a:cxn ang="0">
                  <a:pos x="121" y="121"/>
                </a:cxn>
                <a:cxn ang="0">
                  <a:pos x="182" y="102"/>
                </a:cxn>
                <a:cxn ang="0">
                  <a:pos x="238" y="83"/>
                </a:cxn>
                <a:cxn ang="0">
                  <a:pos x="318" y="50"/>
                </a:cxn>
                <a:cxn ang="0">
                  <a:pos x="397" y="16"/>
                </a:cxn>
              </a:cxnLst>
              <a:rect l="0" t="0" r="r" b="b"/>
              <a:pathLst>
                <a:path w="466" h="286">
                  <a:moveTo>
                    <a:pt x="432" y="0"/>
                  </a:moveTo>
                  <a:lnTo>
                    <a:pt x="441" y="18"/>
                  </a:lnTo>
                  <a:lnTo>
                    <a:pt x="443" y="22"/>
                  </a:lnTo>
                  <a:lnTo>
                    <a:pt x="443" y="31"/>
                  </a:lnTo>
                  <a:lnTo>
                    <a:pt x="440" y="40"/>
                  </a:lnTo>
                  <a:lnTo>
                    <a:pt x="435" y="49"/>
                  </a:lnTo>
                  <a:lnTo>
                    <a:pt x="438" y="52"/>
                  </a:lnTo>
                  <a:lnTo>
                    <a:pt x="446" y="54"/>
                  </a:lnTo>
                  <a:lnTo>
                    <a:pt x="454" y="60"/>
                  </a:lnTo>
                  <a:lnTo>
                    <a:pt x="462" y="66"/>
                  </a:lnTo>
                  <a:lnTo>
                    <a:pt x="466" y="72"/>
                  </a:lnTo>
                  <a:lnTo>
                    <a:pt x="465" y="83"/>
                  </a:lnTo>
                  <a:lnTo>
                    <a:pt x="459" y="91"/>
                  </a:lnTo>
                  <a:lnTo>
                    <a:pt x="451" y="99"/>
                  </a:lnTo>
                  <a:lnTo>
                    <a:pt x="448" y="100"/>
                  </a:lnTo>
                  <a:lnTo>
                    <a:pt x="444" y="102"/>
                  </a:lnTo>
                  <a:lnTo>
                    <a:pt x="432" y="102"/>
                  </a:lnTo>
                  <a:lnTo>
                    <a:pt x="429" y="103"/>
                  </a:lnTo>
                  <a:lnTo>
                    <a:pt x="426" y="106"/>
                  </a:lnTo>
                  <a:lnTo>
                    <a:pt x="428" y="108"/>
                  </a:lnTo>
                  <a:lnTo>
                    <a:pt x="428" y="111"/>
                  </a:lnTo>
                  <a:lnTo>
                    <a:pt x="429" y="113"/>
                  </a:lnTo>
                  <a:lnTo>
                    <a:pt x="431" y="118"/>
                  </a:lnTo>
                  <a:lnTo>
                    <a:pt x="431" y="128"/>
                  </a:lnTo>
                  <a:lnTo>
                    <a:pt x="429" y="133"/>
                  </a:lnTo>
                  <a:lnTo>
                    <a:pt x="425" y="137"/>
                  </a:lnTo>
                  <a:lnTo>
                    <a:pt x="423" y="137"/>
                  </a:lnTo>
                  <a:lnTo>
                    <a:pt x="423" y="139"/>
                  </a:lnTo>
                  <a:lnTo>
                    <a:pt x="428" y="139"/>
                  </a:lnTo>
                  <a:lnTo>
                    <a:pt x="438" y="137"/>
                  </a:lnTo>
                  <a:lnTo>
                    <a:pt x="448" y="134"/>
                  </a:lnTo>
                  <a:lnTo>
                    <a:pt x="456" y="133"/>
                  </a:lnTo>
                  <a:lnTo>
                    <a:pt x="457" y="133"/>
                  </a:lnTo>
                  <a:lnTo>
                    <a:pt x="460" y="134"/>
                  </a:lnTo>
                  <a:lnTo>
                    <a:pt x="460" y="144"/>
                  </a:lnTo>
                  <a:lnTo>
                    <a:pt x="459" y="147"/>
                  </a:lnTo>
                  <a:lnTo>
                    <a:pt x="453" y="153"/>
                  </a:lnTo>
                  <a:lnTo>
                    <a:pt x="429" y="165"/>
                  </a:lnTo>
                  <a:lnTo>
                    <a:pt x="421" y="168"/>
                  </a:lnTo>
                  <a:lnTo>
                    <a:pt x="413" y="175"/>
                  </a:lnTo>
                  <a:lnTo>
                    <a:pt x="407" y="190"/>
                  </a:lnTo>
                  <a:lnTo>
                    <a:pt x="401" y="206"/>
                  </a:lnTo>
                  <a:lnTo>
                    <a:pt x="393" y="236"/>
                  </a:lnTo>
                  <a:lnTo>
                    <a:pt x="385" y="245"/>
                  </a:lnTo>
                  <a:lnTo>
                    <a:pt x="376" y="248"/>
                  </a:lnTo>
                  <a:lnTo>
                    <a:pt x="354" y="239"/>
                  </a:lnTo>
                  <a:lnTo>
                    <a:pt x="334" y="230"/>
                  </a:lnTo>
                  <a:lnTo>
                    <a:pt x="316" y="223"/>
                  </a:lnTo>
                  <a:lnTo>
                    <a:pt x="304" y="217"/>
                  </a:lnTo>
                  <a:lnTo>
                    <a:pt x="297" y="214"/>
                  </a:lnTo>
                  <a:lnTo>
                    <a:pt x="284" y="214"/>
                  </a:lnTo>
                  <a:lnTo>
                    <a:pt x="271" y="218"/>
                  </a:lnTo>
                  <a:lnTo>
                    <a:pt x="257" y="226"/>
                  </a:lnTo>
                  <a:lnTo>
                    <a:pt x="246" y="230"/>
                  </a:lnTo>
                  <a:lnTo>
                    <a:pt x="235" y="230"/>
                  </a:lnTo>
                  <a:lnTo>
                    <a:pt x="222" y="229"/>
                  </a:lnTo>
                  <a:lnTo>
                    <a:pt x="206" y="226"/>
                  </a:lnTo>
                  <a:lnTo>
                    <a:pt x="191" y="224"/>
                  </a:lnTo>
                  <a:lnTo>
                    <a:pt x="178" y="223"/>
                  </a:lnTo>
                  <a:lnTo>
                    <a:pt x="168" y="224"/>
                  </a:lnTo>
                  <a:lnTo>
                    <a:pt x="152" y="230"/>
                  </a:lnTo>
                  <a:lnTo>
                    <a:pt x="133" y="237"/>
                  </a:lnTo>
                  <a:lnTo>
                    <a:pt x="112" y="246"/>
                  </a:lnTo>
                  <a:lnTo>
                    <a:pt x="91" y="257"/>
                  </a:lnTo>
                  <a:lnTo>
                    <a:pt x="72" y="264"/>
                  </a:lnTo>
                  <a:lnTo>
                    <a:pt x="56" y="271"/>
                  </a:lnTo>
                  <a:lnTo>
                    <a:pt x="47" y="274"/>
                  </a:lnTo>
                  <a:lnTo>
                    <a:pt x="37" y="277"/>
                  </a:lnTo>
                  <a:lnTo>
                    <a:pt x="21" y="282"/>
                  </a:lnTo>
                  <a:lnTo>
                    <a:pt x="0" y="286"/>
                  </a:lnTo>
                  <a:lnTo>
                    <a:pt x="3" y="270"/>
                  </a:lnTo>
                  <a:lnTo>
                    <a:pt x="8" y="257"/>
                  </a:lnTo>
                  <a:lnTo>
                    <a:pt x="16" y="243"/>
                  </a:lnTo>
                  <a:lnTo>
                    <a:pt x="21" y="239"/>
                  </a:lnTo>
                  <a:lnTo>
                    <a:pt x="28" y="230"/>
                  </a:lnTo>
                  <a:lnTo>
                    <a:pt x="34" y="221"/>
                  </a:lnTo>
                  <a:lnTo>
                    <a:pt x="38" y="215"/>
                  </a:lnTo>
                  <a:lnTo>
                    <a:pt x="44" y="211"/>
                  </a:lnTo>
                  <a:lnTo>
                    <a:pt x="65" y="208"/>
                  </a:lnTo>
                  <a:lnTo>
                    <a:pt x="71" y="202"/>
                  </a:lnTo>
                  <a:lnTo>
                    <a:pt x="75" y="192"/>
                  </a:lnTo>
                  <a:lnTo>
                    <a:pt x="78" y="180"/>
                  </a:lnTo>
                  <a:lnTo>
                    <a:pt x="83" y="171"/>
                  </a:lnTo>
                  <a:lnTo>
                    <a:pt x="91" y="164"/>
                  </a:lnTo>
                  <a:lnTo>
                    <a:pt x="103" y="159"/>
                  </a:lnTo>
                  <a:lnTo>
                    <a:pt x="113" y="156"/>
                  </a:lnTo>
                  <a:lnTo>
                    <a:pt x="116" y="153"/>
                  </a:lnTo>
                  <a:lnTo>
                    <a:pt x="118" y="146"/>
                  </a:lnTo>
                  <a:lnTo>
                    <a:pt x="119" y="134"/>
                  </a:lnTo>
                  <a:lnTo>
                    <a:pt x="121" y="121"/>
                  </a:lnTo>
                  <a:lnTo>
                    <a:pt x="153" y="111"/>
                  </a:lnTo>
                  <a:lnTo>
                    <a:pt x="182" y="102"/>
                  </a:lnTo>
                  <a:lnTo>
                    <a:pt x="205" y="94"/>
                  </a:lnTo>
                  <a:lnTo>
                    <a:pt x="238" y="83"/>
                  </a:lnTo>
                  <a:lnTo>
                    <a:pt x="278" y="68"/>
                  </a:lnTo>
                  <a:lnTo>
                    <a:pt x="318" y="50"/>
                  </a:lnTo>
                  <a:lnTo>
                    <a:pt x="359" y="32"/>
                  </a:lnTo>
                  <a:lnTo>
                    <a:pt x="397" y="16"/>
                  </a:lnTo>
                  <a:lnTo>
                    <a:pt x="432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1" name="Freeform 47"/>
            <p:cNvSpPr>
              <a:spLocks/>
            </p:cNvSpPr>
            <p:nvPr/>
          </p:nvSpPr>
          <p:spPr bwMode="auto">
            <a:xfrm>
              <a:off x="7051675" y="4059238"/>
              <a:ext cx="417513" cy="644525"/>
            </a:xfrm>
            <a:custGeom>
              <a:avLst/>
              <a:gdLst/>
              <a:ahLst/>
              <a:cxnLst>
                <a:cxn ang="0">
                  <a:pos x="155" y="0"/>
                </a:cxn>
                <a:cxn ang="0">
                  <a:pos x="165" y="27"/>
                </a:cxn>
                <a:cxn ang="0">
                  <a:pos x="177" y="55"/>
                </a:cxn>
                <a:cxn ang="0">
                  <a:pos x="187" y="80"/>
                </a:cxn>
                <a:cxn ang="0">
                  <a:pos x="197" y="104"/>
                </a:cxn>
                <a:cxn ang="0">
                  <a:pos x="205" y="124"/>
                </a:cxn>
                <a:cxn ang="0">
                  <a:pos x="213" y="146"/>
                </a:cxn>
                <a:cxn ang="0">
                  <a:pos x="218" y="155"/>
                </a:cxn>
                <a:cxn ang="0">
                  <a:pos x="225" y="167"/>
                </a:cxn>
                <a:cxn ang="0">
                  <a:pos x="234" y="180"/>
                </a:cxn>
                <a:cxn ang="0">
                  <a:pos x="241" y="194"/>
                </a:cxn>
                <a:cxn ang="0">
                  <a:pos x="244" y="207"/>
                </a:cxn>
                <a:cxn ang="0">
                  <a:pos x="246" y="226"/>
                </a:cxn>
                <a:cxn ang="0">
                  <a:pos x="247" y="242"/>
                </a:cxn>
                <a:cxn ang="0">
                  <a:pos x="255" y="264"/>
                </a:cxn>
                <a:cxn ang="0">
                  <a:pos x="259" y="276"/>
                </a:cxn>
                <a:cxn ang="0">
                  <a:pos x="263" y="289"/>
                </a:cxn>
                <a:cxn ang="0">
                  <a:pos x="241" y="297"/>
                </a:cxn>
                <a:cxn ang="0">
                  <a:pos x="216" y="306"/>
                </a:cxn>
                <a:cxn ang="0">
                  <a:pos x="193" y="314"/>
                </a:cxn>
                <a:cxn ang="0">
                  <a:pos x="169" y="322"/>
                </a:cxn>
                <a:cxn ang="0">
                  <a:pos x="149" y="329"/>
                </a:cxn>
                <a:cxn ang="0">
                  <a:pos x="134" y="334"/>
                </a:cxn>
                <a:cxn ang="0">
                  <a:pos x="125" y="335"/>
                </a:cxn>
                <a:cxn ang="0">
                  <a:pos x="111" y="338"/>
                </a:cxn>
                <a:cxn ang="0">
                  <a:pos x="102" y="345"/>
                </a:cxn>
                <a:cxn ang="0">
                  <a:pos x="100" y="351"/>
                </a:cxn>
                <a:cxn ang="0">
                  <a:pos x="103" y="357"/>
                </a:cxn>
                <a:cxn ang="0">
                  <a:pos x="109" y="365"/>
                </a:cxn>
                <a:cxn ang="0">
                  <a:pos x="115" y="375"/>
                </a:cxn>
                <a:cxn ang="0">
                  <a:pos x="122" y="387"/>
                </a:cxn>
                <a:cxn ang="0">
                  <a:pos x="117" y="390"/>
                </a:cxn>
                <a:cxn ang="0">
                  <a:pos x="108" y="396"/>
                </a:cxn>
                <a:cxn ang="0">
                  <a:pos x="105" y="397"/>
                </a:cxn>
                <a:cxn ang="0">
                  <a:pos x="99" y="396"/>
                </a:cxn>
                <a:cxn ang="0">
                  <a:pos x="84" y="384"/>
                </a:cxn>
                <a:cxn ang="0">
                  <a:pos x="77" y="382"/>
                </a:cxn>
                <a:cxn ang="0">
                  <a:pos x="74" y="384"/>
                </a:cxn>
                <a:cxn ang="0">
                  <a:pos x="71" y="390"/>
                </a:cxn>
                <a:cxn ang="0">
                  <a:pos x="68" y="399"/>
                </a:cxn>
                <a:cxn ang="0">
                  <a:pos x="67" y="402"/>
                </a:cxn>
                <a:cxn ang="0">
                  <a:pos x="65" y="403"/>
                </a:cxn>
                <a:cxn ang="0">
                  <a:pos x="64" y="403"/>
                </a:cxn>
                <a:cxn ang="0">
                  <a:pos x="61" y="404"/>
                </a:cxn>
                <a:cxn ang="0">
                  <a:pos x="56" y="406"/>
                </a:cxn>
                <a:cxn ang="0">
                  <a:pos x="47" y="369"/>
                </a:cxn>
                <a:cxn ang="0">
                  <a:pos x="40" y="325"/>
                </a:cxn>
                <a:cxn ang="0">
                  <a:pos x="31" y="278"/>
                </a:cxn>
                <a:cxn ang="0">
                  <a:pos x="24" y="227"/>
                </a:cxn>
                <a:cxn ang="0">
                  <a:pos x="17" y="176"/>
                </a:cxn>
                <a:cxn ang="0">
                  <a:pos x="11" y="129"/>
                </a:cxn>
                <a:cxn ang="0">
                  <a:pos x="5" y="84"/>
                </a:cxn>
                <a:cxn ang="0">
                  <a:pos x="0" y="47"/>
                </a:cxn>
                <a:cxn ang="0">
                  <a:pos x="33" y="39"/>
                </a:cxn>
                <a:cxn ang="0">
                  <a:pos x="61" y="30"/>
                </a:cxn>
                <a:cxn ang="0">
                  <a:pos x="84" y="24"/>
                </a:cxn>
                <a:cxn ang="0">
                  <a:pos x="103" y="18"/>
                </a:cxn>
                <a:cxn ang="0">
                  <a:pos x="115" y="14"/>
                </a:cxn>
                <a:cxn ang="0">
                  <a:pos x="155" y="0"/>
                </a:cxn>
              </a:cxnLst>
              <a:rect l="0" t="0" r="r" b="b"/>
              <a:pathLst>
                <a:path w="263" h="406">
                  <a:moveTo>
                    <a:pt x="155" y="0"/>
                  </a:moveTo>
                  <a:lnTo>
                    <a:pt x="165" y="27"/>
                  </a:lnTo>
                  <a:lnTo>
                    <a:pt x="177" y="55"/>
                  </a:lnTo>
                  <a:lnTo>
                    <a:pt x="187" y="80"/>
                  </a:lnTo>
                  <a:lnTo>
                    <a:pt x="197" y="104"/>
                  </a:lnTo>
                  <a:lnTo>
                    <a:pt x="205" y="124"/>
                  </a:lnTo>
                  <a:lnTo>
                    <a:pt x="213" y="146"/>
                  </a:lnTo>
                  <a:lnTo>
                    <a:pt x="218" y="155"/>
                  </a:lnTo>
                  <a:lnTo>
                    <a:pt x="225" y="167"/>
                  </a:lnTo>
                  <a:lnTo>
                    <a:pt x="234" y="180"/>
                  </a:lnTo>
                  <a:lnTo>
                    <a:pt x="241" y="194"/>
                  </a:lnTo>
                  <a:lnTo>
                    <a:pt x="244" y="207"/>
                  </a:lnTo>
                  <a:lnTo>
                    <a:pt x="246" y="226"/>
                  </a:lnTo>
                  <a:lnTo>
                    <a:pt x="247" y="242"/>
                  </a:lnTo>
                  <a:lnTo>
                    <a:pt x="255" y="264"/>
                  </a:lnTo>
                  <a:lnTo>
                    <a:pt x="259" y="276"/>
                  </a:lnTo>
                  <a:lnTo>
                    <a:pt x="263" y="289"/>
                  </a:lnTo>
                  <a:lnTo>
                    <a:pt x="241" y="297"/>
                  </a:lnTo>
                  <a:lnTo>
                    <a:pt x="216" y="306"/>
                  </a:lnTo>
                  <a:lnTo>
                    <a:pt x="193" y="314"/>
                  </a:lnTo>
                  <a:lnTo>
                    <a:pt x="169" y="322"/>
                  </a:lnTo>
                  <a:lnTo>
                    <a:pt x="149" y="329"/>
                  </a:lnTo>
                  <a:lnTo>
                    <a:pt x="134" y="334"/>
                  </a:lnTo>
                  <a:lnTo>
                    <a:pt x="125" y="335"/>
                  </a:lnTo>
                  <a:lnTo>
                    <a:pt x="111" y="338"/>
                  </a:lnTo>
                  <a:lnTo>
                    <a:pt x="102" y="345"/>
                  </a:lnTo>
                  <a:lnTo>
                    <a:pt x="100" y="351"/>
                  </a:lnTo>
                  <a:lnTo>
                    <a:pt x="103" y="357"/>
                  </a:lnTo>
                  <a:lnTo>
                    <a:pt x="109" y="365"/>
                  </a:lnTo>
                  <a:lnTo>
                    <a:pt x="115" y="375"/>
                  </a:lnTo>
                  <a:lnTo>
                    <a:pt x="122" y="387"/>
                  </a:lnTo>
                  <a:lnTo>
                    <a:pt x="117" y="390"/>
                  </a:lnTo>
                  <a:lnTo>
                    <a:pt x="108" y="396"/>
                  </a:lnTo>
                  <a:lnTo>
                    <a:pt x="105" y="397"/>
                  </a:lnTo>
                  <a:lnTo>
                    <a:pt x="99" y="396"/>
                  </a:lnTo>
                  <a:lnTo>
                    <a:pt x="84" y="384"/>
                  </a:lnTo>
                  <a:lnTo>
                    <a:pt x="77" y="382"/>
                  </a:lnTo>
                  <a:lnTo>
                    <a:pt x="74" y="384"/>
                  </a:lnTo>
                  <a:lnTo>
                    <a:pt x="71" y="390"/>
                  </a:lnTo>
                  <a:lnTo>
                    <a:pt x="68" y="399"/>
                  </a:lnTo>
                  <a:lnTo>
                    <a:pt x="67" y="402"/>
                  </a:lnTo>
                  <a:lnTo>
                    <a:pt x="65" y="403"/>
                  </a:lnTo>
                  <a:lnTo>
                    <a:pt x="64" y="403"/>
                  </a:lnTo>
                  <a:lnTo>
                    <a:pt x="61" y="404"/>
                  </a:lnTo>
                  <a:lnTo>
                    <a:pt x="56" y="406"/>
                  </a:lnTo>
                  <a:lnTo>
                    <a:pt x="47" y="369"/>
                  </a:lnTo>
                  <a:lnTo>
                    <a:pt x="40" y="325"/>
                  </a:lnTo>
                  <a:lnTo>
                    <a:pt x="31" y="278"/>
                  </a:lnTo>
                  <a:lnTo>
                    <a:pt x="24" y="227"/>
                  </a:lnTo>
                  <a:lnTo>
                    <a:pt x="17" y="176"/>
                  </a:lnTo>
                  <a:lnTo>
                    <a:pt x="11" y="129"/>
                  </a:lnTo>
                  <a:lnTo>
                    <a:pt x="5" y="84"/>
                  </a:lnTo>
                  <a:lnTo>
                    <a:pt x="0" y="47"/>
                  </a:lnTo>
                  <a:lnTo>
                    <a:pt x="33" y="39"/>
                  </a:lnTo>
                  <a:lnTo>
                    <a:pt x="61" y="30"/>
                  </a:lnTo>
                  <a:lnTo>
                    <a:pt x="84" y="24"/>
                  </a:lnTo>
                  <a:lnTo>
                    <a:pt x="103" y="18"/>
                  </a:lnTo>
                  <a:lnTo>
                    <a:pt x="115" y="14"/>
                  </a:lnTo>
                  <a:lnTo>
                    <a:pt x="155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2" name="Freeform 48"/>
            <p:cNvSpPr>
              <a:spLocks/>
            </p:cNvSpPr>
            <p:nvPr/>
          </p:nvSpPr>
          <p:spPr bwMode="auto">
            <a:xfrm>
              <a:off x="7210425" y="4471988"/>
              <a:ext cx="919163" cy="635000"/>
            </a:xfrm>
            <a:custGeom>
              <a:avLst/>
              <a:gdLst/>
              <a:ahLst/>
              <a:cxnLst>
                <a:cxn ang="0">
                  <a:pos x="409" y="18"/>
                </a:cxn>
                <a:cxn ang="0">
                  <a:pos x="419" y="46"/>
                </a:cxn>
                <a:cxn ang="0">
                  <a:pos x="432" y="75"/>
                </a:cxn>
                <a:cxn ang="0">
                  <a:pos x="466" y="116"/>
                </a:cxn>
                <a:cxn ang="0">
                  <a:pos x="496" y="164"/>
                </a:cxn>
                <a:cxn ang="0">
                  <a:pos x="535" y="220"/>
                </a:cxn>
                <a:cxn ang="0">
                  <a:pos x="556" y="246"/>
                </a:cxn>
                <a:cxn ang="0">
                  <a:pos x="569" y="286"/>
                </a:cxn>
                <a:cxn ang="0">
                  <a:pos x="575" y="321"/>
                </a:cxn>
                <a:cxn ang="0">
                  <a:pos x="573" y="348"/>
                </a:cxn>
                <a:cxn ang="0">
                  <a:pos x="573" y="378"/>
                </a:cxn>
                <a:cxn ang="0">
                  <a:pos x="554" y="398"/>
                </a:cxn>
                <a:cxn ang="0">
                  <a:pos x="525" y="398"/>
                </a:cxn>
                <a:cxn ang="0">
                  <a:pos x="503" y="367"/>
                </a:cxn>
                <a:cxn ang="0">
                  <a:pos x="478" y="351"/>
                </a:cxn>
                <a:cxn ang="0">
                  <a:pos x="463" y="339"/>
                </a:cxn>
                <a:cxn ang="0">
                  <a:pos x="440" y="320"/>
                </a:cxn>
                <a:cxn ang="0">
                  <a:pos x="422" y="296"/>
                </a:cxn>
                <a:cxn ang="0">
                  <a:pos x="393" y="270"/>
                </a:cxn>
                <a:cxn ang="0">
                  <a:pos x="388" y="236"/>
                </a:cxn>
                <a:cxn ang="0">
                  <a:pos x="371" y="230"/>
                </a:cxn>
                <a:cxn ang="0">
                  <a:pos x="362" y="211"/>
                </a:cxn>
                <a:cxn ang="0">
                  <a:pos x="356" y="178"/>
                </a:cxn>
                <a:cxn ang="0">
                  <a:pos x="347" y="153"/>
                </a:cxn>
                <a:cxn ang="0">
                  <a:pos x="340" y="142"/>
                </a:cxn>
                <a:cxn ang="0">
                  <a:pos x="324" y="139"/>
                </a:cxn>
                <a:cxn ang="0">
                  <a:pos x="285" y="113"/>
                </a:cxn>
                <a:cxn ang="0">
                  <a:pos x="262" y="103"/>
                </a:cxn>
                <a:cxn ang="0">
                  <a:pos x="237" y="103"/>
                </a:cxn>
                <a:cxn ang="0">
                  <a:pos x="216" y="124"/>
                </a:cxn>
                <a:cxn ang="0">
                  <a:pos x="190" y="128"/>
                </a:cxn>
                <a:cxn ang="0">
                  <a:pos x="162" y="124"/>
                </a:cxn>
                <a:cxn ang="0">
                  <a:pos x="138" y="106"/>
                </a:cxn>
                <a:cxn ang="0">
                  <a:pos x="89" y="102"/>
                </a:cxn>
                <a:cxn ang="0">
                  <a:pos x="58" y="113"/>
                </a:cxn>
                <a:cxn ang="0">
                  <a:pos x="31" y="121"/>
                </a:cxn>
                <a:cxn ang="0">
                  <a:pos x="9" y="105"/>
                </a:cxn>
                <a:cxn ang="0">
                  <a:pos x="2" y="85"/>
                </a:cxn>
                <a:cxn ang="0">
                  <a:pos x="34" y="74"/>
                </a:cxn>
                <a:cxn ang="0">
                  <a:pos x="93" y="54"/>
                </a:cxn>
                <a:cxn ang="0">
                  <a:pos x="163" y="29"/>
                </a:cxn>
                <a:cxn ang="0">
                  <a:pos x="169" y="46"/>
                </a:cxn>
                <a:cxn ang="0">
                  <a:pos x="180" y="52"/>
                </a:cxn>
                <a:cxn ang="0">
                  <a:pos x="228" y="44"/>
                </a:cxn>
                <a:cxn ang="0">
                  <a:pos x="307" y="28"/>
                </a:cxn>
                <a:cxn ang="0">
                  <a:pos x="335" y="23"/>
                </a:cxn>
                <a:cxn ang="0">
                  <a:pos x="360" y="26"/>
                </a:cxn>
                <a:cxn ang="0">
                  <a:pos x="356" y="10"/>
                </a:cxn>
                <a:cxn ang="0">
                  <a:pos x="362" y="0"/>
                </a:cxn>
              </a:cxnLst>
              <a:rect l="0" t="0" r="r" b="b"/>
              <a:pathLst>
                <a:path w="579" h="400">
                  <a:moveTo>
                    <a:pt x="362" y="0"/>
                  </a:moveTo>
                  <a:lnTo>
                    <a:pt x="396" y="0"/>
                  </a:lnTo>
                  <a:lnTo>
                    <a:pt x="409" y="18"/>
                  </a:lnTo>
                  <a:lnTo>
                    <a:pt x="413" y="22"/>
                  </a:lnTo>
                  <a:lnTo>
                    <a:pt x="418" y="34"/>
                  </a:lnTo>
                  <a:lnTo>
                    <a:pt x="419" y="46"/>
                  </a:lnTo>
                  <a:lnTo>
                    <a:pt x="422" y="57"/>
                  </a:lnTo>
                  <a:lnTo>
                    <a:pt x="425" y="65"/>
                  </a:lnTo>
                  <a:lnTo>
                    <a:pt x="432" y="75"/>
                  </a:lnTo>
                  <a:lnTo>
                    <a:pt x="443" y="88"/>
                  </a:lnTo>
                  <a:lnTo>
                    <a:pt x="454" y="102"/>
                  </a:lnTo>
                  <a:lnTo>
                    <a:pt x="466" y="116"/>
                  </a:lnTo>
                  <a:lnTo>
                    <a:pt x="476" y="130"/>
                  </a:lnTo>
                  <a:lnTo>
                    <a:pt x="484" y="140"/>
                  </a:lnTo>
                  <a:lnTo>
                    <a:pt x="496" y="164"/>
                  </a:lnTo>
                  <a:lnTo>
                    <a:pt x="504" y="177"/>
                  </a:lnTo>
                  <a:lnTo>
                    <a:pt x="525" y="206"/>
                  </a:lnTo>
                  <a:lnTo>
                    <a:pt x="535" y="220"/>
                  </a:lnTo>
                  <a:lnTo>
                    <a:pt x="543" y="230"/>
                  </a:lnTo>
                  <a:lnTo>
                    <a:pt x="547" y="236"/>
                  </a:lnTo>
                  <a:lnTo>
                    <a:pt x="556" y="246"/>
                  </a:lnTo>
                  <a:lnTo>
                    <a:pt x="565" y="260"/>
                  </a:lnTo>
                  <a:lnTo>
                    <a:pt x="568" y="274"/>
                  </a:lnTo>
                  <a:lnTo>
                    <a:pt x="569" y="286"/>
                  </a:lnTo>
                  <a:lnTo>
                    <a:pt x="569" y="299"/>
                  </a:lnTo>
                  <a:lnTo>
                    <a:pt x="572" y="311"/>
                  </a:lnTo>
                  <a:lnTo>
                    <a:pt x="575" y="321"/>
                  </a:lnTo>
                  <a:lnTo>
                    <a:pt x="579" y="332"/>
                  </a:lnTo>
                  <a:lnTo>
                    <a:pt x="578" y="341"/>
                  </a:lnTo>
                  <a:lnTo>
                    <a:pt x="573" y="348"/>
                  </a:lnTo>
                  <a:lnTo>
                    <a:pt x="572" y="355"/>
                  </a:lnTo>
                  <a:lnTo>
                    <a:pt x="573" y="366"/>
                  </a:lnTo>
                  <a:lnTo>
                    <a:pt x="573" y="378"/>
                  </a:lnTo>
                  <a:lnTo>
                    <a:pt x="572" y="388"/>
                  </a:lnTo>
                  <a:lnTo>
                    <a:pt x="566" y="394"/>
                  </a:lnTo>
                  <a:lnTo>
                    <a:pt x="554" y="398"/>
                  </a:lnTo>
                  <a:lnTo>
                    <a:pt x="543" y="400"/>
                  </a:lnTo>
                  <a:lnTo>
                    <a:pt x="532" y="400"/>
                  </a:lnTo>
                  <a:lnTo>
                    <a:pt x="525" y="398"/>
                  </a:lnTo>
                  <a:lnTo>
                    <a:pt x="519" y="394"/>
                  </a:lnTo>
                  <a:lnTo>
                    <a:pt x="512" y="383"/>
                  </a:lnTo>
                  <a:lnTo>
                    <a:pt x="503" y="367"/>
                  </a:lnTo>
                  <a:lnTo>
                    <a:pt x="496" y="358"/>
                  </a:lnTo>
                  <a:lnTo>
                    <a:pt x="487" y="354"/>
                  </a:lnTo>
                  <a:lnTo>
                    <a:pt x="478" y="351"/>
                  </a:lnTo>
                  <a:lnTo>
                    <a:pt x="471" y="350"/>
                  </a:lnTo>
                  <a:lnTo>
                    <a:pt x="468" y="347"/>
                  </a:lnTo>
                  <a:lnTo>
                    <a:pt x="463" y="339"/>
                  </a:lnTo>
                  <a:lnTo>
                    <a:pt x="456" y="332"/>
                  </a:lnTo>
                  <a:lnTo>
                    <a:pt x="447" y="324"/>
                  </a:lnTo>
                  <a:lnTo>
                    <a:pt x="440" y="320"/>
                  </a:lnTo>
                  <a:lnTo>
                    <a:pt x="434" y="316"/>
                  </a:lnTo>
                  <a:lnTo>
                    <a:pt x="428" y="308"/>
                  </a:lnTo>
                  <a:lnTo>
                    <a:pt x="422" y="296"/>
                  </a:lnTo>
                  <a:lnTo>
                    <a:pt x="418" y="293"/>
                  </a:lnTo>
                  <a:lnTo>
                    <a:pt x="402" y="277"/>
                  </a:lnTo>
                  <a:lnTo>
                    <a:pt x="393" y="270"/>
                  </a:lnTo>
                  <a:lnTo>
                    <a:pt x="390" y="264"/>
                  </a:lnTo>
                  <a:lnTo>
                    <a:pt x="390" y="237"/>
                  </a:lnTo>
                  <a:lnTo>
                    <a:pt x="388" y="236"/>
                  </a:lnTo>
                  <a:lnTo>
                    <a:pt x="382" y="233"/>
                  </a:lnTo>
                  <a:lnTo>
                    <a:pt x="379" y="233"/>
                  </a:lnTo>
                  <a:lnTo>
                    <a:pt x="371" y="230"/>
                  </a:lnTo>
                  <a:lnTo>
                    <a:pt x="368" y="229"/>
                  </a:lnTo>
                  <a:lnTo>
                    <a:pt x="365" y="221"/>
                  </a:lnTo>
                  <a:lnTo>
                    <a:pt x="362" y="211"/>
                  </a:lnTo>
                  <a:lnTo>
                    <a:pt x="362" y="198"/>
                  </a:lnTo>
                  <a:lnTo>
                    <a:pt x="359" y="186"/>
                  </a:lnTo>
                  <a:lnTo>
                    <a:pt x="356" y="178"/>
                  </a:lnTo>
                  <a:lnTo>
                    <a:pt x="352" y="171"/>
                  </a:lnTo>
                  <a:lnTo>
                    <a:pt x="349" y="162"/>
                  </a:lnTo>
                  <a:lnTo>
                    <a:pt x="347" y="153"/>
                  </a:lnTo>
                  <a:lnTo>
                    <a:pt x="346" y="146"/>
                  </a:lnTo>
                  <a:lnTo>
                    <a:pt x="343" y="143"/>
                  </a:lnTo>
                  <a:lnTo>
                    <a:pt x="340" y="142"/>
                  </a:lnTo>
                  <a:lnTo>
                    <a:pt x="331" y="142"/>
                  </a:lnTo>
                  <a:lnTo>
                    <a:pt x="328" y="140"/>
                  </a:lnTo>
                  <a:lnTo>
                    <a:pt x="324" y="139"/>
                  </a:lnTo>
                  <a:lnTo>
                    <a:pt x="318" y="134"/>
                  </a:lnTo>
                  <a:lnTo>
                    <a:pt x="309" y="128"/>
                  </a:lnTo>
                  <a:lnTo>
                    <a:pt x="285" y="113"/>
                  </a:lnTo>
                  <a:lnTo>
                    <a:pt x="277" y="108"/>
                  </a:lnTo>
                  <a:lnTo>
                    <a:pt x="271" y="105"/>
                  </a:lnTo>
                  <a:lnTo>
                    <a:pt x="262" y="103"/>
                  </a:lnTo>
                  <a:lnTo>
                    <a:pt x="252" y="102"/>
                  </a:lnTo>
                  <a:lnTo>
                    <a:pt x="241" y="102"/>
                  </a:lnTo>
                  <a:lnTo>
                    <a:pt x="237" y="103"/>
                  </a:lnTo>
                  <a:lnTo>
                    <a:pt x="233" y="109"/>
                  </a:lnTo>
                  <a:lnTo>
                    <a:pt x="225" y="116"/>
                  </a:lnTo>
                  <a:lnTo>
                    <a:pt x="216" y="124"/>
                  </a:lnTo>
                  <a:lnTo>
                    <a:pt x="210" y="128"/>
                  </a:lnTo>
                  <a:lnTo>
                    <a:pt x="203" y="130"/>
                  </a:lnTo>
                  <a:lnTo>
                    <a:pt x="190" y="128"/>
                  </a:lnTo>
                  <a:lnTo>
                    <a:pt x="178" y="127"/>
                  </a:lnTo>
                  <a:lnTo>
                    <a:pt x="169" y="127"/>
                  </a:lnTo>
                  <a:lnTo>
                    <a:pt x="162" y="124"/>
                  </a:lnTo>
                  <a:lnTo>
                    <a:pt x="155" y="116"/>
                  </a:lnTo>
                  <a:lnTo>
                    <a:pt x="146" y="111"/>
                  </a:lnTo>
                  <a:lnTo>
                    <a:pt x="138" y="106"/>
                  </a:lnTo>
                  <a:lnTo>
                    <a:pt x="128" y="103"/>
                  </a:lnTo>
                  <a:lnTo>
                    <a:pt x="113" y="102"/>
                  </a:lnTo>
                  <a:lnTo>
                    <a:pt x="89" y="102"/>
                  </a:lnTo>
                  <a:lnTo>
                    <a:pt x="81" y="103"/>
                  </a:lnTo>
                  <a:lnTo>
                    <a:pt x="69" y="109"/>
                  </a:lnTo>
                  <a:lnTo>
                    <a:pt x="58" y="113"/>
                  </a:lnTo>
                  <a:lnTo>
                    <a:pt x="47" y="115"/>
                  </a:lnTo>
                  <a:lnTo>
                    <a:pt x="40" y="116"/>
                  </a:lnTo>
                  <a:lnTo>
                    <a:pt x="31" y="121"/>
                  </a:lnTo>
                  <a:lnTo>
                    <a:pt x="22" y="127"/>
                  </a:lnTo>
                  <a:lnTo>
                    <a:pt x="15" y="115"/>
                  </a:lnTo>
                  <a:lnTo>
                    <a:pt x="9" y="105"/>
                  </a:lnTo>
                  <a:lnTo>
                    <a:pt x="3" y="97"/>
                  </a:lnTo>
                  <a:lnTo>
                    <a:pt x="0" y="91"/>
                  </a:lnTo>
                  <a:lnTo>
                    <a:pt x="2" y="85"/>
                  </a:lnTo>
                  <a:lnTo>
                    <a:pt x="11" y="78"/>
                  </a:lnTo>
                  <a:lnTo>
                    <a:pt x="25" y="75"/>
                  </a:lnTo>
                  <a:lnTo>
                    <a:pt x="34" y="74"/>
                  </a:lnTo>
                  <a:lnTo>
                    <a:pt x="49" y="69"/>
                  </a:lnTo>
                  <a:lnTo>
                    <a:pt x="69" y="62"/>
                  </a:lnTo>
                  <a:lnTo>
                    <a:pt x="93" y="54"/>
                  </a:lnTo>
                  <a:lnTo>
                    <a:pt x="116" y="46"/>
                  </a:lnTo>
                  <a:lnTo>
                    <a:pt x="141" y="37"/>
                  </a:lnTo>
                  <a:lnTo>
                    <a:pt x="163" y="29"/>
                  </a:lnTo>
                  <a:lnTo>
                    <a:pt x="165" y="35"/>
                  </a:lnTo>
                  <a:lnTo>
                    <a:pt x="168" y="41"/>
                  </a:lnTo>
                  <a:lnTo>
                    <a:pt x="169" y="46"/>
                  </a:lnTo>
                  <a:lnTo>
                    <a:pt x="172" y="50"/>
                  </a:lnTo>
                  <a:lnTo>
                    <a:pt x="174" y="52"/>
                  </a:lnTo>
                  <a:lnTo>
                    <a:pt x="180" y="52"/>
                  </a:lnTo>
                  <a:lnTo>
                    <a:pt x="191" y="50"/>
                  </a:lnTo>
                  <a:lnTo>
                    <a:pt x="209" y="47"/>
                  </a:lnTo>
                  <a:lnTo>
                    <a:pt x="228" y="44"/>
                  </a:lnTo>
                  <a:lnTo>
                    <a:pt x="250" y="40"/>
                  </a:lnTo>
                  <a:lnTo>
                    <a:pt x="291" y="31"/>
                  </a:lnTo>
                  <a:lnTo>
                    <a:pt x="307" y="28"/>
                  </a:lnTo>
                  <a:lnTo>
                    <a:pt x="321" y="25"/>
                  </a:lnTo>
                  <a:lnTo>
                    <a:pt x="327" y="23"/>
                  </a:lnTo>
                  <a:lnTo>
                    <a:pt x="335" y="23"/>
                  </a:lnTo>
                  <a:lnTo>
                    <a:pt x="346" y="25"/>
                  </a:lnTo>
                  <a:lnTo>
                    <a:pt x="354" y="26"/>
                  </a:lnTo>
                  <a:lnTo>
                    <a:pt x="360" y="26"/>
                  </a:lnTo>
                  <a:lnTo>
                    <a:pt x="360" y="23"/>
                  </a:lnTo>
                  <a:lnTo>
                    <a:pt x="359" y="18"/>
                  </a:lnTo>
                  <a:lnTo>
                    <a:pt x="356" y="10"/>
                  </a:lnTo>
                  <a:lnTo>
                    <a:pt x="354" y="4"/>
                  </a:lnTo>
                  <a:lnTo>
                    <a:pt x="354" y="1"/>
                  </a:lnTo>
                  <a:lnTo>
                    <a:pt x="362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3" name="Freeform 49"/>
            <p:cNvSpPr>
              <a:spLocks/>
            </p:cNvSpPr>
            <p:nvPr/>
          </p:nvSpPr>
          <p:spPr bwMode="auto">
            <a:xfrm>
              <a:off x="7521575" y="3914775"/>
              <a:ext cx="484188" cy="374650"/>
            </a:xfrm>
            <a:custGeom>
              <a:avLst/>
              <a:gdLst/>
              <a:ahLst/>
              <a:cxnLst>
                <a:cxn ang="0">
                  <a:pos x="213" y="0"/>
                </a:cxn>
                <a:cxn ang="0">
                  <a:pos x="226" y="0"/>
                </a:cxn>
                <a:cxn ang="0">
                  <a:pos x="233" y="3"/>
                </a:cxn>
                <a:cxn ang="0">
                  <a:pos x="245" y="9"/>
                </a:cxn>
                <a:cxn ang="0">
                  <a:pos x="263" y="16"/>
                </a:cxn>
                <a:cxn ang="0">
                  <a:pos x="283" y="25"/>
                </a:cxn>
                <a:cxn ang="0">
                  <a:pos x="305" y="34"/>
                </a:cxn>
                <a:cxn ang="0">
                  <a:pos x="295" y="40"/>
                </a:cxn>
                <a:cxn ang="0">
                  <a:pos x="288" y="50"/>
                </a:cxn>
                <a:cxn ang="0">
                  <a:pos x="280" y="62"/>
                </a:cxn>
                <a:cxn ang="0">
                  <a:pos x="278" y="71"/>
                </a:cxn>
                <a:cxn ang="0">
                  <a:pos x="278" y="82"/>
                </a:cxn>
                <a:cxn ang="0">
                  <a:pos x="276" y="96"/>
                </a:cxn>
                <a:cxn ang="0">
                  <a:pos x="275" y="107"/>
                </a:cxn>
                <a:cxn ang="0">
                  <a:pos x="272" y="113"/>
                </a:cxn>
                <a:cxn ang="0">
                  <a:pos x="267" y="121"/>
                </a:cxn>
                <a:cxn ang="0">
                  <a:pos x="263" y="131"/>
                </a:cxn>
                <a:cxn ang="0">
                  <a:pos x="260" y="138"/>
                </a:cxn>
                <a:cxn ang="0">
                  <a:pos x="257" y="143"/>
                </a:cxn>
                <a:cxn ang="0">
                  <a:pos x="253" y="149"/>
                </a:cxn>
                <a:cxn ang="0">
                  <a:pos x="247" y="158"/>
                </a:cxn>
                <a:cxn ang="0">
                  <a:pos x="241" y="175"/>
                </a:cxn>
                <a:cxn ang="0">
                  <a:pos x="233" y="184"/>
                </a:cxn>
                <a:cxn ang="0">
                  <a:pos x="225" y="195"/>
                </a:cxn>
                <a:cxn ang="0">
                  <a:pos x="211" y="208"/>
                </a:cxn>
                <a:cxn ang="0">
                  <a:pos x="208" y="214"/>
                </a:cxn>
                <a:cxn ang="0">
                  <a:pos x="206" y="224"/>
                </a:cxn>
                <a:cxn ang="0">
                  <a:pos x="203" y="236"/>
                </a:cxn>
                <a:cxn ang="0">
                  <a:pos x="191" y="228"/>
                </a:cxn>
                <a:cxn ang="0">
                  <a:pos x="182" y="223"/>
                </a:cxn>
                <a:cxn ang="0">
                  <a:pos x="176" y="217"/>
                </a:cxn>
                <a:cxn ang="0">
                  <a:pos x="172" y="208"/>
                </a:cxn>
                <a:cxn ang="0">
                  <a:pos x="164" y="199"/>
                </a:cxn>
                <a:cxn ang="0">
                  <a:pos x="156" y="189"/>
                </a:cxn>
                <a:cxn ang="0">
                  <a:pos x="132" y="168"/>
                </a:cxn>
                <a:cxn ang="0">
                  <a:pos x="122" y="159"/>
                </a:cxn>
                <a:cxn ang="0">
                  <a:pos x="111" y="152"/>
                </a:cxn>
                <a:cxn ang="0">
                  <a:pos x="63" y="119"/>
                </a:cxn>
                <a:cxn ang="0">
                  <a:pos x="44" y="107"/>
                </a:cxn>
                <a:cxn ang="0">
                  <a:pos x="28" y="96"/>
                </a:cxn>
                <a:cxn ang="0">
                  <a:pos x="14" y="87"/>
                </a:cxn>
                <a:cxn ang="0">
                  <a:pos x="4" y="79"/>
                </a:cxn>
                <a:cxn ang="0">
                  <a:pos x="0" y="77"/>
                </a:cxn>
                <a:cxn ang="0">
                  <a:pos x="0" y="50"/>
                </a:cxn>
                <a:cxn ang="0">
                  <a:pos x="19" y="41"/>
                </a:cxn>
                <a:cxn ang="0">
                  <a:pos x="39" y="32"/>
                </a:cxn>
                <a:cxn ang="0">
                  <a:pos x="62" y="23"/>
                </a:cxn>
                <a:cxn ang="0">
                  <a:pos x="81" y="16"/>
                </a:cxn>
                <a:cxn ang="0">
                  <a:pos x="97" y="10"/>
                </a:cxn>
                <a:cxn ang="0">
                  <a:pos x="107" y="9"/>
                </a:cxn>
                <a:cxn ang="0">
                  <a:pos x="120" y="10"/>
                </a:cxn>
                <a:cxn ang="0">
                  <a:pos x="135" y="12"/>
                </a:cxn>
                <a:cxn ang="0">
                  <a:pos x="151" y="15"/>
                </a:cxn>
                <a:cxn ang="0">
                  <a:pos x="164" y="16"/>
                </a:cxn>
                <a:cxn ang="0">
                  <a:pos x="175" y="16"/>
                </a:cxn>
                <a:cxn ang="0">
                  <a:pos x="186" y="12"/>
                </a:cxn>
                <a:cxn ang="0">
                  <a:pos x="200" y="4"/>
                </a:cxn>
                <a:cxn ang="0">
                  <a:pos x="213" y="0"/>
                </a:cxn>
              </a:cxnLst>
              <a:rect l="0" t="0" r="r" b="b"/>
              <a:pathLst>
                <a:path w="305" h="236">
                  <a:moveTo>
                    <a:pt x="213" y="0"/>
                  </a:moveTo>
                  <a:lnTo>
                    <a:pt x="226" y="0"/>
                  </a:lnTo>
                  <a:lnTo>
                    <a:pt x="233" y="3"/>
                  </a:lnTo>
                  <a:lnTo>
                    <a:pt x="245" y="9"/>
                  </a:lnTo>
                  <a:lnTo>
                    <a:pt x="263" y="16"/>
                  </a:lnTo>
                  <a:lnTo>
                    <a:pt x="283" y="25"/>
                  </a:lnTo>
                  <a:lnTo>
                    <a:pt x="305" y="34"/>
                  </a:lnTo>
                  <a:lnTo>
                    <a:pt x="295" y="40"/>
                  </a:lnTo>
                  <a:lnTo>
                    <a:pt x="288" y="50"/>
                  </a:lnTo>
                  <a:lnTo>
                    <a:pt x="280" y="62"/>
                  </a:lnTo>
                  <a:lnTo>
                    <a:pt x="278" y="71"/>
                  </a:lnTo>
                  <a:lnTo>
                    <a:pt x="278" y="82"/>
                  </a:lnTo>
                  <a:lnTo>
                    <a:pt x="276" y="96"/>
                  </a:lnTo>
                  <a:lnTo>
                    <a:pt x="275" y="107"/>
                  </a:lnTo>
                  <a:lnTo>
                    <a:pt x="272" y="113"/>
                  </a:lnTo>
                  <a:lnTo>
                    <a:pt x="267" y="121"/>
                  </a:lnTo>
                  <a:lnTo>
                    <a:pt x="263" y="131"/>
                  </a:lnTo>
                  <a:lnTo>
                    <a:pt x="260" y="138"/>
                  </a:lnTo>
                  <a:lnTo>
                    <a:pt x="257" y="143"/>
                  </a:lnTo>
                  <a:lnTo>
                    <a:pt x="253" y="149"/>
                  </a:lnTo>
                  <a:lnTo>
                    <a:pt x="247" y="158"/>
                  </a:lnTo>
                  <a:lnTo>
                    <a:pt x="241" y="175"/>
                  </a:lnTo>
                  <a:lnTo>
                    <a:pt x="233" y="184"/>
                  </a:lnTo>
                  <a:lnTo>
                    <a:pt x="225" y="195"/>
                  </a:lnTo>
                  <a:lnTo>
                    <a:pt x="211" y="208"/>
                  </a:lnTo>
                  <a:lnTo>
                    <a:pt x="208" y="214"/>
                  </a:lnTo>
                  <a:lnTo>
                    <a:pt x="206" y="224"/>
                  </a:lnTo>
                  <a:lnTo>
                    <a:pt x="203" y="236"/>
                  </a:lnTo>
                  <a:lnTo>
                    <a:pt x="191" y="228"/>
                  </a:lnTo>
                  <a:lnTo>
                    <a:pt x="182" y="223"/>
                  </a:lnTo>
                  <a:lnTo>
                    <a:pt x="176" y="217"/>
                  </a:lnTo>
                  <a:lnTo>
                    <a:pt x="172" y="208"/>
                  </a:lnTo>
                  <a:lnTo>
                    <a:pt x="164" y="199"/>
                  </a:lnTo>
                  <a:lnTo>
                    <a:pt x="156" y="189"/>
                  </a:lnTo>
                  <a:lnTo>
                    <a:pt x="132" y="168"/>
                  </a:lnTo>
                  <a:lnTo>
                    <a:pt x="122" y="159"/>
                  </a:lnTo>
                  <a:lnTo>
                    <a:pt x="111" y="152"/>
                  </a:lnTo>
                  <a:lnTo>
                    <a:pt x="63" y="119"/>
                  </a:lnTo>
                  <a:lnTo>
                    <a:pt x="44" y="107"/>
                  </a:lnTo>
                  <a:lnTo>
                    <a:pt x="28" y="96"/>
                  </a:lnTo>
                  <a:lnTo>
                    <a:pt x="14" y="87"/>
                  </a:lnTo>
                  <a:lnTo>
                    <a:pt x="4" y="79"/>
                  </a:lnTo>
                  <a:lnTo>
                    <a:pt x="0" y="77"/>
                  </a:lnTo>
                  <a:lnTo>
                    <a:pt x="0" y="50"/>
                  </a:lnTo>
                  <a:lnTo>
                    <a:pt x="19" y="41"/>
                  </a:lnTo>
                  <a:lnTo>
                    <a:pt x="39" y="32"/>
                  </a:lnTo>
                  <a:lnTo>
                    <a:pt x="62" y="23"/>
                  </a:lnTo>
                  <a:lnTo>
                    <a:pt x="81" y="16"/>
                  </a:lnTo>
                  <a:lnTo>
                    <a:pt x="97" y="10"/>
                  </a:lnTo>
                  <a:lnTo>
                    <a:pt x="107" y="9"/>
                  </a:lnTo>
                  <a:lnTo>
                    <a:pt x="120" y="10"/>
                  </a:lnTo>
                  <a:lnTo>
                    <a:pt x="135" y="12"/>
                  </a:lnTo>
                  <a:lnTo>
                    <a:pt x="151" y="15"/>
                  </a:lnTo>
                  <a:lnTo>
                    <a:pt x="164" y="16"/>
                  </a:lnTo>
                  <a:lnTo>
                    <a:pt x="175" y="16"/>
                  </a:lnTo>
                  <a:lnTo>
                    <a:pt x="186" y="12"/>
                  </a:lnTo>
                  <a:lnTo>
                    <a:pt x="200" y="4"/>
                  </a:lnTo>
                  <a:lnTo>
                    <a:pt x="213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6800850" y="4133850"/>
              <a:ext cx="339725" cy="615950"/>
            </a:xfrm>
            <a:custGeom>
              <a:avLst/>
              <a:gdLst/>
              <a:ahLst/>
              <a:cxnLst>
                <a:cxn ang="0">
                  <a:pos x="158" y="0"/>
                </a:cxn>
                <a:cxn ang="0">
                  <a:pos x="163" y="37"/>
                </a:cxn>
                <a:cxn ang="0">
                  <a:pos x="169" y="82"/>
                </a:cxn>
                <a:cxn ang="0">
                  <a:pos x="175" y="129"/>
                </a:cxn>
                <a:cxn ang="0">
                  <a:pos x="182" y="180"/>
                </a:cxn>
                <a:cxn ang="0">
                  <a:pos x="189" y="231"/>
                </a:cxn>
                <a:cxn ang="0">
                  <a:pos x="198" y="278"/>
                </a:cxn>
                <a:cxn ang="0">
                  <a:pos x="205" y="322"/>
                </a:cxn>
                <a:cxn ang="0">
                  <a:pos x="214" y="359"/>
                </a:cxn>
                <a:cxn ang="0">
                  <a:pos x="194" y="365"/>
                </a:cxn>
                <a:cxn ang="0">
                  <a:pos x="186" y="368"/>
                </a:cxn>
                <a:cxn ang="0">
                  <a:pos x="180" y="371"/>
                </a:cxn>
                <a:cxn ang="0">
                  <a:pos x="173" y="375"/>
                </a:cxn>
                <a:cxn ang="0">
                  <a:pos x="166" y="381"/>
                </a:cxn>
                <a:cxn ang="0">
                  <a:pos x="158" y="385"/>
                </a:cxn>
                <a:cxn ang="0">
                  <a:pos x="157" y="387"/>
                </a:cxn>
                <a:cxn ang="0">
                  <a:pos x="154" y="387"/>
                </a:cxn>
                <a:cxn ang="0">
                  <a:pos x="153" y="388"/>
                </a:cxn>
                <a:cxn ang="0">
                  <a:pos x="142" y="378"/>
                </a:cxn>
                <a:cxn ang="0">
                  <a:pos x="138" y="372"/>
                </a:cxn>
                <a:cxn ang="0">
                  <a:pos x="129" y="359"/>
                </a:cxn>
                <a:cxn ang="0">
                  <a:pos x="123" y="349"/>
                </a:cxn>
                <a:cxn ang="0">
                  <a:pos x="120" y="341"/>
                </a:cxn>
                <a:cxn ang="0">
                  <a:pos x="116" y="340"/>
                </a:cxn>
                <a:cxn ang="0">
                  <a:pos x="106" y="341"/>
                </a:cxn>
                <a:cxn ang="0">
                  <a:pos x="91" y="344"/>
                </a:cxn>
                <a:cxn ang="0">
                  <a:pos x="73" y="347"/>
                </a:cxn>
                <a:cxn ang="0">
                  <a:pos x="54" y="350"/>
                </a:cxn>
                <a:cxn ang="0">
                  <a:pos x="36" y="353"/>
                </a:cxn>
                <a:cxn ang="0">
                  <a:pos x="22" y="355"/>
                </a:cxn>
                <a:cxn ang="0">
                  <a:pos x="11" y="355"/>
                </a:cxn>
                <a:cxn ang="0">
                  <a:pos x="7" y="352"/>
                </a:cxn>
                <a:cxn ang="0">
                  <a:pos x="6" y="340"/>
                </a:cxn>
                <a:cxn ang="0">
                  <a:pos x="6" y="324"/>
                </a:cxn>
                <a:cxn ang="0">
                  <a:pos x="7" y="306"/>
                </a:cxn>
                <a:cxn ang="0">
                  <a:pos x="11" y="291"/>
                </a:cxn>
                <a:cxn ang="0">
                  <a:pos x="19" y="279"/>
                </a:cxn>
                <a:cxn ang="0">
                  <a:pos x="26" y="272"/>
                </a:cxn>
                <a:cxn ang="0">
                  <a:pos x="32" y="263"/>
                </a:cxn>
                <a:cxn ang="0">
                  <a:pos x="33" y="256"/>
                </a:cxn>
                <a:cxn ang="0">
                  <a:pos x="31" y="247"/>
                </a:cxn>
                <a:cxn ang="0">
                  <a:pos x="22" y="238"/>
                </a:cxn>
                <a:cxn ang="0">
                  <a:pos x="14" y="229"/>
                </a:cxn>
                <a:cxn ang="0">
                  <a:pos x="10" y="219"/>
                </a:cxn>
                <a:cxn ang="0">
                  <a:pos x="10" y="203"/>
                </a:cxn>
                <a:cxn ang="0">
                  <a:pos x="7" y="182"/>
                </a:cxn>
                <a:cxn ang="0">
                  <a:pos x="3" y="163"/>
                </a:cxn>
                <a:cxn ang="0">
                  <a:pos x="0" y="148"/>
                </a:cxn>
                <a:cxn ang="0">
                  <a:pos x="1" y="133"/>
                </a:cxn>
                <a:cxn ang="0">
                  <a:pos x="6" y="117"/>
                </a:cxn>
                <a:cxn ang="0">
                  <a:pos x="10" y="104"/>
                </a:cxn>
                <a:cxn ang="0">
                  <a:pos x="16" y="92"/>
                </a:cxn>
                <a:cxn ang="0">
                  <a:pos x="22" y="79"/>
                </a:cxn>
                <a:cxn ang="0">
                  <a:pos x="26" y="65"/>
                </a:cxn>
                <a:cxn ang="0">
                  <a:pos x="29" y="54"/>
                </a:cxn>
                <a:cxn ang="0">
                  <a:pos x="31" y="46"/>
                </a:cxn>
                <a:cxn ang="0">
                  <a:pos x="31" y="34"/>
                </a:cxn>
                <a:cxn ang="0">
                  <a:pos x="97" y="17"/>
                </a:cxn>
                <a:cxn ang="0">
                  <a:pos x="158" y="0"/>
                </a:cxn>
              </a:cxnLst>
              <a:rect l="0" t="0" r="r" b="b"/>
              <a:pathLst>
                <a:path w="214" h="388">
                  <a:moveTo>
                    <a:pt x="158" y="0"/>
                  </a:moveTo>
                  <a:lnTo>
                    <a:pt x="163" y="37"/>
                  </a:lnTo>
                  <a:lnTo>
                    <a:pt x="169" y="82"/>
                  </a:lnTo>
                  <a:lnTo>
                    <a:pt x="175" y="129"/>
                  </a:lnTo>
                  <a:lnTo>
                    <a:pt x="182" y="180"/>
                  </a:lnTo>
                  <a:lnTo>
                    <a:pt x="189" y="231"/>
                  </a:lnTo>
                  <a:lnTo>
                    <a:pt x="198" y="278"/>
                  </a:lnTo>
                  <a:lnTo>
                    <a:pt x="205" y="322"/>
                  </a:lnTo>
                  <a:lnTo>
                    <a:pt x="214" y="359"/>
                  </a:lnTo>
                  <a:lnTo>
                    <a:pt x="194" y="365"/>
                  </a:lnTo>
                  <a:lnTo>
                    <a:pt x="186" y="368"/>
                  </a:lnTo>
                  <a:lnTo>
                    <a:pt x="180" y="371"/>
                  </a:lnTo>
                  <a:lnTo>
                    <a:pt x="173" y="375"/>
                  </a:lnTo>
                  <a:lnTo>
                    <a:pt x="166" y="381"/>
                  </a:lnTo>
                  <a:lnTo>
                    <a:pt x="158" y="385"/>
                  </a:lnTo>
                  <a:lnTo>
                    <a:pt x="157" y="387"/>
                  </a:lnTo>
                  <a:lnTo>
                    <a:pt x="154" y="387"/>
                  </a:lnTo>
                  <a:lnTo>
                    <a:pt x="153" y="388"/>
                  </a:lnTo>
                  <a:lnTo>
                    <a:pt x="142" y="378"/>
                  </a:lnTo>
                  <a:lnTo>
                    <a:pt x="138" y="372"/>
                  </a:lnTo>
                  <a:lnTo>
                    <a:pt x="129" y="359"/>
                  </a:lnTo>
                  <a:lnTo>
                    <a:pt x="123" y="349"/>
                  </a:lnTo>
                  <a:lnTo>
                    <a:pt x="120" y="341"/>
                  </a:lnTo>
                  <a:lnTo>
                    <a:pt x="116" y="340"/>
                  </a:lnTo>
                  <a:lnTo>
                    <a:pt x="106" y="341"/>
                  </a:lnTo>
                  <a:lnTo>
                    <a:pt x="91" y="344"/>
                  </a:lnTo>
                  <a:lnTo>
                    <a:pt x="73" y="347"/>
                  </a:lnTo>
                  <a:lnTo>
                    <a:pt x="54" y="350"/>
                  </a:lnTo>
                  <a:lnTo>
                    <a:pt x="36" y="353"/>
                  </a:lnTo>
                  <a:lnTo>
                    <a:pt x="22" y="355"/>
                  </a:lnTo>
                  <a:lnTo>
                    <a:pt x="11" y="355"/>
                  </a:lnTo>
                  <a:lnTo>
                    <a:pt x="7" y="352"/>
                  </a:lnTo>
                  <a:lnTo>
                    <a:pt x="6" y="340"/>
                  </a:lnTo>
                  <a:lnTo>
                    <a:pt x="6" y="324"/>
                  </a:lnTo>
                  <a:lnTo>
                    <a:pt x="7" y="306"/>
                  </a:lnTo>
                  <a:lnTo>
                    <a:pt x="11" y="291"/>
                  </a:lnTo>
                  <a:lnTo>
                    <a:pt x="19" y="279"/>
                  </a:lnTo>
                  <a:lnTo>
                    <a:pt x="26" y="272"/>
                  </a:lnTo>
                  <a:lnTo>
                    <a:pt x="32" y="263"/>
                  </a:lnTo>
                  <a:lnTo>
                    <a:pt x="33" y="256"/>
                  </a:lnTo>
                  <a:lnTo>
                    <a:pt x="31" y="247"/>
                  </a:lnTo>
                  <a:lnTo>
                    <a:pt x="22" y="238"/>
                  </a:lnTo>
                  <a:lnTo>
                    <a:pt x="14" y="229"/>
                  </a:lnTo>
                  <a:lnTo>
                    <a:pt x="10" y="219"/>
                  </a:lnTo>
                  <a:lnTo>
                    <a:pt x="10" y="203"/>
                  </a:lnTo>
                  <a:lnTo>
                    <a:pt x="7" y="182"/>
                  </a:lnTo>
                  <a:lnTo>
                    <a:pt x="3" y="163"/>
                  </a:lnTo>
                  <a:lnTo>
                    <a:pt x="0" y="148"/>
                  </a:lnTo>
                  <a:lnTo>
                    <a:pt x="1" y="133"/>
                  </a:lnTo>
                  <a:lnTo>
                    <a:pt x="6" y="117"/>
                  </a:lnTo>
                  <a:lnTo>
                    <a:pt x="10" y="104"/>
                  </a:lnTo>
                  <a:lnTo>
                    <a:pt x="16" y="92"/>
                  </a:lnTo>
                  <a:lnTo>
                    <a:pt x="22" y="79"/>
                  </a:lnTo>
                  <a:lnTo>
                    <a:pt x="26" y="65"/>
                  </a:lnTo>
                  <a:lnTo>
                    <a:pt x="29" y="54"/>
                  </a:lnTo>
                  <a:lnTo>
                    <a:pt x="31" y="46"/>
                  </a:lnTo>
                  <a:lnTo>
                    <a:pt x="31" y="34"/>
                  </a:lnTo>
                  <a:lnTo>
                    <a:pt x="97" y="17"/>
                  </a:lnTo>
                  <a:lnTo>
                    <a:pt x="158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5" name="Freeform 51"/>
            <p:cNvSpPr>
              <a:spLocks/>
            </p:cNvSpPr>
            <p:nvPr/>
          </p:nvSpPr>
          <p:spPr bwMode="auto">
            <a:xfrm>
              <a:off x="7297738" y="3994150"/>
              <a:ext cx="546100" cy="560388"/>
            </a:xfrm>
            <a:custGeom>
              <a:avLst/>
              <a:gdLst/>
              <a:ahLst/>
              <a:cxnLst>
                <a:cxn ang="0">
                  <a:pos x="141" y="27"/>
                </a:cxn>
                <a:cxn ang="0">
                  <a:pos x="155" y="37"/>
                </a:cxn>
                <a:cxn ang="0">
                  <a:pos x="185" y="57"/>
                </a:cxn>
                <a:cxn ang="0">
                  <a:pos x="252" y="102"/>
                </a:cxn>
                <a:cxn ang="0">
                  <a:pos x="273" y="118"/>
                </a:cxn>
                <a:cxn ang="0">
                  <a:pos x="305" y="149"/>
                </a:cxn>
                <a:cxn ang="0">
                  <a:pos x="317" y="167"/>
                </a:cxn>
                <a:cxn ang="0">
                  <a:pos x="332" y="178"/>
                </a:cxn>
                <a:cxn ang="0">
                  <a:pos x="342" y="192"/>
                </a:cxn>
                <a:cxn ang="0">
                  <a:pos x="341" y="202"/>
                </a:cxn>
                <a:cxn ang="0">
                  <a:pos x="339" y="214"/>
                </a:cxn>
                <a:cxn ang="0">
                  <a:pos x="335" y="248"/>
                </a:cxn>
                <a:cxn ang="0">
                  <a:pos x="333" y="279"/>
                </a:cxn>
                <a:cxn ang="0">
                  <a:pos x="341" y="301"/>
                </a:cxn>
                <a:cxn ang="0">
                  <a:pos x="299" y="302"/>
                </a:cxn>
                <a:cxn ang="0">
                  <a:pos x="301" y="311"/>
                </a:cxn>
                <a:cxn ang="0">
                  <a:pos x="305" y="324"/>
                </a:cxn>
                <a:cxn ang="0">
                  <a:pos x="299" y="327"/>
                </a:cxn>
                <a:cxn ang="0">
                  <a:pos x="280" y="324"/>
                </a:cxn>
                <a:cxn ang="0">
                  <a:pos x="266" y="326"/>
                </a:cxn>
                <a:cxn ang="0">
                  <a:pos x="236" y="332"/>
                </a:cxn>
                <a:cxn ang="0">
                  <a:pos x="173" y="345"/>
                </a:cxn>
                <a:cxn ang="0">
                  <a:pos x="136" y="351"/>
                </a:cxn>
                <a:cxn ang="0">
                  <a:pos x="119" y="353"/>
                </a:cxn>
                <a:cxn ang="0">
                  <a:pos x="108" y="335"/>
                </a:cxn>
                <a:cxn ang="0">
                  <a:pos x="100" y="307"/>
                </a:cxn>
                <a:cxn ang="0">
                  <a:pos x="92" y="283"/>
                </a:cxn>
                <a:cxn ang="0">
                  <a:pos x="89" y="248"/>
                </a:cxn>
                <a:cxn ang="0">
                  <a:pos x="79" y="221"/>
                </a:cxn>
                <a:cxn ang="0">
                  <a:pos x="63" y="196"/>
                </a:cxn>
                <a:cxn ang="0">
                  <a:pos x="50" y="165"/>
                </a:cxn>
                <a:cxn ang="0">
                  <a:pos x="32" y="121"/>
                </a:cxn>
                <a:cxn ang="0">
                  <a:pos x="10" y="68"/>
                </a:cxn>
                <a:cxn ang="0">
                  <a:pos x="23" y="35"/>
                </a:cxn>
                <a:cxn ang="0">
                  <a:pos x="70" y="22"/>
                </a:cxn>
                <a:cxn ang="0">
                  <a:pos x="107" y="13"/>
                </a:cxn>
                <a:cxn ang="0">
                  <a:pos x="122" y="9"/>
                </a:cxn>
                <a:cxn ang="0">
                  <a:pos x="141" y="0"/>
                </a:cxn>
              </a:cxnLst>
              <a:rect l="0" t="0" r="r" b="b"/>
              <a:pathLst>
                <a:path w="344" h="353">
                  <a:moveTo>
                    <a:pt x="141" y="0"/>
                  </a:moveTo>
                  <a:lnTo>
                    <a:pt x="141" y="27"/>
                  </a:lnTo>
                  <a:lnTo>
                    <a:pt x="145" y="29"/>
                  </a:lnTo>
                  <a:lnTo>
                    <a:pt x="155" y="37"/>
                  </a:lnTo>
                  <a:lnTo>
                    <a:pt x="169" y="46"/>
                  </a:lnTo>
                  <a:lnTo>
                    <a:pt x="185" y="57"/>
                  </a:lnTo>
                  <a:lnTo>
                    <a:pt x="204" y="69"/>
                  </a:lnTo>
                  <a:lnTo>
                    <a:pt x="252" y="102"/>
                  </a:lnTo>
                  <a:lnTo>
                    <a:pt x="263" y="109"/>
                  </a:lnTo>
                  <a:lnTo>
                    <a:pt x="273" y="118"/>
                  </a:lnTo>
                  <a:lnTo>
                    <a:pt x="297" y="139"/>
                  </a:lnTo>
                  <a:lnTo>
                    <a:pt x="305" y="149"/>
                  </a:lnTo>
                  <a:lnTo>
                    <a:pt x="313" y="158"/>
                  </a:lnTo>
                  <a:lnTo>
                    <a:pt x="317" y="167"/>
                  </a:lnTo>
                  <a:lnTo>
                    <a:pt x="323" y="173"/>
                  </a:lnTo>
                  <a:lnTo>
                    <a:pt x="332" y="178"/>
                  </a:lnTo>
                  <a:lnTo>
                    <a:pt x="344" y="186"/>
                  </a:lnTo>
                  <a:lnTo>
                    <a:pt x="342" y="192"/>
                  </a:lnTo>
                  <a:lnTo>
                    <a:pt x="342" y="198"/>
                  </a:lnTo>
                  <a:lnTo>
                    <a:pt x="341" y="202"/>
                  </a:lnTo>
                  <a:lnTo>
                    <a:pt x="341" y="205"/>
                  </a:lnTo>
                  <a:lnTo>
                    <a:pt x="339" y="214"/>
                  </a:lnTo>
                  <a:lnTo>
                    <a:pt x="338" y="229"/>
                  </a:lnTo>
                  <a:lnTo>
                    <a:pt x="335" y="248"/>
                  </a:lnTo>
                  <a:lnTo>
                    <a:pt x="333" y="264"/>
                  </a:lnTo>
                  <a:lnTo>
                    <a:pt x="333" y="279"/>
                  </a:lnTo>
                  <a:lnTo>
                    <a:pt x="338" y="296"/>
                  </a:lnTo>
                  <a:lnTo>
                    <a:pt x="341" y="301"/>
                  </a:lnTo>
                  <a:lnTo>
                    <a:pt x="307" y="301"/>
                  </a:lnTo>
                  <a:lnTo>
                    <a:pt x="299" y="302"/>
                  </a:lnTo>
                  <a:lnTo>
                    <a:pt x="299" y="305"/>
                  </a:lnTo>
                  <a:lnTo>
                    <a:pt x="301" y="311"/>
                  </a:lnTo>
                  <a:lnTo>
                    <a:pt x="304" y="319"/>
                  </a:lnTo>
                  <a:lnTo>
                    <a:pt x="305" y="324"/>
                  </a:lnTo>
                  <a:lnTo>
                    <a:pt x="305" y="327"/>
                  </a:lnTo>
                  <a:lnTo>
                    <a:pt x="299" y="327"/>
                  </a:lnTo>
                  <a:lnTo>
                    <a:pt x="291" y="326"/>
                  </a:lnTo>
                  <a:lnTo>
                    <a:pt x="280" y="324"/>
                  </a:lnTo>
                  <a:lnTo>
                    <a:pt x="272" y="324"/>
                  </a:lnTo>
                  <a:lnTo>
                    <a:pt x="266" y="326"/>
                  </a:lnTo>
                  <a:lnTo>
                    <a:pt x="252" y="329"/>
                  </a:lnTo>
                  <a:lnTo>
                    <a:pt x="236" y="332"/>
                  </a:lnTo>
                  <a:lnTo>
                    <a:pt x="195" y="341"/>
                  </a:lnTo>
                  <a:lnTo>
                    <a:pt x="173" y="345"/>
                  </a:lnTo>
                  <a:lnTo>
                    <a:pt x="154" y="348"/>
                  </a:lnTo>
                  <a:lnTo>
                    <a:pt x="136" y="351"/>
                  </a:lnTo>
                  <a:lnTo>
                    <a:pt x="125" y="353"/>
                  </a:lnTo>
                  <a:lnTo>
                    <a:pt x="119" y="353"/>
                  </a:lnTo>
                  <a:lnTo>
                    <a:pt x="114" y="347"/>
                  </a:lnTo>
                  <a:lnTo>
                    <a:pt x="108" y="335"/>
                  </a:lnTo>
                  <a:lnTo>
                    <a:pt x="104" y="320"/>
                  </a:lnTo>
                  <a:lnTo>
                    <a:pt x="100" y="307"/>
                  </a:lnTo>
                  <a:lnTo>
                    <a:pt x="97" y="296"/>
                  </a:lnTo>
                  <a:lnTo>
                    <a:pt x="92" y="283"/>
                  </a:lnTo>
                  <a:lnTo>
                    <a:pt x="91" y="267"/>
                  </a:lnTo>
                  <a:lnTo>
                    <a:pt x="89" y="248"/>
                  </a:lnTo>
                  <a:lnTo>
                    <a:pt x="86" y="235"/>
                  </a:lnTo>
                  <a:lnTo>
                    <a:pt x="79" y="221"/>
                  </a:lnTo>
                  <a:lnTo>
                    <a:pt x="70" y="208"/>
                  </a:lnTo>
                  <a:lnTo>
                    <a:pt x="63" y="196"/>
                  </a:lnTo>
                  <a:lnTo>
                    <a:pt x="58" y="187"/>
                  </a:lnTo>
                  <a:lnTo>
                    <a:pt x="50" y="165"/>
                  </a:lnTo>
                  <a:lnTo>
                    <a:pt x="42" y="145"/>
                  </a:lnTo>
                  <a:lnTo>
                    <a:pt x="32" y="121"/>
                  </a:lnTo>
                  <a:lnTo>
                    <a:pt x="22" y="96"/>
                  </a:lnTo>
                  <a:lnTo>
                    <a:pt x="10" y="68"/>
                  </a:lnTo>
                  <a:lnTo>
                    <a:pt x="0" y="41"/>
                  </a:lnTo>
                  <a:lnTo>
                    <a:pt x="23" y="35"/>
                  </a:lnTo>
                  <a:lnTo>
                    <a:pt x="48" y="28"/>
                  </a:lnTo>
                  <a:lnTo>
                    <a:pt x="70" y="22"/>
                  </a:lnTo>
                  <a:lnTo>
                    <a:pt x="91" y="18"/>
                  </a:lnTo>
                  <a:lnTo>
                    <a:pt x="107" y="13"/>
                  </a:lnTo>
                  <a:lnTo>
                    <a:pt x="117" y="10"/>
                  </a:lnTo>
                  <a:lnTo>
                    <a:pt x="122" y="9"/>
                  </a:lnTo>
                  <a:lnTo>
                    <a:pt x="131" y="4"/>
                  </a:lnTo>
                  <a:lnTo>
                    <a:pt x="141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6" name="Freeform 52"/>
            <p:cNvSpPr>
              <a:spLocks/>
            </p:cNvSpPr>
            <p:nvPr/>
          </p:nvSpPr>
          <p:spPr bwMode="auto">
            <a:xfrm>
              <a:off x="6916738" y="3246438"/>
              <a:ext cx="322263" cy="544513"/>
            </a:xfrm>
            <a:custGeom>
              <a:avLst/>
              <a:gdLst/>
              <a:ahLst/>
              <a:cxnLst>
                <a:cxn ang="0">
                  <a:pos x="153" y="17"/>
                </a:cxn>
                <a:cxn ang="0">
                  <a:pos x="154" y="36"/>
                </a:cxn>
                <a:cxn ang="0">
                  <a:pos x="163" y="64"/>
                </a:cxn>
                <a:cxn ang="0">
                  <a:pos x="175" y="95"/>
                </a:cxn>
                <a:cxn ang="0">
                  <a:pos x="182" y="118"/>
                </a:cxn>
                <a:cxn ang="0">
                  <a:pos x="181" y="138"/>
                </a:cxn>
                <a:cxn ang="0">
                  <a:pos x="190" y="167"/>
                </a:cxn>
                <a:cxn ang="0">
                  <a:pos x="203" y="213"/>
                </a:cxn>
                <a:cxn ang="0">
                  <a:pos x="199" y="231"/>
                </a:cxn>
                <a:cxn ang="0">
                  <a:pos x="187" y="238"/>
                </a:cxn>
                <a:cxn ang="0">
                  <a:pos x="172" y="250"/>
                </a:cxn>
                <a:cxn ang="0">
                  <a:pos x="166" y="273"/>
                </a:cxn>
                <a:cxn ang="0">
                  <a:pos x="159" y="297"/>
                </a:cxn>
                <a:cxn ang="0">
                  <a:pos x="144" y="300"/>
                </a:cxn>
                <a:cxn ang="0">
                  <a:pos x="128" y="307"/>
                </a:cxn>
                <a:cxn ang="0">
                  <a:pos x="103" y="322"/>
                </a:cxn>
                <a:cxn ang="0">
                  <a:pos x="78" y="332"/>
                </a:cxn>
                <a:cxn ang="0">
                  <a:pos x="65" y="340"/>
                </a:cxn>
                <a:cxn ang="0">
                  <a:pos x="43" y="343"/>
                </a:cxn>
                <a:cxn ang="0">
                  <a:pos x="44" y="304"/>
                </a:cxn>
                <a:cxn ang="0">
                  <a:pos x="49" y="278"/>
                </a:cxn>
                <a:cxn ang="0">
                  <a:pos x="47" y="254"/>
                </a:cxn>
                <a:cxn ang="0">
                  <a:pos x="41" y="228"/>
                </a:cxn>
                <a:cxn ang="0">
                  <a:pos x="37" y="204"/>
                </a:cxn>
                <a:cxn ang="0">
                  <a:pos x="15" y="118"/>
                </a:cxn>
                <a:cxn ang="0">
                  <a:pos x="2" y="68"/>
                </a:cxn>
                <a:cxn ang="0">
                  <a:pos x="0" y="61"/>
                </a:cxn>
                <a:cxn ang="0">
                  <a:pos x="6" y="48"/>
                </a:cxn>
                <a:cxn ang="0">
                  <a:pos x="9" y="43"/>
                </a:cxn>
                <a:cxn ang="0">
                  <a:pos x="30" y="36"/>
                </a:cxn>
                <a:cxn ang="0">
                  <a:pos x="55" y="21"/>
                </a:cxn>
                <a:cxn ang="0">
                  <a:pos x="93" y="15"/>
                </a:cxn>
                <a:cxn ang="0">
                  <a:pos x="113" y="11"/>
                </a:cxn>
                <a:cxn ang="0">
                  <a:pos x="152" y="0"/>
                </a:cxn>
              </a:cxnLst>
              <a:rect l="0" t="0" r="r" b="b"/>
              <a:pathLst>
                <a:path w="203" h="343">
                  <a:moveTo>
                    <a:pt x="152" y="0"/>
                  </a:moveTo>
                  <a:lnTo>
                    <a:pt x="153" y="17"/>
                  </a:lnTo>
                  <a:lnTo>
                    <a:pt x="153" y="27"/>
                  </a:lnTo>
                  <a:lnTo>
                    <a:pt x="154" y="36"/>
                  </a:lnTo>
                  <a:lnTo>
                    <a:pt x="159" y="49"/>
                  </a:lnTo>
                  <a:lnTo>
                    <a:pt x="163" y="64"/>
                  </a:lnTo>
                  <a:lnTo>
                    <a:pt x="169" y="80"/>
                  </a:lnTo>
                  <a:lnTo>
                    <a:pt x="175" y="95"/>
                  </a:lnTo>
                  <a:lnTo>
                    <a:pt x="179" y="105"/>
                  </a:lnTo>
                  <a:lnTo>
                    <a:pt x="182" y="118"/>
                  </a:lnTo>
                  <a:lnTo>
                    <a:pt x="181" y="129"/>
                  </a:lnTo>
                  <a:lnTo>
                    <a:pt x="181" y="138"/>
                  </a:lnTo>
                  <a:lnTo>
                    <a:pt x="182" y="149"/>
                  </a:lnTo>
                  <a:lnTo>
                    <a:pt x="190" y="167"/>
                  </a:lnTo>
                  <a:lnTo>
                    <a:pt x="199" y="189"/>
                  </a:lnTo>
                  <a:lnTo>
                    <a:pt x="203" y="213"/>
                  </a:lnTo>
                  <a:lnTo>
                    <a:pt x="202" y="225"/>
                  </a:lnTo>
                  <a:lnTo>
                    <a:pt x="199" y="231"/>
                  </a:lnTo>
                  <a:lnTo>
                    <a:pt x="193" y="235"/>
                  </a:lnTo>
                  <a:lnTo>
                    <a:pt x="187" y="238"/>
                  </a:lnTo>
                  <a:lnTo>
                    <a:pt x="179" y="241"/>
                  </a:lnTo>
                  <a:lnTo>
                    <a:pt x="172" y="250"/>
                  </a:lnTo>
                  <a:lnTo>
                    <a:pt x="169" y="260"/>
                  </a:lnTo>
                  <a:lnTo>
                    <a:pt x="166" y="273"/>
                  </a:lnTo>
                  <a:lnTo>
                    <a:pt x="163" y="288"/>
                  </a:lnTo>
                  <a:lnTo>
                    <a:pt x="159" y="297"/>
                  </a:lnTo>
                  <a:lnTo>
                    <a:pt x="152" y="300"/>
                  </a:lnTo>
                  <a:lnTo>
                    <a:pt x="144" y="300"/>
                  </a:lnTo>
                  <a:lnTo>
                    <a:pt x="137" y="301"/>
                  </a:lnTo>
                  <a:lnTo>
                    <a:pt x="128" y="307"/>
                  </a:lnTo>
                  <a:lnTo>
                    <a:pt x="116" y="315"/>
                  </a:lnTo>
                  <a:lnTo>
                    <a:pt x="103" y="322"/>
                  </a:lnTo>
                  <a:lnTo>
                    <a:pt x="90" y="328"/>
                  </a:lnTo>
                  <a:lnTo>
                    <a:pt x="78" y="332"/>
                  </a:lnTo>
                  <a:lnTo>
                    <a:pt x="71" y="337"/>
                  </a:lnTo>
                  <a:lnTo>
                    <a:pt x="65" y="340"/>
                  </a:lnTo>
                  <a:lnTo>
                    <a:pt x="55" y="341"/>
                  </a:lnTo>
                  <a:lnTo>
                    <a:pt x="43" y="343"/>
                  </a:lnTo>
                  <a:lnTo>
                    <a:pt x="43" y="323"/>
                  </a:lnTo>
                  <a:lnTo>
                    <a:pt x="44" y="304"/>
                  </a:lnTo>
                  <a:lnTo>
                    <a:pt x="46" y="288"/>
                  </a:lnTo>
                  <a:lnTo>
                    <a:pt x="49" y="278"/>
                  </a:lnTo>
                  <a:lnTo>
                    <a:pt x="50" y="266"/>
                  </a:lnTo>
                  <a:lnTo>
                    <a:pt x="47" y="254"/>
                  </a:lnTo>
                  <a:lnTo>
                    <a:pt x="43" y="242"/>
                  </a:lnTo>
                  <a:lnTo>
                    <a:pt x="41" y="228"/>
                  </a:lnTo>
                  <a:lnTo>
                    <a:pt x="40" y="219"/>
                  </a:lnTo>
                  <a:lnTo>
                    <a:pt x="37" y="204"/>
                  </a:lnTo>
                  <a:lnTo>
                    <a:pt x="33" y="185"/>
                  </a:lnTo>
                  <a:lnTo>
                    <a:pt x="15" y="118"/>
                  </a:lnTo>
                  <a:lnTo>
                    <a:pt x="9" y="98"/>
                  </a:lnTo>
                  <a:lnTo>
                    <a:pt x="2" y="68"/>
                  </a:lnTo>
                  <a:lnTo>
                    <a:pt x="0" y="64"/>
                  </a:lnTo>
                  <a:lnTo>
                    <a:pt x="0" y="61"/>
                  </a:lnTo>
                  <a:lnTo>
                    <a:pt x="5" y="52"/>
                  </a:lnTo>
                  <a:lnTo>
                    <a:pt x="6" y="48"/>
                  </a:lnTo>
                  <a:lnTo>
                    <a:pt x="9" y="42"/>
                  </a:lnTo>
                  <a:lnTo>
                    <a:pt x="9" y="43"/>
                  </a:lnTo>
                  <a:lnTo>
                    <a:pt x="21" y="42"/>
                  </a:lnTo>
                  <a:lnTo>
                    <a:pt x="30" y="36"/>
                  </a:lnTo>
                  <a:lnTo>
                    <a:pt x="35" y="24"/>
                  </a:lnTo>
                  <a:lnTo>
                    <a:pt x="55" y="21"/>
                  </a:lnTo>
                  <a:lnTo>
                    <a:pt x="75" y="18"/>
                  </a:lnTo>
                  <a:lnTo>
                    <a:pt x="93" y="15"/>
                  </a:lnTo>
                  <a:lnTo>
                    <a:pt x="106" y="12"/>
                  </a:lnTo>
                  <a:lnTo>
                    <a:pt x="113" y="11"/>
                  </a:lnTo>
                  <a:lnTo>
                    <a:pt x="135" y="3"/>
                  </a:lnTo>
                  <a:lnTo>
                    <a:pt x="152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7" name="Freeform 53"/>
            <p:cNvSpPr>
              <a:spLocks/>
            </p:cNvSpPr>
            <p:nvPr/>
          </p:nvSpPr>
          <p:spPr bwMode="auto">
            <a:xfrm>
              <a:off x="6921500" y="2768600"/>
              <a:ext cx="385763" cy="515938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100" y="8"/>
                </a:cxn>
                <a:cxn ang="0">
                  <a:pos x="125" y="12"/>
                </a:cxn>
                <a:cxn ang="0">
                  <a:pos x="138" y="27"/>
                </a:cxn>
                <a:cxn ang="0">
                  <a:pos x="149" y="43"/>
                </a:cxn>
                <a:cxn ang="0">
                  <a:pos x="159" y="62"/>
                </a:cxn>
                <a:cxn ang="0">
                  <a:pos x="157" y="87"/>
                </a:cxn>
                <a:cxn ang="0">
                  <a:pos x="149" y="117"/>
                </a:cxn>
                <a:cxn ang="0">
                  <a:pos x="143" y="127"/>
                </a:cxn>
                <a:cxn ang="0">
                  <a:pos x="146" y="135"/>
                </a:cxn>
                <a:cxn ang="0">
                  <a:pos x="153" y="144"/>
                </a:cxn>
                <a:cxn ang="0">
                  <a:pos x="160" y="142"/>
                </a:cxn>
                <a:cxn ang="0">
                  <a:pos x="175" y="124"/>
                </a:cxn>
                <a:cxn ang="0">
                  <a:pos x="188" y="104"/>
                </a:cxn>
                <a:cxn ang="0">
                  <a:pos x="196" y="101"/>
                </a:cxn>
                <a:cxn ang="0">
                  <a:pos x="201" y="108"/>
                </a:cxn>
                <a:cxn ang="0">
                  <a:pos x="204" y="121"/>
                </a:cxn>
                <a:cxn ang="0">
                  <a:pos x="222" y="146"/>
                </a:cxn>
                <a:cxn ang="0">
                  <a:pos x="238" y="160"/>
                </a:cxn>
                <a:cxn ang="0">
                  <a:pos x="241" y="183"/>
                </a:cxn>
                <a:cxn ang="0">
                  <a:pos x="238" y="201"/>
                </a:cxn>
                <a:cxn ang="0">
                  <a:pos x="223" y="219"/>
                </a:cxn>
                <a:cxn ang="0">
                  <a:pos x="225" y="223"/>
                </a:cxn>
                <a:cxn ang="0">
                  <a:pos x="228" y="225"/>
                </a:cxn>
                <a:cxn ang="0">
                  <a:pos x="225" y="232"/>
                </a:cxn>
                <a:cxn ang="0">
                  <a:pos x="226" y="244"/>
                </a:cxn>
                <a:cxn ang="0">
                  <a:pos x="229" y="247"/>
                </a:cxn>
                <a:cxn ang="0">
                  <a:pos x="223" y="253"/>
                </a:cxn>
                <a:cxn ang="0">
                  <a:pos x="221" y="269"/>
                </a:cxn>
                <a:cxn ang="0">
                  <a:pos x="207" y="282"/>
                </a:cxn>
                <a:cxn ang="0">
                  <a:pos x="174" y="297"/>
                </a:cxn>
                <a:cxn ang="0">
                  <a:pos x="149" y="300"/>
                </a:cxn>
                <a:cxn ang="0">
                  <a:pos x="119" y="307"/>
                </a:cxn>
                <a:cxn ang="0">
                  <a:pos x="103" y="313"/>
                </a:cxn>
                <a:cxn ang="0">
                  <a:pos x="72" y="319"/>
                </a:cxn>
                <a:cxn ang="0">
                  <a:pos x="32" y="325"/>
                </a:cxn>
                <a:cxn ang="0">
                  <a:pos x="43" y="279"/>
                </a:cxn>
                <a:cxn ang="0">
                  <a:pos x="47" y="239"/>
                </a:cxn>
                <a:cxn ang="0">
                  <a:pos x="34" y="213"/>
                </a:cxn>
                <a:cxn ang="0">
                  <a:pos x="13" y="194"/>
                </a:cxn>
                <a:cxn ang="0">
                  <a:pos x="2" y="176"/>
                </a:cxn>
                <a:cxn ang="0">
                  <a:pos x="0" y="114"/>
                </a:cxn>
                <a:cxn ang="0">
                  <a:pos x="9" y="93"/>
                </a:cxn>
                <a:cxn ang="0">
                  <a:pos x="21" y="80"/>
                </a:cxn>
                <a:cxn ang="0">
                  <a:pos x="25" y="79"/>
                </a:cxn>
                <a:cxn ang="0">
                  <a:pos x="32" y="80"/>
                </a:cxn>
                <a:cxn ang="0">
                  <a:pos x="31" y="55"/>
                </a:cxn>
                <a:cxn ang="0">
                  <a:pos x="34" y="46"/>
                </a:cxn>
                <a:cxn ang="0">
                  <a:pos x="38" y="40"/>
                </a:cxn>
                <a:cxn ang="0">
                  <a:pos x="43" y="33"/>
                </a:cxn>
                <a:cxn ang="0">
                  <a:pos x="44" y="14"/>
                </a:cxn>
                <a:cxn ang="0">
                  <a:pos x="52" y="3"/>
                </a:cxn>
              </a:cxnLst>
              <a:rect l="0" t="0" r="r" b="b"/>
              <a:pathLst>
                <a:path w="243" h="325">
                  <a:moveTo>
                    <a:pt x="60" y="0"/>
                  </a:moveTo>
                  <a:lnTo>
                    <a:pt x="82" y="0"/>
                  </a:lnTo>
                  <a:lnTo>
                    <a:pt x="88" y="2"/>
                  </a:lnTo>
                  <a:lnTo>
                    <a:pt x="100" y="8"/>
                  </a:lnTo>
                  <a:lnTo>
                    <a:pt x="115" y="9"/>
                  </a:lnTo>
                  <a:lnTo>
                    <a:pt x="125" y="12"/>
                  </a:lnTo>
                  <a:lnTo>
                    <a:pt x="134" y="18"/>
                  </a:lnTo>
                  <a:lnTo>
                    <a:pt x="138" y="27"/>
                  </a:lnTo>
                  <a:lnTo>
                    <a:pt x="141" y="34"/>
                  </a:lnTo>
                  <a:lnTo>
                    <a:pt x="149" y="43"/>
                  </a:lnTo>
                  <a:lnTo>
                    <a:pt x="154" y="54"/>
                  </a:lnTo>
                  <a:lnTo>
                    <a:pt x="159" y="62"/>
                  </a:lnTo>
                  <a:lnTo>
                    <a:pt x="159" y="73"/>
                  </a:lnTo>
                  <a:lnTo>
                    <a:pt x="157" y="87"/>
                  </a:lnTo>
                  <a:lnTo>
                    <a:pt x="153" y="104"/>
                  </a:lnTo>
                  <a:lnTo>
                    <a:pt x="149" y="117"/>
                  </a:lnTo>
                  <a:lnTo>
                    <a:pt x="144" y="124"/>
                  </a:lnTo>
                  <a:lnTo>
                    <a:pt x="143" y="127"/>
                  </a:lnTo>
                  <a:lnTo>
                    <a:pt x="143" y="130"/>
                  </a:lnTo>
                  <a:lnTo>
                    <a:pt x="146" y="135"/>
                  </a:lnTo>
                  <a:lnTo>
                    <a:pt x="147" y="138"/>
                  </a:lnTo>
                  <a:lnTo>
                    <a:pt x="153" y="144"/>
                  </a:lnTo>
                  <a:lnTo>
                    <a:pt x="156" y="145"/>
                  </a:lnTo>
                  <a:lnTo>
                    <a:pt x="160" y="142"/>
                  </a:lnTo>
                  <a:lnTo>
                    <a:pt x="166" y="135"/>
                  </a:lnTo>
                  <a:lnTo>
                    <a:pt x="175" y="124"/>
                  </a:lnTo>
                  <a:lnTo>
                    <a:pt x="182" y="113"/>
                  </a:lnTo>
                  <a:lnTo>
                    <a:pt x="188" y="104"/>
                  </a:lnTo>
                  <a:lnTo>
                    <a:pt x="193" y="99"/>
                  </a:lnTo>
                  <a:lnTo>
                    <a:pt x="196" y="101"/>
                  </a:lnTo>
                  <a:lnTo>
                    <a:pt x="199" y="104"/>
                  </a:lnTo>
                  <a:lnTo>
                    <a:pt x="201" y="108"/>
                  </a:lnTo>
                  <a:lnTo>
                    <a:pt x="203" y="114"/>
                  </a:lnTo>
                  <a:lnTo>
                    <a:pt x="204" y="121"/>
                  </a:lnTo>
                  <a:lnTo>
                    <a:pt x="207" y="129"/>
                  </a:lnTo>
                  <a:lnTo>
                    <a:pt x="222" y="146"/>
                  </a:lnTo>
                  <a:lnTo>
                    <a:pt x="231" y="155"/>
                  </a:lnTo>
                  <a:lnTo>
                    <a:pt x="238" y="160"/>
                  </a:lnTo>
                  <a:lnTo>
                    <a:pt x="243" y="163"/>
                  </a:lnTo>
                  <a:lnTo>
                    <a:pt x="241" y="183"/>
                  </a:lnTo>
                  <a:lnTo>
                    <a:pt x="240" y="201"/>
                  </a:lnTo>
                  <a:lnTo>
                    <a:pt x="238" y="201"/>
                  </a:lnTo>
                  <a:lnTo>
                    <a:pt x="225" y="214"/>
                  </a:lnTo>
                  <a:lnTo>
                    <a:pt x="223" y="219"/>
                  </a:lnTo>
                  <a:lnTo>
                    <a:pt x="223" y="222"/>
                  </a:lnTo>
                  <a:lnTo>
                    <a:pt x="225" y="223"/>
                  </a:lnTo>
                  <a:lnTo>
                    <a:pt x="226" y="223"/>
                  </a:lnTo>
                  <a:lnTo>
                    <a:pt x="228" y="225"/>
                  </a:lnTo>
                  <a:lnTo>
                    <a:pt x="226" y="228"/>
                  </a:lnTo>
                  <a:lnTo>
                    <a:pt x="225" y="232"/>
                  </a:lnTo>
                  <a:lnTo>
                    <a:pt x="225" y="241"/>
                  </a:lnTo>
                  <a:lnTo>
                    <a:pt x="226" y="244"/>
                  </a:lnTo>
                  <a:lnTo>
                    <a:pt x="229" y="245"/>
                  </a:lnTo>
                  <a:lnTo>
                    <a:pt x="229" y="247"/>
                  </a:lnTo>
                  <a:lnTo>
                    <a:pt x="228" y="247"/>
                  </a:lnTo>
                  <a:lnTo>
                    <a:pt x="223" y="253"/>
                  </a:lnTo>
                  <a:lnTo>
                    <a:pt x="222" y="260"/>
                  </a:lnTo>
                  <a:lnTo>
                    <a:pt x="221" y="269"/>
                  </a:lnTo>
                  <a:lnTo>
                    <a:pt x="221" y="275"/>
                  </a:lnTo>
                  <a:lnTo>
                    <a:pt x="207" y="282"/>
                  </a:lnTo>
                  <a:lnTo>
                    <a:pt x="181" y="295"/>
                  </a:lnTo>
                  <a:lnTo>
                    <a:pt x="174" y="297"/>
                  </a:lnTo>
                  <a:lnTo>
                    <a:pt x="163" y="298"/>
                  </a:lnTo>
                  <a:lnTo>
                    <a:pt x="149" y="300"/>
                  </a:lnTo>
                  <a:lnTo>
                    <a:pt x="132" y="304"/>
                  </a:lnTo>
                  <a:lnTo>
                    <a:pt x="119" y="307"/>
                  </a:lnTo>
                  <a:lnTo>
                    <a:pt x="110" y="312"/>
                  </a:lnTo>
                  <a:lnTo>
                    <a:pt x="103" y="313"/>
                  </a:lnTo>
                  <a:lnTo>
                    <a:pt x="90" y="316"/>
                  </a:lnTo>
                  <a:lnTo>
                    <a:pt x="72" y="319"/>
                  </a:lnTo>
                  <a:lnTo>
                    <a:pt x="52" y="322"/>
                  </a:lnTo>
                  <a:lnTo>
                    <a:pt x="32" y="325"/>
                  </a:lnTo>
                  <a:lnTo>
                    <a:pt x="40" y="303"/>
                  </a:lnTo>
                  <a:lnTo>
                    <a:pt x="43" y="279"/>
                  </a:lnTo>
                  <a:lnTo>
                    <a:pt x="47" y="257"/>
                  </a:lnTo>
                  <a:lnTo>
                    <a:pt x="47" y="239"/>
                  </a:lnTo>
                  <a:lnTo>
                    <a:pt x="41" y="225"/>
                  </a:lnTo>
                  <a:lnTo>
                    <a:pt x="34" y="213"/>
                  </a:lnTo>
                  <a:lnTo>
                    <a:pt x="24" y="203"/>
                  </a:lnTo>
                  <a:lnTo>
                    <a:pt x="13" y="194"/>
                  </a:lnTo>
                  <a:lnTo>
                    <a:pt x="6" y="186"/>
                  </a:lnTo>
                  <a:lnTo>
                    <a:pt x="2" y="176"/>
                  </a:lnTo>
                  <a:lnTo>
                    <a:pt x="0" y="161"/>
                  </a:lnTo>
                  <a:lnTo>
                    <a:pt x="0" y="114"/>
                  </a:lnTo>
                  <a:lnTo>
                    <a:pt x="2" y="107"/>
                  </a:lnTo>
                  <a:lnTo>
                    <a:pt x="9" y="93"/>
                  </a:lnTo>
                  <a:lnTo>
                    <a:pt x="18" y="82"/>
                  </a:lnTo>
                  <a:lnTo>
                    <a:pt x="21" y="80"/>
                  </a:lnTo>
                  <a:lnTo>
                    <a:pt x="22" y="79"/>
                  </a:lnTo>
                  <a:lnTo>
                    <a:pt x="25" y="79"/>
                  </a:lnTo>
                  <a:lnTo>
                    <a:pt x="28" y="80"/>
                  </a:lnTo>
                  <a:lnTo>
                    <a:pt x="32" y="80"/>
                  </a:lnTo>
                  <a:lnTo>
                    <a:pt x="35" y="77"/>
                  </a:lnTo>
                  <a:lnTo>
                    <a:pt x="31" y="55"/>
                  </a:lnTo>
                  <a:lnTo>
                    <a:pt x="31" y="51"/>
                  </a:lnTo>
                  <a:lnTo>
                    <a:pt x="34" y="46"/>
                  </a:lnTo>
                  <a:lnTo>
                    <a:pt x="35" y="43"/>
                  </a:lnTo>
                  <a:lnTo>
                    <a:pt x="38" y="40"/>
                  </a:lnTo>
                  <a:lnTo>
                    <a:pt x="41" y="39"/>
                  </a:lnTo>
                  <a:lnTo>
                    <a:pt x="43" y="33"/>
                  </a:lnTo>
                  <a:lnTo>
                    <a:pt x="44" y="23"/>
                  </a:lnTo>
                  <a:lnTo>
                    <a:pt x="44" y="14"/>
                  </a:lnTo>
                  <a:lnTo>
                    <a:pt x="46" y="6"/>
                  </a:lnTo>
                  <a:lnTo>
                    <a:pt x="52" y="3"/>
                  </a:lnTo>
                  <a:lnTo>
                    <a:pt x="60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8" name="Freeform 54"/>
            <p:cNvSpPr>
              <a:spLocks/>
            </p:cNvSpPr>
            <p:nvPr/>
          </p:nvSpPr>
          <p:spPr bwMode="auto">
            <a:xfrm>
              <a:off x="6616700" y="3233738"/>
              <a:ext cx="379413" cy="685800"/>
            </a:xfrm>
            <a:custGeom>
              <a:avLst/>
              <a:gdLst/>
              <a:ahLst/>
              <a:cxnLst>
                <a:cxn ang="0">
                  <a:pos x="163" y="2"/>
                </a:cxn>
                <a:cxn ang="0">
                  <a:pos x="164" y="7"/>
                </a:cxn>
                <a:cxn ang="0">
                  <a:pos x="177" y="25"/>
                </a:cxn>
                <a:cxn ang="0">
                  <a:pos x="198" y="50"/>
                </a:cxn>
                <a:cxn ang="0">
                  <a:pos x="194" y="60"/>
                </a:cxn>
                <a:cxn ang="0">
                  <a:pos x="189" y="72"/>
                </a:cxn>
                <a:cxn ang="0">
                  <a:pos x="198" y="106"/>
                </a:cxn>
                <a:cxn ang="0">
                  <a:pos x="222" y="193"/>
                </a:cxn>
                <a:cxn ang="0">
                  <a:pos x="229" y="227"/>
                </a:cxn>
                <a:cxn ang="0">
                  <a:pos x="232" y="250"/>
                </a:cxn>
                <a:cxn ang="0">
                  <a:pos x="239" y="274"/>
                </a:cxn>
                <a:cxn ang="0">
                  <a:pos x="235" y="298"/>
                </a:cxn>
                <a:cxn ang="0">
                  <a:pos x="232" y="333"/>
                </a:cxn>
                <a:cxn ang="0">
                  <a:pos x="230" y="379"/>
                </a:cxn>
                <a:cxn ang="0">
                  <a:pos x="220" y="385"/>
                </a:cxn>
                <a:cxn ang="0">
                  <a:pos x="210" y="408"/>
                </a:cxn>
                <a:cxn ang="0">
                  <a:pos x="204" y="423"/>
                </a:cxn>
                <a:cxn ang="0">
                  <a:pos x="191" y="426"/>
                </a:cxn>
                <a:cxn ang="0">
                  <a:pos x="176" y="432"/>
                </a:cxn>
                <a:cxn ang="0">
                  <a:pos x="161" y="427"/>
                </a:cxn>
                <a:cxn ang="0">
                  <a:pos x="155" y="408"/>
                </a:cxn>
                <a:cxn ang="0">
                  <a:pos x="148" y="385"/>
                </a:cxn>
                <a:cxn ang="0">
                  <a:pos x="123" y="376"/>
                </a:cxn>
                <a:cxn ang="0">
                  <a:pos x="102" y="367"/>
                </a:cxn>
                <a:cxn ang="0">
                  <a:pos x="91" y="352"/>
                </a:cxn>
                <a:cxn ang="0">
                  <a:pos x="97" y="331"/>
                </a:cxn>
                <a:cxn ang="0">
                  <a:pos x="97" y="315"/>
                </a:cxn>
                <a:cxn ang="0">
                  <a:pos x="66" y="317"/>
                </a:cxn>
                <a:cxn ang="0">
                  <a:pos x="58" y="314"/>
                </a:cxn>
                <a:cxn ang="0">
                  <a:pos x="63" y="299"/>
                </a:cxn>
                <a:cxn ang="0">
                  <a:pos x="57" y="289"/>
                </a:cxn>
                <a:cxn ang="0">
                  <a:pos x="42" y="283"/>
                </a:cxn>
                <a:cxn ang="0">
                  <a:pos x="20" y="272"/>
                </a:cxn>
                <a:cxn ang="0">
                  <a:pos x="3" y="252"/>
                </a:cxn>
                <a:cxn ang="0">
                  <a:pos x="0" y="216"/>
                </a:cxn>
                <a:cxn ang="0">
                  <a:pos x="8" y="188"/>
                </a:cxn>
                <a:cxn ang="0">
                  <a:pos x="14" y="171"/>
                </a:cxn>
                <a:cxn ang="0">
                  <a:pos x="8" y="143"/>
                </a:cxn>
                <a:cxn ang="0">
                  <a:pos x="13" y="125"/>
                </a:cxn>
                <a:cxn ang="0">
                  <a:pos x="35" y="101"/>
                </a:cxn>
                <a:cxn ang="0">
                  <a:pos x="38" y="75"/>
                </a:cxn>
                <a:cxn ang="0">
                  <a:pos x="23" y="54"/>
                </a:cxn>
                <a:cxn ang="0">
                  <a:pos x="161" y="0"/>
                </a:cxn>
              </a:cxnLst>
              <a:rect l="0" t="0" r="r" b="b"/>
              <a:pathLst>
                <a:path w="239" h="432">
                  <a:moveTo>
                    <a:pt x="161" y="0"/>
                  </a:moveTo>
                  <a:lnTo>
                    <a:pt x="163" y="2"/>
                  </a:lnTo>
                  <a:lnTo>
                    <a:pt x="163" y="4"/>
                  </a:lnTo>
                  <a:lnTo>
                    <a:pt x="164" y="7"/>
                  </a:lnTo>
                  <a:lnTo>
                    <a:pt x="169" y="14"/>
                  </a:lnTo>
                  <a:lnTo>
                    <a:pt x="177" y="25"/>
                  </a:lnTo>
                  <a:lnTo>
                    <a:pt x="185" y="36"/>
                  </a:lnTo>
                  <a:lnTo>
                    <a:pt x="198" y="50"/>
                  </a:lnTo>
                  <a:lnTo>
                    <a:pt x="195" y="56"/>
                  </a:lnTo>
                  <a:lnTo>
                    <a:pt x="194" y="60"/>
                  </a:lnTo>
                  <a:lnTo>
                    <a:pt x="189" y="69"/>
                  </a:lnTo>
                  <a:lnTo>
                    <a:pt x="189" y="72"/>
                  </a:lnTo>
                  <a:lnTo>
                    <a:pt x="191" y="76"/>
                  </a:lnTo>
                  <a:lnTo>
                    <a:pt x="198" y="106"/>
                  </a:lnTo>
                  <a:lnTo>
                    <a:pt x="204" y="126"/>
                  </a:lnTo>
                  <a:lnTo>
                    <a:pt x="222" y="193"/>
                  </a:lnTo>
                  <a:lnTo>
                    <a:pt x="226" y="212"/>
                  </a:lnTo>
                  <a:lnTo>
                    <a:pt x="229" y="227"/>
                  </a:lnTo>
                  <a:lnTo>
                    <a:pt x="230" y="236"/>
                  </a:lnTo>
                  <a:lnTo>
                    <a:pt x="232" y="250"/>
                  </a:lnTo>
                  <a:lnTo>
                    <a:pt x="236" y="262"/>
                  </a:lnTo>
                  <a:lnTo>
                    <a:pt x="239" y="274"/>
                  </a:lnTo>
                  <a:lnTo>
                    <a:pt x="238" y="286"/>
                  </a:lnTo>
                  <a:lnTo>
                    <a:pt x="235" y="298"/>
                  </a:lnTo>
                  <a:lnTo>
                    <a:pt x="232" y="314"/>
                  </a:lnTo>
                  <a:lnTo>
                    <a:pt x="232" y="333"/>
                  </a:lnTo>
                  <a:lnTo>
                    <a:pt x="230" y="351"/>
                  </a:lnTo>
                  <a:lnTo>
                    <a:pt x="230" y="379"/>
                  </a:lnTo>
                  <a:lnTo>
                    <a:pt x="229" y="380"/>
                  </a:lnTo>
                  <a:lnTo>
                    <a:pt x="220" y="385"/>
                  </a:lnTo>
                  <a:lnTo>
                    <a:pt x="214" y="390"/>
                  </a:lnTo>
                  <a:lnTo>
                    <a:pt x="210" y="408"/>
                  </a:lnTo>
                  <a:lnTo>
                    <a:pt x="207" y="417"/>
                  </a:lnTo>
                  <a:lnTo>
                    <a:pt x="204" y="423"/>
                  </a:lnTo>
                  <a:lnTo>
                    <a:pt x="197" y="426"/>
                  </a:lnTo>
                  <a:lnTo>
                    <a:pt x="191" y="426"/>
                  </a:lnTo>
                  <a:lnTo>
                    <a:pt x="182" y="429"/>
                  </a:lnTo>
                  <a:lnTo>
                    <a:pt x="176" y="432"/>
                  </a:lnTo>
                  <a:lnTo>
                    <a:pt x="169" y="430"/>
                  </a:lnTo>
                  <a:lnTo>
                    <a:pt x="161" y="427"/>
                  </a:lnTo>
                  <a:lnTo>
                    <a:pt x="157" y="420"/>
                  </a:lnTo>
                  <a:lnTo>
                    <a:pt x="155" y="408"/>
                  </a:lnTo>
                  <a:lnTo>
                    <a:pt x="154" y="395"/>
                  </a:lnTo>
                  <a:lnTo>
                    <a:pt x="148" y="385"/>
                  </a:lnTo>
                  <a:lnTo>
                    <a:pt x="141" y="379"/>
                  </a:lnTo>
                  <a:lnTo>
                    <a:pt x="123" y="376"/>
                  </a:lnTo>
                  <a:lnTo>
                    <a:pt x="113" y="373"/>
                  </a:lnTo>
                  <a:lnTo>
                    <a:pt x="102" y="367"/>
                  </a:lnTo>
                  <a:lnTo>
                    <a:pt x="94" y="361"/>
                  </a:lnTo>
                  <a:lnTo>
                    <a:pt x="91" y="352"/>
                  </a:lnTo>
                  <a:lnTo>
                    <a:pt x="92" y="340"/>
                  </a:lnTo>
                  <a:lnTo>
                    <a:pt x="97" y="331"/>
                  </a:lnTo>
                  <a:lnTo>
                    <a:pt x="98" y="323"/>
                  </a:lnTo>
                  <a:lnTo>
                    <a:pt x="97" y="315"/>
                  </a:lnTo>
                  <a:lnTo>
                    <a:pt x="92" y="312"/>
                  </a:lnTo>
                  <a:lnTo>
                    <a:pt x="66" y="317"/>
                  </a:lnTo>
                  <a:lnTo>
                    <a:pt x="60" y="317"/>
                  </a:lnTo>
                  <a:lnTo>
                    <a:pt x="58" y="314"/>
                  </a:lnTo>
                  <a:lnTo>
                    <a:pt x="60" y="306"/>
                  </a:lnTo>
                  <a:lnTo>
                    <a:pt x="63" y="299"/>
                  </a:lnTo>
                  <a:lnTo>
                    <a:pt x="61" y="295"/>
                  </a:lnTo>
                  <a:lnTo>
                    <a:pt x="57" y="289"/>
                  </a:lnTo>
                  <a:lnTo>
                    <a:pt x="51" y="286"/>
                  </a:lnTo>
                  <a:lnTo>
                    <a:pt x="42" y="283"/>
                  </a:lnTo>
                  <a:lnTo>
                    <a:pt x="30" y="278"/>
                  </a:lnTo>
                  <a:lnTo>
                    <a:pt x="20" y="272"/>
                  </a:lnTo>
                  <a:lnTo>
                    <a:pt x="10" y="264"/>
                  </a:lnTo>
                  <a:lnTo>
                    <a:pt x="3" y="252"/>
                  </a:lnTo>
                  <a:lnTo>
                    <a:pt x="0" y="237"/>
                  </a:lnTo>
                  <a:lnTo>
                    <a:pt x="0" y="216"/>
                  </a:lnTo>
                  <a:lnTo>
                    <a:pt x="4" y="202"/>
                  </a:lnTo>
                  <a:lnTo>
                    <a:pt x="8" y="188"/>
                  </a:lnTo>
                  <a:lnTo>
                    <a:pt x="13" y="179"/>
                  </a:lnTo>
                  <a:lnTo>
                    <a:pt x="14" y="171"/>
                  </a:lnTo>
                  <a:lnTo>
                    <a:pt x="13" y="156"/>
                  </a:lnTo>
                  <a:lnTo>
                    <a:pt x="8" y="143"/>
                  </a:lnTo>
                  <a:lnTo>
                    <a:pt x="8" y="131"/>
                  </a:lnTo>
                  <a:lnTo>
                    <a:pt x="13" y="125"/>
                  </a:lnTo>
                  <a:lnTo>
                    <a:pt x="20" y="119"/>
                  </a:lnTo>
                  <a:lnTo>
                    <a:pt x="35" y="101"/>
                  </a:lnTo>
                  <a:lnTo>
                    <a:pt x="38" y="90"/>
                  </a:lnTo>
                  <a:lnTo>
                    <a:pt x="38" y="75"/>
                  </a:lnTo>
                  <a:lnTo>
                    <a:pt x="33" y="63"/>
                  </a:lnTo>
                  <a:lnTo>
                    <a:pt x="23" y="54"/>
                  </a:lnTo>
                  <a:lnTo>
                    <a:pt x="0" y="39"/>
                  </a:lnTo>
                  <a:lnTo>
                    <a:pt x="161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9" name="Freeform 55"/>
            <p:cNvSpPr>
              <a:spLocks/>
            </p:cNvSpPr>
            <p:nvPr/>
          </p:nvSpPr>
          <p:spPr bwMode="auto">
            <a:xfrm>
              <a:off x="6548438" y="2652713"/>
              <a:ext cx="492125" cy="266700"/>
            </a:xfrm>
            <a:custGeom>
              <a:avLst/>
              <a:gdLst/>
              <a:ahLst/>
              <a:cxnLst>
                <a:cxn ang="0">
                  <a:pos x="97" y="0"/>
                </a:cxn>
                <a:cxn ang="0">
                  <a:pos x="98" y="3"/>
                </a:cxn>
                <a:cxn ang="0">
                  <a:pos x="97" y="9"/>
                </a:cxn>
                <a:cxn ang="0">
                  <a:pos x="93" y="13"/>
                </a:cxn>
                <a:cxn ang="0">
                  <a:pos x="85" y="26"/>
                </a:cxn>
                <a:cxn ang="0">
                  <a:pos x="85" y="40"/>
                </a:cxn>
                <a:cxn ang="0">
                  <a:pos x="90" y="41"/>
                </a:cxn>
                <a:cxn ang="0">
                  <a:pos x="100" y="37"/>
                </a:cxn>
                <a:cxn ang="0">
                  <a:pos x="115" y="40"/>
                </a:cxn>
                <a:cxn ang="0">
                  <a:pos x="132" y="50"/>
                </a:cxn>
                <a:cxn ang="0">
                  <a:pos x="147" y="53"/>
                </a:cxn>
                <a:cxn ang="0">
                  <a:pos x="169" y="51"/>
                </a:cxn>
                <a:cxn ang="0">
                  <a:pos x="187" y="45"/>
                </a:cxn>
                <a:cxn ang="0">
                  <a:pos x="209" y="25"/>
                </a:cxn>
                <a:cxn ang="0">
                  <a:pos x="229" y="19"/>
                </a:cxn>
                <a:cxn ang="0">
                  <a:pos x="248" y="13"/>
                </a:cxn>
                <a:cxn ang="0">
                  <a:pos x="256" y="14"/>
                </a:cxn>
                <a:cxn ang="0">
                  <a:pos x="259" y="19"/>
                </a:cxn>
                <a:cxn ang="0">
                  <a:pos x="269" y="22"/>
                </a:cxn>
                <a:cxn ang="0">
                  <a:pos x="273" y="16"/>
                </a:cxn>
                <a:cxn ang="0">
                  <a:pos x="278" y="7"/>
                </a:cxn>
                <a:cxn ang="0">
                  <a:pos x="295" y="16"/>
                </a:cxn>
                <a:cxn ang="0">
                  <a:pos x="306" y="25"/>
                </a:cxn>
                <a:cxn ang="0">
                  <a:pos x="307" y="35"/>
                </a:cxn>
                <a:cxn ang="0">
                  <a:pos x="310" y="47"/>
                </a:cxn>
                <a:cxn ang="0">
                  <a:pos x="301" y="54"/>
                </a:cxn>
                <a:cxn ang="0">
                  <a:pos x="253" y="56"/>
                </a:cxn>
                <a:cxn ang="0">
                  <a:pos x="244" y="63"/>
                </a:cxn>
                <a:cxn ang="0">
                  <a:pos x="235" y="73"/>
                </a:cxn>
                <a:cxn ang="0">
                  <a:pos x="231" y="79"/>
                </a:cxn>
                <a:cxn ang="0">
                  <a:pos x="226" y="81"/>
                </a:cxn>
                <a:cxn ang="0">
                  <a:pos x="222" y="82"/>
                </a:cxn>
                <a:cxn ang="0">
                  <a:pos x="213" y="90"/>
                </a:cxn>
                <a:cxn ang="0">
                  <a:pos x="207" y="99"/>
                </a:cxn>
                <a:cxn ang="0">
                  <a:pos x="190" y="107"/>
                </a:cxn>
                <a:cxn ang="0">
                  <a:pos x="176" y="122"/>
                </a:cxn>
                <a:cxn ang="0">
                  <a:pos x="165" y="150"/>
                </a:cxn>
                <a:cxn ang="0">
                  <a:pos x="153" y="156"/>
                </a:cxn>
                <a:cxn ang="0">
                  <a:pos x="138" y="132"/>
                </a:cxn>
                <a:cxn ang="0">
                  <a:pos x="128" y="122"/>
                </a:cxn>
                <a:cxn ang="0">
                  <a:pos x="81" y="118"/>
                </a:cxn>
                <a:cxn ang="0">
                  <a:pos x="32" y="116"/>
                </a:cxn>
                <a:cxn ang="0">
                  <a:pos x="21" y="110"/>
                </a:cxn>
                <a:cxn ang="0">
                  <a:pos x="7" y="91"/>
                </a:cxn>
                <a:cxn ang="0">
                  <a:pos x="3" y="75"/>
                </a:cxn>
                <a:cxn ang="0">
                  <a:pos x="26" y="65"/>
                </a:cxn>
                <a:cxn ang="0">
                  <a:pos x="41" y="54"/>
                </a:cxn>
                <a:cxn ang="0">
                  <a:pos x="69" y="22"/>
                </a:cxn>
                <a:cxn ang="0">
                  <a:pos x="93" y="0"/>
                </a:cxn>
              </a:cxnLst>
              <a:rect l="0" t="0" r="r" b="b"/>
              <a:pathLst>
                <a:path w="310" h="168">
                  <a:moveTo>
                    <a:pt x="93" y="0"/>
                  </a:moveTo>
                  <a:lnTo>
                    <a:pt x="97" y="0"/>
                  </a:lnTo>
                  <a:lnTo>
                    <a:pt x="98" y="1"/>
                  </a:lnTo>
                  <a:lnTo>
                    <a:pt x="98" y="3"/>
                  </a:lnTo>
                  <a:lnTo>
                    <a:pt x="97" y="6"/>
                  </a:lnTo>
                  <a:lnTo>
                    <a:pt x="97" y="9"/>
                  </a:lnTo>
                  <a:lnTo>
                    <a:pt x="94" y="10"/>
                  </a:lnTo>
                  <a:lnTo>
                    <a:pt x="93" y="13"/>
                  </a:lnTo>
                  <a:lnTo>
                    <a:pt x="88" y="19"/>
                  </a:lnTo>
                  <a:lnTo>
                    <a:pt x="85" y="26"/>
                  </a:lnTo>
                  <a:lnTo>
                    <a:pt x="84" y="34"/>
                  </a:lnTo>
                  <a:lnTo>
                    <a:pt x="85" y="40"/>
                  </a:lnTo>
                  <a:lnTo>
                    <a:pt x="88" y="41"/>
                  </a:lnTo>
                  <a:lnTo>
                    <a:pt x="90" y="41"/>
                  </a:lnTo>
                  <a:lnTo>
                    <a:pt x="94" y="40"/>
                  </a:lnTo>
                  <a:lnTo>
                    <a:pt x="100" y="37"/>
                  </a:lnTo>
                  <a:lnTo>
                    <a:pt x="107" y="37"/>
                  </a:lnTo>
                  <a:lnTo>
                    <a:pt x="115" y="40"/>
                  </a:lnTo>
                  <a:lnTo>
                    <a:pt x="123" y="45"/>
                  </a:lnTo>
                  <a:lnTo>
                    <a:pt x="132" y="50"/>
                  </a:lnTo>
                  <a:lnTo>
                    <a:pt x="140" y="53"/>
                  </a:lnTo>
                  <a:lnTo>
                    <a:pt x="147" y="53"/>
                  </a:lnTo>
                  <a:lnTo>
                    <a:pt x="157" y="51"/>
                  </a:lnTo>
                  <a:lnTo>
                    <a:pt x="169" y="51"/>
                  </a:lnTo>
                  <a:lnTo>
                    <a:pt x="179" y="50"/>
                  </a:lnTo>
                  <a:lnTo>
                    <a:pt x="187" y="45"/>
                  </a:lnTo>
                  <a:lnTo>
                    <a:pt x="203" y="29"/>
                  </a:lnTo>
                  <a:lnTo>
                    <a:pt x="209" y="25"/>
                  </a:lnTo>
                  <a:lnTo>
                    <a:pt x="217" y="22"/>
                  </a:lnTo>
                  <a:lnTo>
                    <a:pt x="229" y="19"/>
                  </a:lnTo>
                  <a:lnTo>
                    <a:pt x="240" y="16"/>
                  </a:lnTo>
                  <a:lnTo>
                    <a:pt x="248" y="13"/>
                  </a:lnTo>
                  <a:lnTo>
                    <a:pt x="253" y="13"/>
                  </a:lnTo>
                  <a:lnTo>
                    <a:pt x="256" y="14"/>
                  </a:lnTo>
                  <a:lnTo>
                    <a:pt x="257" y="17"/>
                  </a:lnTo>
                  <a:lnTo>
                    <a:pt x="259" y="19"/>
                  </a:lnTo>
                  <a:lnTo>
                    <a:pt x="265" y="22"/>
                  </a:lnTo>
                  <a:lnTo>
                    <a:pt x="269" y="22"/>
                  </a:lnTo>
                  <a:lnTo>
                    <a:pt x="272" y="19"/>
                  </a:lnTo>
                  <a:lnTo>
                    <a:pt x="273" y="16"/>
                  </a:lnTo>
                  <a:lnTo>
                    <a:pt x="273" y="9"/>
                  </a:lnTo>
                  <a:lnTo>
                    <a:pt x="278" y="7"/>
                  </a:lnTo>
                  <a:lnTo>
                    <a:pt x="287" y="10"/>
                  </a:lnTo>
                  <a:lnTo>
                    <a:pt x="295" y="16"/>
                  </a:lnTo>
                  <a:lnTo>
                    <a:pt x="300" y="20"/>
                  </a:lnTo>
                  <a:lnTo>
                    <a:pt x="306" y="25"/>
                  </a:lnTo>
                  <a:lnTo>
                    <a:pt x="306" y="29"/>
                  </a:lnTo>
                  <a:lnTo>
                    <a:pt x="307" y="35"/>
                  </a:lnTo>
                  <a:lnTo>
                    <a:pt x="310" y="41"/>
                  </a:lnTo>
                  <a:lnTo>
                    <a:pt x="310" y="47"/>
                  </a:lnTo>
                  <a:lnTo>
                    <a:pt x="309" y="51"/>
                  </a:lnTo>
                  <a:lnTo>
                    <a:pt x="301" y="54"/>
                  </a:lnTo>
                  <a:lnTo>
                    <a:pt x="288" y="56"/>
                  </a:lnTo>
                  <a:lnTo>
                    <a:pt x="253" y="56"/>
                  </a:lnTo>
                  <a:lnTo>
                    <a:pt x="247" y="59"/>
                  </a:lnTo>
                  <a:lnTo>
                    <a:pt x="244" y="63"/>
                  </a:lnTo>
                  <a:lnTo>
                    <a:pt x="240" y="68"/>
                  </a:lnTo>
                  <a:lnTo>
                    <a:pt x="235" y="73"/>
                  </a:lnTo>
                  <a:lnTo>
                    <a:pt x="232" y="76"/>
                  </a:lnTo>
                  <a:lnTo>
                    <a:pt x="231" y="79"/>
                  </a:lnTo>
                  <a:lnTo>
                    <a:pt x="228" y="81"/>
                  </a:lnTo>
                  <a:lnTo>
                    <a:pt x="226" y="81"/>
                  </a:lnTo>
                  <a:lnTo>
                    <a:pt x="223" y="82"/>
                  </a:lnTo>
                  <a:lnTo>
                    <a:pt x="222" y="82"/>
                  </a:lnTo>
                  <a:lnTo>
                    <a:pt x="219" y="84"/>
                  </a:lnTo>
                  <a:lnTo>
                    <a:pt x="213" y="90"/>
                  </a:lnTo>
                  <a:lnTo>
                    <a:pt x="210" y="96"/>
                  </a:lnTo>
                  <a:lnTo>
                    <a:pt x="207" y="99"/>
                  </a:lnTo>
                  <a:lnTo>
                    <a:pt x="200" y="103"/>
                  </a:lnTo>
                  <a:lnTo>
                    <a:pt x="190" y="107"/>
                  </a:lnTo>
                  <a:lnTo>
                    <a:pt x="181" y="115"/>
                  </a:lnTo>
                  <a:lnTo>
                    <a:pt x="176" y="122"/>
                  </a:lnTo>
                  <a:lnTo>
                    <a:pt x="170" y="134"/>
                  </a:lnTo>
                  <a:lnTo>
                    <a:pt x="165" y="150"/>
                  </a:lnTo>
                  <a:lnTo>
                    <a:pt x="159" y="168"/>
                  </a:lnTo>
                  <a:lnTo>
                    <a:pt x="153" y="156"/>
                  </a:lnTo>
                  <a:lnTo>
                    <a:pt x="145" y="143"/>
                  </a:lnTo>
                  <a:lnTo>
                    <a:pt x="138" y="132"/>
                  </a:lnTo>
                  <a:lnTo>
                    <a:pt x="134" y="125"/>
                  </a:lnTo>
                  <a:lnTo>
                    <a:pt x="128" y="122"/>
                  </a:lnTo>
                  <a:lnTo>
                    <a:pt x="116" y="121"/>
                  </a:lnTo>
                  <a:lnTo>
                    <a:pt x="81" y="118"/>
                  </a:lnTo>
                  <a:lnTo>
                    <a:pt x="46" y="118"/>
                  </a:lnTo>
                  <a:lnTo>
                    <a:pt x="32" y="116"/>
                  </a:lnTo>
                  <a:lnTo>
                    <a:pt x="25" y="115"/>
                  </a:lnTo>
                  <a:lnTo>
                    <a:pt x="21" y="110"/>
                  </a:lnTo>
                  <a:lnTo>
                    <a:pt x="15" y="103"/>
                  </a:lnTo>
                  <a:lnTo>
                    <a:pt x="7" y="91"/>
                  </a:lnTo>
                  <a:lnTo>
                    <a:pt x="0" y="78"/>
                  </a:lnTo>
                  <a:lnTo>
                    <a:pt x="3" y="75"/>
                  </a:lnTo>
                  <a:lnTo>
                    <a:pt x="13" y="70"/>
                  </a:lnTo>
                  <a:lnTo>
                    <a:pt x="26" y="65"/>
                  </a:lnTo>
                  <a:lnTo>
                    <a:pt x="37" y="59"/>
                  </a:lnTo>
                  <a:lnTo>
                    <a:pt x="41" y="54"/>
                  </a:lnTo>
                  <a:lnTo>
                    <a:pt x="48" y="45"/>
                  </a:lnTo>
                  <a:lnTo>
                    <a:pt x="69" y="22"/>
                  </a:lnTo>
                  <a:lnTo>
                    <a:pt x="87" y="4"/>
                  </a:lnTo>
                  <a:lnTo>
                    <a:pt x="93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0" name="Freeform 56"/>
            <p:cNvSpPr>
              <a:spLocks/>
            </p:cNvSpPr>
            <p:nvPr/>
          </p:nvSpPr>
          <p:spPr bwMode="auto">
            <a:xfrm>
              <a:off x="6354763" y="2762250"/>
              <a:ext cx="517525" cy="533400"/>
            </a:xfrm>
            <a:custGeom>
              <a:avLst/>
              <a:gdLst/>
              <a:ahLst/>
              <a:cxnLst>
                <a:cxn ang="0">
                  <a:pos x="90" y="0"/>
                </a:cxn>
                <a:cxn ang="0">
                  <a:pos x="94" y="3"/>
                </a:cxn>
                <a:cxn ang="0">
                  <a:pos x="87" y="16"/>
                </a:cxn>
                <a:cxn ang="0">
                  <a:pos x="88" y="22"/>
                </a:cxn>
                <a:cxn ang="0">
                  <a:pos x="107" y="21"/>
                </a:cxn>
                <a:cxn ang="0">
                  <a:pos x="118" y="15"/>
                </a:cxn>
                <a:cxn ang="0">
                  <a:pos x="122" y="9"/>
                </a:cxn>
                <a:cxn ang="0">
                  <a:pos x="137" y="34"/>
                </a:cxn>
                <a:cxn ang="0">
                  <a:pos x="147" y="46"/>
                </a:cxn>
                <a:cxn ang="0">
                  <a:pos x="168" y="49"/>
                </a:cxn>
                <a:cxn ang="0">
                  <a:pos x="238" y="52"/>
                </a:cxn>
                <a:cxn ang="0">
                  <a:pos x="256" y="56"/>
                </a:cxn>
                <a:cxn ang="0">
                  <a:pos x="267" y="74"/>
                </a:cxn>
                <a:cxn ang="0">
                  <a:pos x="281" y="99"/>
                </a:cxn>
                <a:cxn ang="0">
                  <a:pos x="272" y="127"/>
                </a:cxn>
                <a:cxn ang="0">
                  <a:pos x="273" y="133"/>
                </a:cxn>
                <a:cxn ang="0">
                  <a:pos x="285" y="119"/>
                </a:cxn>
                <a:cxn ang="0">
                  <a:pos x="298" y="102"/>
                </a:cxn>
                <a:cxn ang="0">
                  <a:pos x="306" y="96"/>
                </a:cxn>
                <a:cxn ang="0">
                  <a:pos x="301" y="111"/>
                </a:cxn>
                <a:cxn ang="0">
                  <a:pos x="295" y="128"/>
                </a:cxn>
                <a:cxn ang="0">
                  <a:pos x="297" y="187"/>
                </a:cxn>
                <a:cxn ang="0">
                  <a:pos x="301" y="204"/>
                </a:cxn>
                <a:cxn ang="0">
                  <a:pos x="306" y="230"/>
                </a:cxn>
                <a:cxn ang="0">
                  <a:pos x="309" y="248"/>
                </a:cxn>
                <a:cxn ang="0">
                  <a:pos x="319" y="267"/>
                </a:cxn>
                <a:cxn ang="0">
                  <a:pos x="325" y="279"/>
                </a:cxn>
                <a:cxn ang="0">
                  <a:pos x="326" y="297"/>
                </a:cxn>
                <a:cxn ang="0">
                  <a:pos x="151" y="329"/>
                </a:cxn>
                <a:cxn ang="0">
                  <a:pos x="135" y="313"/>
                </a:cxn>
                <a:cxn ang="0">
                  <a:pos x="131" y="283"/>
                </a:cxn>
                <a:cxn ang="0">
                  <a:pos x="122" y="251"/>
                </a:cxn>
                <a:cxn ang="0">
                  <a:pos x="101" y="232"/>
                </a:cxn>
                <a:cxn ang="0">
                  <a:pos x="79" y="221"/>
                </a:cxn>
                <a:cxn ang="0">
                  <a:pos x="54" y="204"/>
                </a:cxn>
                <a:cxn ang="0">
                  <a:pos x="31" y="199"/>
                </a:cxn>
                <a:cxn ang="0">
                  <a:pos x="19" y="190"/>
                </a:cxn>
                <a:cxn ang="0">
                  <a:pos x="10" y="161"/>
                </a:cxn>
                <a:cxn ang="0">
                  <a:pos x="6" y="134"/>
                </a:cxn>
                <a:cxn ang="0">
                  <a:pos x="0" y="121"/>
                </a:cxn>
                <a:cxn ang="0">
                  <a:pos x="15" y="102"/>
                </a:cxn>
                <a:cxn ang="0">
                  <a:pos x="22" y="86"/>
                </a:cxn>
                <a:cxn ang="0">
                  <a:pos x="18" y="65"/>
                </a:cxn>
                <a:cxn ang="0">
                  <a:pos x="18" y="46"/>
                </a:cxn>
                <a:cxn ang="0">
                  <a:pos x="21" y="41"/>
                </a:cxn>
                <a:cxn ang="0">
                  <a:pos x="31" y="30"/>
                </a:cxn>
                <a:cxn ang="0">
                  <a:pos x="38" y="25"/>
                </a:cxn>
                <a:cxn ang="0">
                  <a:pos x="65" y="9"/>
                </a:cxn>
                <a:cxn ang="0">
                  <a:pos x="75" y="1"/>
                </a:cxn>
              </a:cxnLst>
              <a:rect l="0" t="0" r="r" b="b"/>
              <a:pathLst>
                <a:path w="326" h="336">
                  <a:moveTo>
                    <a:pt x="78" y="0"/>
                  </a:moveTo>
                  <a:lnTo>
                    <a:pt x="90" y="0"/>
                  </a:lnTo>
                  <a:lnTo>
                    <a:pt x="93" y="1"/>
                  </a:lnTo>
                  <a:lnTo>
                    <a:pt x="94" y="3"/>
                  </a:lnTo>
                  <a:lnTo>
                    <a:pt x="88" y="15"/>
                  </a:lnTo>
                  <a:lnTo>
                    <a:pt x="87" y="16"/>
                  </a:lnTo>
                  <a:lnTo>
                    <a:pt x="87" y="19"/>
                  </a:lnTo>
                  <a:lnTo>
                    <a:pt x="88" y="22"/>
                  </a:lnTo>
                  <a:lnTo>
                    <a:pt x="101" y="22"/>
                  </a:lnTo>
                  <a:lnTo>
                    <a:pt x="107" y="21"/>
                  </a:lnTo>
                  <a:lnTo>
                    <a:pt x="116" y="18"/>
                  </a:lnTo>
                  <a:lnTo>
                    <a:pt x="118" y="15"/>
                  </a:lnTo>
                  <a:lnTo>
                    <a:pt x="121" y="12"/>
                  </a:lnTo>
                  <a:lnTo>
                    <a:pt x="122" y="9"/>
                  </a:lnTo>
                  <a:lnTo>
                    <a:pt x="129" y="22"/>
                  </a:lnTo>
                  <a:lnTo>
                    <a:pt x="137" y="34"/>
                  </a:lnTo>
                  <a:lnTo>
                    <a:pt x="143" y="41"/>
                  </a:lnTo>
                  <a:lnTo>
                    <a:pt x="147" y="46"/>
                  </a:lnTo>
                  <a:lnTo>
                    <a:pt x="154" y="47"/>
                  </a:lnTo>
                  <a:lnTo>
                    <a:pt x="168" y="49"/>
                  </a:lnTo>
                  <a:lnTo>
                    <a:pt x="203" y="49"/>
                  </a:lnTo>
                  <a:lnTo>
                    <a:pt x="238" y="52"/>
                  </a:lnTo>
                  <a:lnTo>
                    <a:pt x="250" y="53"/>
                  </a:lnTo>
                  <a:lnTo>
                    <a:pt x="256" y="56"/>
                  </a:lnTo>
                  <a:lnTo>
                    <a:pt x="260" y="63"/>
                  </a:lnTo>
                  <a:lnTo>
                    <a:pt x="267" y="74"/>
                  </a:lnTo>
                  <a:lnTo>
                    <a:pt x="275" y="87"/>
                  </a:lnTo>
                  <a:lnTo>
                    <a:pt x="281" y="99"/>
                  </a:lnTo>
                  <a:lnTo>
                    <a:pt x="275" y="114"/>
                  </a:lnTo>
                  <a:lnTo>
                    <a:pt x="272" y="127"/>
                  </a:lnTo>
                  <a:lnTo>
                    <a:pt x="270" y="133"/>
                  </a:lnTo>
                  <a:lnTo>
                    <a:pt x="273" y="133"/>
                  </a:lnTo>
                  <a:lnTo>
                    <a:pt x="278" y="127"/>
                  </a:lnTo>
                  <a:lnTo>
                    <a:pt x="285" y="119"/>
                  </a:lnTo>
                  <a:lnTo>
                    <a:pt x="291" y="111"/>
                  </a:lnTo>
                  <a:lnTo>
                    <a:pt x="298" y="102"/>
                  </a:lnTo>
                  <a:lnTo>
                    <a:pt x="303" y="97"/>
                  </a:lnTo>
                  <a:lnTo>
                    <a:pt x="306" y="96"/>
                  </a:lnTo>
                  <a:lnTo>
                    <a:pt x="306" y="103"/>
                  </a:lnTo>
                  <a:lnTo>
                    <a:pt x="301" y="111"/>
                  </a:lnTo>
                  <a:lnTo>
                    <a:pt x="297" y="119"/>
                  </a:lnTo>
                  <a:lnTo>
                    <a:pt x="295" y="128"/>
                  </a:lnTo>
                  <a:lnTo>
                    <a:pt x="295" y="174"/>
                  </a:lnTo>
                  <a:lnTo>
                    <a:pt x="297" y="187"/>
                  </a:lnTo>
                  <a:lnTo>
                    <a:pt x="298" y="195"/>
                  </a:lnTo>
                  <a:lnTo>
                    <a:pt x="301" y="204"/>
                  </a:lnTo>
                  <a:lnTo>
                    <a:pt x="304" y="217"/>
                  </a:lnTo>
                  <a:lnTo>
                    <a:pt x="306" y="230"/>
                  </a:lnTo>
                  <a:lnTo>
                    <a:pt x="307" y="240"/>
                  </a:lnTo>
                  <a:lnTo>
                    <a:pt x="309" y="248"/>
                  </a:lnTo>
                  <a:lnTo>
                    <a:pt x="314" y="258"/>
                  </a:lnTo>
                  <a:lnTo>
                    <a:pt x="319" y="267"/>
                  </a:lnTo>
                  <a:lnTo>
                    <a:pt x="323" y="274"/>
                  </a:lnTo>
                  <a:lnTo>
                    <a:pt x="325" y="279"/>
                  </a:lnTo>
                  <a:lnTo>
                    <a:pt x="325" y="291"/>
                  </a:lnTo>
                  <a:lnTo>
                    <a:pt x="326" y="297"/>
                  </a:lnTo>
                  <a:lnTo>
                    <a:pt x="165" y="336"/>
                  </a:lnTo>
                  <a:lnTo>
                    <a:pt x="151" y="329"/>
                  </a:lnTo>
                  <a:lnTo>
                    <a:pt x="141" y="322"/>
                  </a:lnTo>
                  <a:lnTo>
                    <a:pt x="135" y="313"/>
                  </a:lnTo>
                  <a:lnTo>
                    <a:pt x="132" y="298"/>
                  </a:lnTo>
                  <a:lnTo>
                    <a:pt x="131" y="283"/>
                  </a:lnTo>
                  <a:lnTo>
                    <a:pt x="128" y="268"/>
                  </a:lnTo>
                  <a:lnTo>
                    <a:pt x="122" y="251"/>
                  </a:lnTo>
                  <a:lnTo>
                    <a:pt x="113" y="239"/>
                  </a:lnTo>
                  <a:lnTo>
                    <a:pt x="101" y="232"/>
                  </a:lnTo>
                  <a:lnTo>
                    <a:pt x="90" y="227"/>
                  </a:lnTo>
                  <a:lnTo>
                    <a:pt x="79" y="221"/>
                  </a:lnTo>
                  <a:lnTo>
                    <a:pt x="66" y="208"/>
                  </a:lnTo>
                  <a:lnTo>
                    <a:pt x="54" y="204"/>
                  </a:lnTo>
                  <a:lnTo>
                    <a:pt x="43" y="202"/>
                  </a:lnTo>
                  <a:lnTo>
                    <a:pt x="31" y="199"/>
                  </a:lnTo>
                  <a:lnTo>
                    <a:pt x="22" y="196"/>
                  </a:lnTo>
                  <a:lnTo>
                    <a:pt x="19" y="190"/>
                  </a:lnTo>
                  <a:lnTo>
                    <a:pt x="16" y="176"/>
                  </a:lnTo>
                  <a:lnTo>
                    <a:pt x="10" y="161"/>
                  </a:lnTo>
                  <a:lnTo>
                    <a:pt x="7" y="145"/>
                  </a:lnTo>
                  <a:lnTo>
                    <a:pt x="6" y="134"/>
                  </a:lnTo>
                  <a:lnTo>
                    <a:pt x="3" y="127"/>
                  </a:lnTo>
                  <a:lnTo>
                    <a:pt x="0" y="121"/>
                  </a:lnTo>
                  <a:lnTo>
                    <a:pt x="1" y="115"/>
                  </a:lnTo>
                  <a:lnTo>
                    <a:pt x="15" y="102"/>
                  </a:lnTo>
                  <a:lnTo>
                    <a:pt x="19" y="94"/>
                  </a:lnTo>
                  <a:lnTo>
                    <a:pt x="22" y="86"/>
                  </a:lnTo>
                  <a:lnTo>
                    <a:pt x="21" y="75"/>
                  </a:lnTo>
                  <a:lnTo>
                    <a:pt x="18" y="65"/>
                  </a:lnTo>
                  <a:lnTo>
                    <a:pt x="16" y="55"/>
                  </a:lnTo>
                  <a:lnTo>
                    <a:pt x="18" y="46"/>
                  </a:lnTo>
                  <a:lnTo>
                    <a:pt x="19" y="44"/>
                  </a:lnTo>
                  <a:lnTo>
                    <a:pt x="21" y="41"/>
                  </a:lnTo>
                  <a:lnTo>
                    <a:pt x="26" y="35"/>
                  </a:lnTo>
                  <a:lnTo>
                    <a:pt x="31" y="30"/>
                  </a:lnTo>
                  <a:lnTo>
                    <a:pt x="34" y="25"/>
                  </a:lnTo>
                  <a:lnTo>
                    <a:pt x="38" y="25"/>
                  </a:lnTo>
                  <a:lnTo>
                    <a:pt x="47" y="21"/>
                  </a:lnTo>
                  <a:lnTo>
                    <a:pt x="65" y="9"/>
                  </a:lnTo>
                  <a:lnTo>
                    <a:pt x="72" y="4"/>
                  </a:lnTo>
                  <a:lnTo>
                    <a:pt x="75" y="1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1" name="Freeform 57"/>
            <p:cNvSpPr>
              <a:spLocks/>
            </p:cNvSpPr>
            <p:nvPr/>
          </p:nvSpPr>
          <p:spPr bwMode="auto">
            <a:xfrm>
              <a:off x="6088063" y="3181350"/>
              <a:ext cx="588963" cy="439738"/>
            </a:xfrm>
            <a:custGeom>
              <a:avLst/>
              <a:gdLst/>
              <a:ahLst/>
              <a:cxnLst>
                <a:cxn ang="0">
                  <a:pos x="296" y="0"/>
                </a:cxn>
                <a:cxn ang="0">
                  <a:pos x="299" y="16"/>
                </a:cxn>
                <a:cxn ang="0">
                  <a:pos x="300" y="33"/>
                </a:cxn>
                <a:cxn ang="0">
                  <a:pos x="303" y="49"/>
                </a:cxn>
                <a:cxn ang="0">
                  <a:pos x="309" y="58"/>
                </a:cxn>
                <a:cxn ang="0">
                  <a:pos x="318" y="63"/>
                </a:cxn>
                <a:cxn ang="0">
                  <a:pos x="331" y="71"/>
                </a:cxn>
                <a:cxn ang="0">
                  <a:pos x="343" y="78"/>
                </a:cxn>
                <a:cxn ang="0">
                  <a:pos x="356" y="86"/>
                </a:cxn>
                <a:cxn ang="0">
                  <a:pos x="365" y="96"/>
                </a:cxn>
                <a:cxn ang="0">
                  <a:pos x="371" y="108"/>
                </a:cxn>
                <a:cxn ang="0">
                  <a:pos x="371" y="123"/>
                </a:cxn>
                <a:cxn ang="0">
                  <a:pos x="368" y="134"/>
                </a:cxn>
                <a:cxn ang="0">
                  <a:pos x="353" y="152"/>
                </a:cxn>
                <a:cxn ang="0">
                  <a:pos x="346" y="158"/>
                </a:cxn>
                <a:cxn ang="0">
                  <a:pos x="341" y="164"/>
                </a:cxn>
                <a:cxn ang="0">
                  <a:pos x="341" y="176"/>
                </a:cxn>
                <a:cxn ang="0">
                  <a:pos x="346" y="189"/>
                </a:cxn>
                <a:cxn ang="0">
                  <a:pos x="347" y="204"/>
                </a:cxn>
                <a:cxn ang="0">
                  <a:pos x="346" y="212"/>
                </a:cxn>
                <a:cxn ang="0">
                  <a:pos x="340" y="223"/>
                </a:cxn>
                <a:cxn ang="0">
                  <a:pos x="336" y="238"/>
                </a:cxn>
                <a:cxn ang="0">
                  <a:pos x="318" y="235"/>
                </a:cxn>
                <a:cxn ang="0">
                  <a:pos x="303" y="235"/>
                </a:cxn>
                <a:cxn ang="0">
                  <a:pos x="294" y="236"/>
                </a:cxn>
                <a:cxn ang="0">
                  <a:pos x="286" y="239"/>
                </a:cxn>
                <a:cxn ang="0">
                  <a:pos x="269" y="242"/>
                </a:cxn>
                <a:cxn ang="0">
                  <a:pos x="246" y="246"/>
                </a:cxn>
                <a:cxn ang="0">
                  <a:pos x="218" y="252"/>
                </a:cxn>
                <a:cxn ang="0">
                  <a:pos x="186" y="258"/>
                </a:cxn>
                <a:cxn ang="0">
                  <a:pos x="152" y="264"/>
                </a:cxn>
                <a:cxn ang="0">
                  <a:pos x="117" y="272"/>
                </a:cxn>
                <a:cxn ang="0">
                  <a:pos x="83" y="277"/>
                </a:cxn>
                <a:cxn ang="0">
                  <a:pos x="80" y="273"/>
                </a:cxn>
                <a:cxn ang="0">
                  <a:pos x="78" y="269"/>
                </a:cxn>
                <a:cxn ang="0">
                  <a:pos x="77" y="266"/>
                </a:cxn>
                <a:cxn ang="0">
                  <a:pos x="77" y="263"/>
                </a:cxn>
                <a:cxn ang="0">
                  <a:pos x="72" y="243"/>
                </a:cxn>
                <a:cxn ang="0">
                  <a:pos x="64" y="224"/>
                </a:cxn>
                <a:cxn ang="0">
                  <a:pos x="53" y="207"/>
                </a:cxn>
                <a:cxn ang="0">
                  <a:pos x="46" y="190"/>
                </a:cxn>
                <a:cxn ang="0">
                  <a:pos x="40" y="180"/>
                </a:cxn>
                <a:cxn ang="0">
                  <a:pos x="31" y="167"/>
                </a:cxn>
                <a:cxn ang="0">
                  <a:pos x="23" y="152"/>
                </a:cxn>
                <a:cxn ang="0">
                  <a:pos x="12" y="139"/>
                </a:cxn>
                <a:cxn ang="0">
                  <a:pos x="6" y="125"/>
                </a:cxn>
                <a:cxn ang="0">
                  <a:pos x="3" y="114"/>
                </a:cxn>
                <a:cxn ang="0">
                  <a:pos x="3" y="99"/>
                </a:cxn>
                <a:cxn ang="0">
                  <a:pos x="2" y="81"/>
                </a:cxn>
                <a:cxn ang="0">
                  <a:pos x="0" y="61"/>
                </a:cxn>
                <a:cxn ang="0">
                  <a:pos x="296" y="0"/>
                </a:cxn>
              </a:cxnLst>
              <a:rect l="0" t="0" r="r" b="b"/>
              <a:pathLst>
                <a:path w="371" h="277">
                  <a:moveTo>
                    <a:pt x="296" y="0"/>
                  </a:moveTo>
                  <a:lnTo>
                    <a:pt x="299" y="16"/>
                  </a:lnTo>
                  <a:lnTo>
                    <a:pt x="300" y="33"/>
                  </a:lnTo>
                  <a:lnTo>
                    <a:pt x="303" y="49"/>
                  </a:lnTo>
                  <a:lnTo>
                    <a:pt x="309" y="58"/>
                  </a:lnTo>
                  <a:lnTo>
                    <a:pt x="318" y="63"/>
                  </a:lnTo>
                  <a:lnTo>
                    <a:pt x="331" y="71"/>
                  </a:lnTo>
                  <a:lnTo>
                    <a:pt x="343" y="78"/>
                  </a:lnTo>
                  <a:lnTo>
                    <a:pt x="356" y="86"/>
                  </a:lnTo>
                  <a:lnTo>
                    <a:pt x="365" y="96"/>
                  </a:lnTo>
                  <a:lnTo>
                    <a:pt x="371" y="108"/>
                  </a:lnTo>
                  <a:lnTo>
                    <a:pt x="371" y="123"/>
                  </a:lnTo>
                  <a:lnTo>
                    <a:pt x="368" y="134"/>
                  </a:lnTo>
                  <a:lnTo>
                    <a:pt x="353" y="152"/>
                  </a:lnTo>
                  <a:lnTo>
                    <a:pt x="346" y="158"/>
                  </a:lnTo>
                  <a:lnTo>
                    <a:pt x="341" y="164"/>
                  </a:lnTo>
                  <a:lnTo>
                    <a:pt x="341" y="176"/>
                  </a:lnTo>
                  <a:lnTo>
                    <a:pt x="346" y="189"/>
                  </a:lnTo>
                  <a:lnTo>
                    <a:pt x="347" y="204"/>
                  </a:lnTo>
                  <a:lnTo>
                    <a:pt x="346" y="212"/>
                  </a:lnTo>
                  <a:lnTo>
                    <a:pt x="340" y="223"/>
                  </a:lnTo>
                  <a:lnTo>
                    <a:pt x="336" y="238"/>
                  </a:lnTo>
                  <a:lnTo>
                    <a:pt x="318" y="235"/>
                  </a:lnTo>
                  <a:lnTo>
                    <a:pt x="303" y="235"/>
                  </a:lnTo>
                  <a:lnTo>
                    <a:pt x="294" y="236"/>
                  </a:lnTo>
                  <a:lnTo>
                    <a:pt x="286" y="239"/>
                  </a:lnTo>
                  <a:lnTo>
                    <a:pt x="269" y="242"/>
                  </a:lnTo>
                  <a:lnTo>
                    <a:pt x="246" y="246"/>
                  </a:lnTo>
                  <a:lnTo>
                    <a:pt x="218" y="252"/>
                  </a:lnTo>
                  <a:lnTo>
                    <a:pt x="186" y="258"/>
                  </a:lnTo>
                  <a:lnTo>
                    <a:pt x="152" y="264"/>
                  </a:lnTo>
                  <a:lnTo>
                    <a:pt x="117" y="272"/>
                  </a:lnTo>
                  <a:lnTo>
                    <a:pt x="83" y="277"/>
                  </a:lnTo>
                  <a:lnTo>
                    <a:pt x="80" y="273"/>
                  </a:lnTo>
                  <a:lnTo>
                    <a:pt x="78" y="269"/>
                  </a:lnTo>
                  <a:lnTo>
                    <a:pt x="77" y="266"/>
                  </a:lnTo>
                  <a:lnTo>
                    <a:pt x="77" y="263"/>
                  </a:lnTo>
                  <a:lnTo>
                    <a:pt x="72" y="243"/>
                  </a:lnTo>
                  <a:lnTo>
                    <a:pt x="64" y="224"/>
                  </a:lnTo>
                  <a:lnTo>
                    <a:pt x="53" y="207"/>
                  </a:lnTo>
                  <a:lnTo>
                    <a:pt x="46" y="190"/>
                  </a:lnTo>
                  <a:lnTo>
                    <a:pt x="40" y="180"/>
                  </a:lnTo>
                  <a:lnTo>
                    <a:pt x="31" y="167"/>
                  </a:lnTo>
                  <a:lnTo>
                    <a:pt x="23" y="152"/>
                  </a:lnTo>
                  <a:lnTo>
                    <a:pt x="12" y="139"/>
                  </a:lnTo>
                  <a:lnTo>
                    <a:pt x="6" y="125"/>
                  </a:lnTo>
                  <a:lnTo>
                    <a:pt x="3" y="114"/>
                  </a:lnTo>
                  <a:lnTo>
                    <a:pt x="3" y="99"/>
                  </a:lnTo>
                  <a:lnTo>
                    <a:pt x="2" y="81"/>
                  </a:lnTo>
                  <a:lnTo>
                    <a:pt x="0" y="61"/>
                  </a:lnTo>
                  <a:lnTo>
                    <a:pt x="296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2" name="Freeform 58"/>
            <p:cNvSpPr>
              <a:spLocks/>
            </p:cNvSpPr>
            <p:nvPr/>
          </p:nvSpPr>
          <p:spPr bwMode="auto">
            <a:xfrm>
              <a:off x="6219825" y="3554413"/>
              <a:ext cx="687388" cy="539750"/>
            </a:xfrm>
            <a:custGeom>
              <a:avLst/>
              <a:gdLst/>
              <a:ahLst/>
              <a:cxnLst>
                <a:cxn ang="0">
                  <a:pos x="235" y="0"/>
                </a:cxn>
                <a:cxn ang="0">
                  <a:pos x="250" y="17"/>
                </a:cxn>
                <a:cxn ang="0">
                  <a:pos x="253" y="50"/>
                </a:cxn>
                <a:cxn ang="0">
                  <a:pos x="270" y="70"/>
                </a:cxn>
                <a:cxn ang="0">
                  <a:pos x="292" y="81"/>
                </a:cxn>
                <a:cxn ang="0">
                  <a:pos x="307" y="87"/>
                </a:cxn>
                <a:cxn ang="0">
                  <a:pos x="313" y="97"/>
                </a:cxn>
                <a:cxn ang="0">
                  <a:pos x="308" y="112"/>
                </a:cxn>
                <a:cxn ang="0">
                  <a:pos x="316" y="115"/>
                </a:cxn>
                <a:cxn ang="0">
                  <a:pos x="347" y="113"/>
                </a:cxn>
                <a:cxn ang="0">
                  <a:pos x="347" y="129"/>
                </a:cxn>
                <a:cxn ang="0">
                  <a:pos x="341" y="150"/>
                </a:cxn>
                <a:cxn ang="0">
                  <a:pos x="352" y="165"/>
                </a:cxn>
                <a:cxn ang="0">
                  <a:pos x="373" y="174"/>
                </a:cxn>
                <a:cxn ang="0">
                  <a:pos x="398" y="183"/>
                </a:cxn>
                <a:cxn ang="0">
                  <a:pos x="405" y="206"/>
                </a:cxn>
                <a:cxn ang="0">
                  <a:pos x="411" y="225"/>
                </a:cxn>
                <a:cxn ang="0">
                  <a:pos x="426" y="230"/>
                </a:cxn>
                <a:cxn ang="0">
                  <a:pos x="433" y="242"/>
                </a:cxn>
                <a:cxn ang="0">
                  <a:pos x="430" y="265"/>
                </a:cxn>
                <a:cxn ang="0">
                  <a:pos x="422" y="278"/>
                </a:cxn>
                <a:cxn ang="0">
                  <a:pos x="420" y="315"/>
                </a:cxn>
                <a:cxn ang="0">
                  <a:pos x="395" y="321"/>
                </a:cxn>
                <a:cxn ang="0">
                  <a:pos x="382" y="324"/>
                </a:cxn>
                <a:cxn ang="0">
                  <a:pos x="382" y="315"/>
                </a:cxn>
                <a:cxn ang="0">
                  <a:pos x="386" y="299"/>
                </a:cxn>
                <a:cxn ang="0">
                  <a:pos x="383" y="290"/>
                </a:cxn>
                <a:cxn ang="0">
                  <a:pos x="363" y="293"/>
                </a:cxn>
                <a:cxn ang="0">
                  <a:pos x="316" y="304"/>
                </a:cxn>
                <a:cxn ang="0">
                  <a:pos x="253" y="315"/>
                </a:cxn>
                <a:cxn ang="0">
                  <a:pos x="182" y="329"/>
                </a:cxn>
                <a:cxn ang="0">
                  <a:pos x="111" y="340"/>
                </a:cxn>
                <a:cxn ang="0">
                  <a:pos x="100" y="298"/>
                </a:cxn>
                <a:cxn ang="0">
                  <a:pos x="94" y="264"/>
                </a:cxn>
                <a:cxn ang="0">
                  <a:pos x="89" y="219"/>
                </a:cxn>
                <a:cxn ang="0">
                  <a:pos x="85" y="177"/>
                </a:cxn>
                <a:cxn ang="0">
                  <a:pos x="84" y="152"/>
                </a:cxn>
                <a:cxn ang="0">
                  <a:pos x="73" y="138"/>
                </a:cxn>
                <a:cxn ang="0">
                  <a:pos x="57" y="125"/>
                </a:cxn>
                <a:cxn ang="0">
                  <a:pos x="57" y="112"/>
                </a:cxn>
                <a:cxn ang="0">
                  <a:pos x="64" y="97"/>
                </a:cxn>
                <a:cxn ang="0">
                  <a:pos x="61" y="91"/>
                </a:cxn>
                <a:cxn ang="0">
                  <a:pos x="44" y="87"/>
                </a:cxn>
                <a:cxn ang="0">
                  <a:pos x="19" y="70"/>
                </a:cxn>
                <a:cxn ang="0">
                  <a:pos x="0" y="42"/>
                </a:cxn>
                <a:cxn ang="0">
                  <a:pos x="69" y="29"/>
                </a:cxn>
                <a:cxn ang="0">
                  <a:pos x="135" y="17"/>
                </a:cxn>
                <a:cxn ang="0">
                  <a:pos x="186" y="7"/>
                </a:cxn>
                <a:cxn ang="0">
                  <a:pos x="211" y="1"/>
                </a:cxn>
              </a:cxnLst>
              <a:rect l="0" t="0" r="r" b="b"/>
              <a:pathLst>
                <a:path w="433" h="340">
                  <a:moveTo>
                    <a:pt x="220" y="0"/>
                  </a:moveTo>
                  <a:lnTo>
                    <a:pt x="235" y="0"/>
                  </a:lnTo>
                  <a:lnTo>
                    <a:pt x="253" y="3"/>
                  </a:lnTo>
                  <a:lnTo>
                    <a:pt x="250" y="17"/>
                  </a:lnTo>
                  <a:lnTo>
                    <a:pt x="250" y="35"/>
                  </a:lnTo>
                  <a:lnTo>
                    <a:pt x="253" y="50"/>
                  </a:lnTo>
                  <a:lnTo>
                    <a:pt x="260" y="62"/>
                  </a:lnTo>
                  <a:lnTo>
                    <a:pt x="270" y="70"/>
                  </a:lnTo>
                  <a:lnTo>
                    <a:pt x="280" y="76"/>
                  </a:lnTo>
                  <a:lnTo>
                    <a:pt x="292" y="81"/>
                  </a:lnTo>
                  <a:lnTo>
                    <a:pt x="301" y="84"/>
                  </a:lnTo>
                  <a:lnTo>
                    <a:pt x="307" y="87"/>
                  </a:lnTo>
                  <a:lnTo>
                    <a:pt x="311" y="93"/>
                  </a:lnTo>
                  <a:lnTo>
                    <a:pt x="313" y="97"/>
                  </a:lnTo>
                  <a:lnTo>
                    <a:pt x="310" y="104"/>
                  </a:lnTo>
                  <a:lnTo>
                    <a:pt x="308" y="112"/>
                  </a:lnTo>
                  <a:lnTo>
                    <a:pt x="310" y="115"/>
                  </a:lnTo>
                  <a:lnTo>
                    <a:pt x="316" y="115"/>
                  </a:lnTo>
                  <a:lnTo>
                    <a:pt x="342" y="110"/>
                  </a:lnTo>
                  <a:lnTo>
                    <a:pt x="347" y="113"/>
                  </a:lnTo>
                  <a:lnTo>
                    <a:pt x="348" y="121"/>
                  </a:lnTo>
                  <a:lnTo>
                    <a:pt x="347" y="129"/>
                  </a:lnTo>
                  <a:lnTo>
                    <a:pt x="342" y="138"/>
                  </a:lnTo>
                  <a:lnTo>
                    <a:pt x="341" y="150"/>
                  </a:lnTo>
                  <a:lnTo>
                    <a:pt x="344" y="159"/>
                  </a:lnTo>
                  <a:lnTo>
                    <a:pt x="352" y="165"/>
                  </a:lnTo>
                  <a:lnTo>
                    <a:pt x="363" y="171"/>
                  </a:lnTo>
                  <a:lnTo>
                    <a:pt x="373" y="174"/>
                  </a:lnTo>
                  <a:lnTo>
                    <a:pt x="391" y="177"/>
                  </a:lnTo>
                  <a:lnTo>
                    <a:pt x="398" y="183"/>
                  </a:lnTo>
                  <a:lnTo>
                    <a:pt x="404" y="193"/>
                  </a:lnTo>
                  <a:lnTo>
                    <a:pt x="405" y="206"/>
                  </a:lnTo>
                  <a:lnTo>
                    <a:pt x="407" y="218"/>
                  </a:lnTo>
                  <a:lnTo>
                    <a:pt x="411" y="225"/>
                  </a:lnTo>
                  <a:lnTo>
                    <a:pt x="419" y="228"/>
                  </a:lnTo>
                  <a:lnTo>
                    <a:pt x="426" y="230"/>
                  </a:lnTo>
                  <a:lnTo>
                    <a:pt x="432" y="233"/>
                  </a:lnTo>
                  <a:lnTo>
                    <a:pt x="433" y="242"/>
                  </a:lnTo>
                  <a:lnTo>
                    <a:pt x="433" y="255"/>
                  </a:lnTo>
                  <a:lnTo>
                    <a:pt x="430" y="265"/>
                  </a:lnTo>
                  <a:lnTo>
                    <a:pt x="426" y="273"/>
                  </a:lnTo>
                  <a:lnTo>
                    <a:pt x="422" y="278"/>
                  </a:lnTo>
                  <a:lnTo>
                    <a:pt x="422" y="305"/>
                  </a:lnTo>
                  <a:lnTo>
                    <a:pt x="420" y="315"/>
                  </a:lnTo>
                  <a:lnTo>
                    <a:pt x="407" y="318"/>
                  </a:lnTo>
                  <a:lnTo>
                    <a:pt x="395" y="321"/>
                  </a:lnTo>
                  <a:lnTo>
                    <a:pt x="386" y="323"/>
                  </a:lnTo>
                  <a:lnTo>
                    <a:pt x="382" y="324"/>
                  </a:lnTo>
                  <a:lnTo>
                    <a:pt x="380" y="321"/>
                  </a:lnTo>
                  <a:lnTo>
                    <a:pt x="382" y="315"/>
                  </a:lnTo>
                  <a:lnTo>
                    <a:pt x="385" y="306"/>
                  </a:lnTo>
                  <a:lnTo>
                    <a:pt x="386" y="299"/>
                  </a:lnTo>
                  <a:lnTo>
                    <a:pt x="386" y="293"/>
                  </a:lnTo>
                  <a:lnTo>
                    <a:pt x="383" y="290"/>
                  </a:lnTo>
                  <a:lnTo>
                    <a:pt x="377" y="292"/>
                  </a:lnTo>
                  <a:lnTo>
                    <a:pt x="363" y="293"/>
                  </a:lnTo>
                  <a:lnTo>
                    <a:pt x="342" y="298"/>
                  </a:lnTo>
                  <a:lnTo>
                    <a:pt x="316" y="304"/>
                  </a:lnTo>
                  <a:lnTo>
                    <a:pt x="286" y="309"/>
                  </a:lnTo>
                  <a:lnTo>
                    <a:pt x="253" y="315"/>
                  </a:lnTo>
                  <a:lnTo>
                    <a:pt x="217" y="323"/>
                  </a:lnTo>
                  <a:lnTo>
                    <a:pt x="182" y="329"/>
                  </a:lnTo>
                  <a:lnTo>
                    <a:pt x="145" y="334"/>
                  </a:lnTo>
                  <a:lnTo>
                    <a:pt x="111" y="340"/>
                  </a:lnTo>
                  <a:lnTo>
                    <a:pt x="106" y="318"/>
                  </a:lnTo>
                  <a:lnTo>
                    <a:pt x="100" y="298"/>
                  </a:lnTo>
                  <a:lnTo>
                    <a:pt x="95" y="278"/>
                  </a:lnTo>
                  <a:lnTo>
                    <a:pt x="94" y="264"/>
                  </a:lnTo>
                  <a:lnTo>
                    <a:pt x="92" y="243"/>
                  </a:lnTo>
                  <a:lnTo>
                    <a:pt x="89" y="219"/>
                  </a:lnTo>
                  <a:lnTo>
                    <a:pt x="88" y="197"/>
                  </a:lnTo>
                  <a:lnTo>
                    <a:pt x="85" y="177"/>
                  </a:lnTo>
                  <a:lnTo>
                    <a:pt x="84" y="162"/>
                  </a:lnTo>
                  <a:lnTo>
                    <a:pt x="84" y="152"/>
                  </a:lnTo>
                  <a:lnTo>
                    <a:pt x="81" y="144"/>
                  </a:lnTo>
                  <a:lnTo>
                    <a:pt x="73" y="138"/>
                  </a:lnTo>
                  <a:lnTo>
                    <a:pt x="64" y="131"/>
                  </a:lnTo>
                  <a:lnTo>
                    <a:pt x="57" y="125"/>
                  </a:lnTo>
                  <a:lnTo>
                    <a:pt x="54" y="119"/>
                  </a:lnTo>
                  <a:lnTo>
                    <a:pt x="57" y="112"/>
                  </a:lnTo>
                  <a:lnTo>
                    <a:pt x="61" y="104"/>
                  </a:lnTo>
                  <a:lnTo>
                    <a:pt x="64" y="97"/>
                  </a:lnTo>
                  <a:lnTo>
                    <a:pt x="64" y="93"/>
                  </a:lnTo>
                  <a:lnTo>
                    <a:pt x="61" y="91"/>
                  </a:lnTo>
                  <a:lnTo>
                    <a:pt x="53" y="90"/>
                  </a:lnTo>
                  <a:lnTo>
                    <a:pt x="44" y="87"/>
                  </a:lnTo>
                  <a:lnTo>
                    <a:pt x="32" y="81"/>
                  </a:lnTo>
                  <a:lnTo>
                    <a:pt x="19" y="70"/>
                  </a:lnTo>
                  <a:lnTo>
                    <a:pt x="7" y="56"/>
                  </a:lnTo>
                  <a:lnTo>
                    <a:pt x="0" y="42"/>
                  </a:lnTo>
                  <a:lnTo>
                    <a:pt x="34" y="37"/>
                  </a:lnTo>
                  <a:lnTo>
                    <a:pt x="69" y="29"/>
                  </a:lnTo>
                  <a:lnTo>
                    <a:pt x="103" y="23"/>
                  </a:lnTo>
                  <a:lnTo>
                    <a:pt x="135" y="17"/>
                  </a:lnTo>
                  <a:lnTo>
                    <a:pt x="163" y="11"/>
                  </a:lnTo>
                  <a:lnTo>
                    <a:pt x="186" y="7"/>
                  </a:lnTo>
                  <a:lnTo>
                    <a:pt x="203" y="4"/>
                  </a:lnTo>
                  <a:lnTo>
                    <a:pt x="211" y="1"/>
                  </a:lnTo>
                  <a:lnTo>
                    <a:pt x="220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3" name="Freeform 59"/>
            <p:cNvSpPr>
              <a:spLocks/>
            </p:cNvSpPr>
            <p:nvPr/>
          </p:nvSpPr>
          <p:spPr bwMode="auto">
            <a:xfrm>
              <a:off x="5930900" y="2595563"/>
              <a:ext cx="627063" cy="682625"/>
            </a:xfrm>
            <a:custGeom>
              <a:avLst/>
              <a:gdLst/>
              <a:ahLst/>
              <a:cxnLst>
                <a:cxn ang="0">
                  <a:pos x="95" y="3"/>
                </a:cxn>
                <a:cxn ang="0">
                  <a:pos x="133" y="21"/>
                </a:cxn>
                <a:cxn ang="0">
                  <a:pos x="174" y="21"/>
                </a:cxn>
                <a:cxn ang="0">
                  <a:pos x="214" y="16"/>
                </a:cxn>
                <a:cxn ang="0">
                  <a:pos x="238" y="16"/>
                </a:cxn>
                <a:cxn ang="0">
                  <a:pos x="257" y="25"/>
                </a:cxn>
                <a:cxn ang="0">
                  <a:pos x="285" y="31"/>
                </a:cxn>
                <a:cxn ang="0">
                  <a:pos x="324" y="25"/>
                </a:cxn>
                <a:cxn ang="0">
                  <a:pos x="360" y="22"/>
                </a:cxn>
                <a:cxn ang="0">
                  <a:pos x="370" y="31"/>
                </a:cxn>
                <a:cxn ang="0">
                  <a:pos x="336" y="61"/>
                </a:cxn>
                <a:cxn ang="0">
                  <a:pos x="321" y="81"/>
                </a:cxn>
                <a:cxn ang="0">
                  <a:pos x="307" y="109"/>
                </a:cxn>
                <a:cxn ang="0">
                  <a:pos x="301" y="129"/>
                </a:cxn>
                <a:cxn ang="0">
                  <a:pos x="298" y="135"/>
                </a:cxn>
                <a:cxn ang="0">
                  <a:pos x="288" y="146"/>
                </a:cxn>
                <a:cxn ang="0">
                  <a:pos x="285" y="151"/>
                </a:cxn>
                <a:cxn ang="0">
                  <a:pos x="285" y="170"/>
                </a:cxn>
                <a:cxn ang="0">
                  <a:pos x="289" y="191"/>
                </a:cxn>
                <a:cxn ang="0">
                  <a:pos x="282" y="207"/>
                </a:cxn>
                <a:cxn ang="0">
                  <a:pos x="267" y="226"/>
                </a:cxn>
                <a:cxn ang="0">
                  <a:pos x="273" y="239"/>
                </a:cxn>
                <a:cxn ang="0">
                  <a:pos x="277" y="266"/>
                </a:cxn>
                <a:cxn ang="0">
                  <a:pos x="286" y="295"/>
                </a:cxn>
                <a:cxn ang="0">
                  <a:pos x="298" y="304"/>
                </a:cxn>
                <a:cxn ang="0">
                  <a:pos x="321" y="309"/>
                </a:cxn>
                <a:cxn ang="0">
                  <a:pos x="346" y="326"/>
                </a:cxn>
                <a:cxn ang="0">
                  <a:pos x="368" y="337"/>
                </a:cxn>
                <a:cxn ang="0">
                  <a:pos x="389" y="356"/>
                </a:cxn>
                <a:cxn ang="0">
                  <a:pos x="395" y="369"/>
                </a:cxn>
                <a:cxn ang="0">
                  <a:pos x="99" y="404"/>
                </a:cxn>
                <a:cxn ang="0">
                  <a:pos x="95" y="345"/>
                </a:cxn>
                <a:cxn ang="0">
                  <a:pos x="82" y="288"/>
                </a:cxn>
                <a:cxn ang="0">
                  <a:pos x="70" y="266"/>
                </a:cxn>
                <a:cxn ang="0">
                  <a:pos x="63" y="253"/>
                </a:cxn>
                <a:cxn ang="0">
                  <a:pos x="66" y="216"/>
                </a:cxn>
                <a:cxn ang="0">
                  <a:pos x="60" y="196"/>
                </a:cxn>
                <a:cxn ang="0">
                  <a:pos x="51" y="168"/>
                </a:cxn>
                <a:cxn ang="0">
                  <a:pos x="48" y="137"/>
                </a:cxn>
                <a:cxn ang="0">
                  <a:pos x="33" y="104"/>
                </a:cxn>
                <a:cxn ang="0">
                  <a:pos x="20" y="83"/>
                </a:cxn>
                <a:cxn ang="0">
                  <a:pos x="17" y="56"/>
                </a:cxn>
                <a:cxn ang="0">
                  <a:pos x="10" y="37"/>
                </a:cxn>
                <a:cxn ang="0">
                  <a:pos x="0" y="14"/>
                </a:cxn>
                <a:cxn ang="0">
                  <a:pos x="57" y="3"/>
                </a:cxn>
                <a:cxn ang="0">
                  <a:pos x="83" y="0"/>
                </a:cxn>
              </a:cxnLst>
              <a:rect l="0" t="0" r="r" b="b"/>
              <a:pathLst>
                <a:path w="395" h="430">
                  <a:moveTo>
                    <a:pt x="83" y="0"/>
                  </a:moveTo>
                  <a:lnTo>
                    <a:pt x="95" y="3"/>
                  </a:lnTo>
                  <a:lnTo>
                    <a:pt x="119" y="15"/>
                  </a:lnTo>
                  <a:lnTo>
                    <a:pt x="133" y="21"/>
                  </a:lnTo>
                  <a:lnTo>
                    <a:pt x="151" y="22"/>
                  </a:lnTo>
                  <a:lnTo>
                    <a:pt x="174" y="21"/>
                  </a:lnTo>
                  <a:lnTo>
                    <a:pt x="196" y="18"/>
                  </a:lnTo>
                  <a:lnTo>
                    <a:pt x="214" y="16"/>
                  </a:lnTo>
                  <a:lnTo>
                    <a:pt x="229" y="15"/>
                  </a:lnTo>
                  <a:lnTo>
                    <a:pt x="238" y="16"/>
                  </a:lnTo>
                  <a:lnTo>
                    <a:pt x="246" y="21"/>
                  </a:lnTo>
                  <a:lnTo>
                    <a:pt x="257" y="25"/>
                  </a:lnTo>
                  <a:lnTo>
                    <a:pt x="268" y="30"/>
                  </a:lnTo>
                  <a:lnTo>
                    <a:pt x="285" y="31"/>
                  </a:lnTo>
                  <a:lnTo>
                    <a:pt x="307" y="30"/>
                  </a:lnTo>
                  <a:lnTo>
                    <a:pt x="324" y="25"/>
                  </a:lnTo>
                  <a:lnTo>
                    <a:pt x="340" y="22"/>
                  </a:lnTo>
                  <a:lnTo>
                    <a:pt x="360" y="22"/>
                  </a:lnTo>
                  <a:lnTo>
                    <a:pt x="373" y="27"/>
                  </a:lnTo>
                  <a:lnTo>
                    <a:pt x="370" y="31"/>
                  </a:lnTo>
                  <a:lnTo>
                    <a:pt x="363" y="39"/>
                  </a:lnTo>
                  <a:lnTo>
                    <a:pt x="336" y="61"/>
                  </a:lnTo>
                  <a:lnTo>
                    <a:pt x="329" y="68"/>
                  </a:lnTo>
                  <a:lnTo>
                    <a:pt x="321" y="81"/>
                  </a:lnTo>
                  <a:lnTo>
                    <a:pt x="313" y="95"/>
                  </a:lnTo>
                  <a:lnTo>
                    <a:pt x="307" y="109"/>
                  </a:lnTo>
                  <a:lnTo>
                    <a:pt x="302" y="121"/>
                  </a:lnTo>
                  <a:lnTo>
                    <a:pt x="301" y="129"/>
                  </a:lnTo>
                  <a:lnTo>
                    <a:pt x="301" y="130"/>
                  </a:lnTo>
                  <a:lnTo>
                    <a:pt x="298" y="135"/>
                  </a:lnTo>
                  <a:lnTo>
                    <a:pt x="293" y="140"/>
                  </a:lnTo>
                  <a:lnTo>
                    <a:pt x="288" y="146"/>
                  </a:lnTo>
                  <a:lnTo>
                    <a:pt x="286" y="149"/>
                  </a:lnTo>
                  <a:lnTo>
                    <a:pt x="285" y="151"/>
                  </a:lnTo>
                  <a:lnTo>
                    <a:pt x="283" y="160"/>
                  </a:lnTo>
                  <a:lnTo>
                    <a:pt x="285" y="170"/>
                  </a:lnTo>
                  <a:lnTo>
                    <a:pt x="288" y="180"/>
                  </a:lnTo>
                  <a:lnTo>
                    <a:pt x="289" y="191"/>
                  </a:lnTo>
                  <a:lnTo>
                    <a:pt x="286" y="199"/>
                  </a:lnTo>
                  <a:lnTo>
                    <a:pt x="282" y="207"/>
                  </a:lnTo>
                  <a:lnTo>
                    <a:pt x="268" y="220"/>
                  </a:lnTo>
                  <a:lnTo>
                    <a:pt x="267" y="226"/>
                  </a:lnTo>
                  <a:lnTo>
                    <a:pt x="270" y="232"/>
                  </a:lnTo>
                  <a:lnTo>
                    <a:pt x="273" y="239"/>
                  </a:lnTo>
                  <a:lnTo>
                    <a:pt x="274" y="250"/>
                  </a:lnTo>
                  <a:lnTo>
                    <a:pt x="277" y="266"/>
                  </a:lnTo>
                  <a:lnTo>
                    <a:pt x="283" y="281"/>
                  </a:lnTo>
                  <a:lnTo>
                    <a:pt x="286" y="295"/>
                  </a:lnTo>
                  <a:lnTo>
                    <a:pt x="289" y="301"/>
                  </a:lnTo>
                  <a:lnTo>
                    <a:pt x="298" y="304"/>
                  </a:lnTo>
                  <a:lnTo>
                    <a:pt x="310" y="307"/>
                  </a:lnTo>
                  <a:lnTo>
                    <a:pt x="321" y="309"/>
                  </a:lnTo>
                  <a:lnTo>
                    <a:pt x="333" y="313"/>
                  </a:lnTo>
                  <a:lnTo>
                    <a:pt x="346" y="326"/>
                  </a:lnTo>
                  <a:lnTo>
                    <a:pt x="357" y="332"/>
                  </a:lnTo>
                  <a:lnTo>
                    <a:pt x="368" y="337"/>
                  </a:lnTo>
                  <a:lnTo>
                    <a:pt x="380" y="344"/>
                  </a:lnTo>
                  <a:lnTo>
                    <a:pt x="389" y="356"/>
                  </a:lnTo>
                  <a:lnTo>
                    <a:pt x="392" y="362"/>
                  </a:lnTo>
                  <a:lnTo>
                    <a:pt x="395" y="369"/>
                  </a:lnTo>
                  <a:lnTo>
                    <a:pt x="99" y="430"/>
                  </a:lnTo>
                  <a:lnTo>
                    <a:pt x="99" y="404"/>
                  </a:lnTo>
                  <a:lnTo>
                    <a:pt x="98" y="381"/>
                  </a:lnTo>
                  <a:lnTo>
                    <a:pt x="95" y="345"/>
                  </a:lnTo>
                  <a:lnTo>
                    <a:pt x="89" y="314"/>
                  </a:lnTo>
                  <a:lnTo>
                    <a:pt x="82" y="288"/>
                  </a:lnTo>
                  <a:lnTo>
                    <a:pt x="76" y="275"/>
                  </a:lnTo>
                  <a:lnTo>
                    <a:pt x="70" y="266"/>
                  </a:lnTo>
                  <a:lnTo>
                    <a:pt x="64" y="260"/>
                  </a:lnTo>
                  <a:lnTo>
                    <a:pt x="63" y="253"/>
                  </a:lnTo>
                  <a:lnTo>
                    <a:pt x="63" y="242"/>
                  </a:lnTo>
                  <a:lnTo>
                    <a:pt x="66" y="216"/>
                  </a:lnTo>
                  <a:lnTo>
                    <a:pt x="64" y="207"/>
                  </a:lnTo>
                  <a:lnTo>
                    <a:pt x="60" y="196"/>
                  </a:lnTo>
                  <a:lnTo>
                    <a:pt x="54" y="182"/>
                  </a:lnTo>
                  <a:lnTo>
                    <a:pt x="51" y="168"/>
                  </a:lnTo>
                  <a:lnTo>
                    <a:pt x="51" y="154"/>
                  </a:lnTo>
                  <a:lnTo>
                    <a:pt x="48" y="137"/>
                  </a:lnTo>
                  <a:lnTo>
                    <a:pt x="41" y="118"/>
                  </a:lnTo>
                  <a:lnTo>
                    <a:pt x="33" y="104"/>
                  </a:lnTo>
                  <a:lnTo>
                    <a:pt x="25" y="92"/>
                  </a:lnTo>
                  <a:lnTo>
                    <a:pt x="20" y="83"/>
                  </a:lnTo>
                  <a:lnTo>
                    <a:pt x="17" y="76"/>
                  </a:lnTo>
                  <a:lnTo>
                    <a:pt x="17" y="56"/>
                  </a:lnTo>
                  <a:lnTo>
                    <a:pt x="13" y="43"/>
                  </a:lnTo>
                  <a:lnTo>
                    <a:pt x="10" y="37"/>
                  </a:lnTo>
                  <a:lnTo>
                    <a:pt x="5" y="27"/>
                  </a:lnTo>
                  <a:lnTo>
                    <a:pt x="0" y="14"/>
                  </a:lnTo>
                  <a:lnTo>
                    <a:pt x="32" y="8"/>
                  </a:lnTo>
                  <a:lnTo>
                    <a:pt x="57" y="3"/>
                  </a:lnTo>
                  <a:lnTo>
                    <a:pt x="74" y="2"/>
                  </a:lnTo>
                  <a:lnTo>
                    <a:pt x="83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4" name="Freeform 60"/>
            <p:cNvSpPr>
              <a:spLocks/>
            </p:cNvSpPr>
            <p:nvPr/>
          </p:nvSpPr>
          <p:spPr bwMode="auto">
            <a:xfrm>
              <a:off x="6396038" y="4014788"/>
              <a:ext cx="490538" cy="485775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275" y="3"/>
                </a:cxn>
                <a:cxn ang="0">
                  <a:pos x="275" y="9"/>
                </a:cxn>
                <a:cxn ang="0">
                  <a:pos x="274" y="16"/>
                </a:cxn>
                <a:cxn ang="0">
                  <a:pos x="271" y="25"/>
                </a:cxn>
                <a:cxn ang="0">
                  <a:pos x="269" y="31"/>
                </a:cxn>
                <a:cxn ang="0">
                  <a:pos x="271" y="34"/>
                </a:cxn>
                <a:cxn ang="0">
                  <a:pos x="275" y="33"/>
                </a:cxn>
                <a:cxn ang="0">
                  <a:pos x="284" y="31"/>
                </a:cxn>
                <a:cxn ang="0">
                  <a:pos x="296" y="28"/>
                </a:cxn>
                <a:cxn ang="0">
                  <a:pos x="309" y="25"/>
                </a:cxn>
                <a:cxn ang="0">
                  <a:pos x="306" y="40"/>
                </a:cxn>
                <a:cxn ang="0">
                  <a:pos x="302" y="52"/>
                </a:cxn>
                <a:cxn ang="0">
                  <a:pos x="297" y="59"/>
                </a:cxn>
                <a:cxn ang="0">
                  <a:pos x="293" y="68"/>
                </a:cxn>
                <a:cxn ang="0">
                  <a:pos x="287" y="98"/>
                </a:cxn>
                <a:cxn ang="0">
                  <a:pos x="286" y="112"/>
                </a:cxn>
                <a:cxn ang="0">
                  <a:pos x="286" y="121"/>
                </a:cxn>
                <a:cxn ang="0">
                  <a:pos x="284" y="129"/>
                </a:cxn>
                <a:cxn ang="0">
                  <a:pos x="281" y="140"/>
                </a:cxn>
                <a:cxn ang="0">
                  <a:pos x="277" y="154"/>
                </a:cxn>
                <a:cxn ang="0">
                  <a:pos x="271" y="167"/>
                </a:cxn>
                <a:cxn ang="0">
                  <a:pos x="265" y="179"/>
                </a:cxn>
                <a:cxn ang="0">
                  <a:pos x="261" y="192"/>
                </a:cxn>
                <a:cxn ang="0">
                  <a:pos x="256" y="208"/>
                </a:cxn>
                <a:cxn ang="0">
                  <a:pos x="255" y="223"/>
                </a:cxn>
                <a:cxn ang="0">
                  <a:pos x="258" y="238"/>
                </a:cxn>
                <a:cxn ang="0">
                  <a:pos x="264" y="270"/>
                </a:cxn>
                <a:cxn ang="0">
                  <a:pos x="203" y="282"/>
                </a:cxn>
                <a:cxn ang="0">
                  <a:pos x="139" y="294"/>
                </a:cxn>
                <a:cxn ang="0">
                  <a:pos x="75" y="306"/>
                </a:cxn>
                <a:cxn ang="0">
                  <a:pos x="74" y="291"/>
                </a:cxn>
                <a:cxn ang="0">
                  <a:pos x="72" y="279"/>
                </a:cxn>
                <a:cxn ang="0">
                  <a:pos x="71" y="272"/>
                </a:cxn>
                <a:cxn ang="0">
                  <a:pos x="68" y="269"/>
                </a:cxn>
                <a:cxn ang="0">
                  <a:pos x="61" y="266"/>
                </a:cxn>
                <a:cxn ang="0">
                  <a:pos x="52" y="264"/>
                </a:cxn>
                <a:cxn ang="0">
                  <a:pos x="42" y="263"/>
                </a:cxn>
                <a:cxn ang="0">
                  <a:pos x="42" y="236"/>
                </a:cxn>
                <a:cxn ang="0">
                  <a:pos x="43" y="211"/>
                </a:cxn>
                <a:cxn ang="0">
                  <a:pos x="42" y="188"/>
                </a:cxn>
                <a:cxn ang="0">
                  <a:pos x="40" y="170"/>
                </a:cxn>
                <a:cxn ang="0">
                  <a:pos x="37" y="157"/>
                </a:cxn>
                <a:cxn ang="0">
                  <a:pos x="31" y="143"/>
                </a:cxn>
                <a:cxn ang="0">
                  <a:pos x="25" y="126"/>
                </a:cxn>
                <a:cxn ang="0">
                  <a:pos x="17" y="102"/>
                </a:cxn>
                <a:cxn ang="0">
                  <a:pos x="9" y="77"/>
                </a:cxn>
                <a:cxn ang="0">
                  <a:pos x="0" y="50"/>
                </a:cxn>
                <a:cxn ang="0">
                  <a:pos x="34" y="44"/>
                </a:cxn>
                <a:cxn ang="0">
                  <a:pos x="71" y="39"/>
                </a:cxn>
                <a:cxn ang="0">
                  <a:pos x="106" y="33"/>
                </a:cxn>
                <a:cxn ang="0">
                  <a:pos x="142" y="25"/>
                </a:cxn>
                <a:cxn ang="0">
                  <a:pos x="175" y="19"/>
                </a:cxn>
                <a:cxn ang="0">
                  <a:pos x="205" y="14"/>
                </a:cxn>
                <a:cxn ang="0">
                  <a:pos x="231" y="8"/>
                </a:cxn>
                <a:cxn ang="0">
                  <a:pos x="252" y="3"/>
                </a:cxn>
                <a:cxn ang="0">
                  <a:pos x="266" y="2"/>
                </a:cxn>
                <a:cxn ang="0">
                  <a:pos x="272" y="0"/>
                </a:cxn>
              </a:cxnLst>
              <a:rect l="0" t="0" r="r" b="b"/>
              <a:pathLst>
                <a:path w="309" h="306">
                  <a:moveTo>
                    <a:pt x="272" y="0"/>
                  </a:moveTo>
                  <a:lnTo>
                    <a:pt x="275" y="3"/>
                  </a:lnTo>
                  <a:lnTo>
                    <a:pt x="275" y="9"/>
                  </a:lnTo>
                  <a:lnTo>
                    <a:pt x="274" y="16"/>
                  </a:lnTo>
                  <a:lnTo>
                    <a:pt x="271" y="25"/>
                  </a:lnTo>
                  <a:lnTo>
                    <a:pt x="269" y="31"/>
                  </a:lnTo>
                  <a:lnTo>
                    <a:pt x="271" y="34"/>
                  </a:lnTo>
                  <a:lnTo>
                    <a:pt x="275" y="33"/>
                  </a:lnTo>
                  <a:lnTo>
                    <a:pt x="284" y="31"/>
                  </a:lnTo>
                  <a:lnTo>
                    <a:pt x="296" y="28"/>
                  </a:lnTo>
                  <a:lnTo>
                    <a:pt x="309" y="25"/>
                  </a:lnTo>
                  <a:lnTo>
                    <a:pt x="306" y="40"/>
                  </a:lnTo>
                  <a:lnTo>
                    <a:pt x="302" y="52"/>
                  </a:lnTo>
                  <a:lnTo>
                    <a:pt x="297" y="59"/>
                  </a:lnTo>
                  <a:lnTo>
                    <a:pt x="293" y="68"/>
                  </a:lnTo>
                  <a:lnTo>
                    <a:pt x="287" y="98"/>
                  </a:lnTo>
                  <a:lnTo>
                    <a:pt x="286" y="112"/>
                  </a:lnTo>
                  <a:lnTo>
                    <a:pt x="286" y="121"/>
                  </a:lnTo>
                  <a:lnTo>
                    <a:pt x="284" y="129"/>
                  </a:lnTo>
                  <a:lnTo>
                    <a:pt x="281" y="140"/>
                  </a:lnTo>
                  <a:lnTo>
                    <a:pt x="277" y="154"/>
                  </a:lnTo>
                  <a:lnTo>
                    <a:pt x="271" y="167"/>
                  </a:lnTo>
                  <a:lnTo>
                    <a:pt x="265" y="179"/>
                  </a:lnTo>
                  <a:lnTo>
                    <a:pt x="261" y="192"/>
                  </a:lnTo>
                  <a:lnTo>
                    <a:pt x="256" y="208"/>
                  </a:lnTo>
                  <a:lnTo>
                    <a:pt x="255" y="223"/>
                  </a:lnTo>
                  <a:lnTo>
                    <a:pt x="258" y="238"/>
                  </a:lnTo>
                  <a:lnTo>
                    <a:pt x="264" y="270"/>
                  </a:lnTo>
                  <a:lnTo>
                    <a:pt x="203" y="282"/>
                  </a:lnTo>
                  <a:lnTo>
                    <a:pt x="139" y="294"/>
                  </a:lnTo>
                  <a:lnTo>
                    <a:pt x="75" y="306"/>
                  </a:lnTo>
                  <a:lnTo>
                    <a:pt x="74" y="291"/>
                  </a:lnTo>
                  <a:lnTo>
                    <a:pt x="72" y="279"/>
                  </a:lnTo>
                  <a:lnTo>
                    <a:pt x="71" y="272"/>
                  </a:lnTo>
                  <a:lnTo>
                    <a:pt x="68" y="269"/>
                  </a:lnTo>
                  <a:lnTo>
                    <a:pt x="61" y="266"/>
                  </a:lnTo>
                  <a:lnTo>
                    <a:pt x="52" y="264"/>
                  </a:lnTo>
                  <a:lnTo>
                    <a:pt x="42" y="263"/>
                  </a:lnTo>
                  <a:lnTo>
                    <a:pt x="42" y="236"/>
                  </a:lnTo>
                  <a:lnTo>
                    <a:pt x="43" y="211"/>
                  </a:lnTo>
                  <a:lnTo>
                    <a:pt x="42" y="188"/>
                  </a:lnTo>
                  <a:lnTo>
                    <a:pt x="40" y="170"/>
                  </a:lnTo>
                  <a:lnTo>
                    <a:pt x="37" y="157"/>
                  </a:lnTo>
                  <a:lnTo>
                    <a:pt x="31" y="143"/>
                  </a:lnTo>
                  <a:lnTo>
                    <a:pt x="25" y="126"/>
                  </a:lnTo>
                  <a:lnTo>
                    <a:pt x="17" y="102"/>
                  </a:lnTo>
                  <a:lnTo>
                    <a:pt x="9" y="77"/>
                  </a:lnTo>
                  <a:lnTo>
                    <a:pt x="0" y="50"/>
                  </a:lnTo>
                  <a:lnTo>
                    <a:pt x="34" y="44"/>
                  </a:lnTo>
                  <a:lnTo>
                    <a:pt x="71" y="39"/>
                  </a:lnTo>
                  <a:lnTo>
                    <a:pt x="106" y="33"/>
                  </a:lnTo>
                  <a:lnTo>
                    <a:pt x="142" y="25"/>
                  </a:lnTo>
                  <a:lnTo>
                    <a:pt x="175" y="19"/>
                  </a:lnTo>
                  <a:lnTo>
                    <a:pt x="205" y="14"/>
                  </a:lnTo>
                  <a:lnTo>
                    <a:pt x="231" y="8"/>
                  </a:lnTo>
                  <a:lnTo>
                    <a:pt x="252" y="3"/>
                  </a:lnTo>
                  <a:lnTo>
                    <a:pt x="266" y="2"/>
                  </a:lnTo>
                  <a:lnTo>
                    <a:pt x="272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5" name="Freeform 61"/>
            <p:cNvSpPr>
              <a:spLocks/>
            </p:cNvSpPr>
            <p:nvPr/>
          </p:nvSpPr>
          <p:spPr bwMode="auto">
            <a:xfrm>
              <a:off x="6515100" y="4443413"/>
              <a:ext cx="590550" cy="466725"/>
            </a:xfrm>
            <a:custGeom>
              <a:avLst/>
              <a:gdLst/>
              <a:ahLst/>
              <a:cxnLst>
                <a:cxn ang="0">
                  <a:pos x="190" y="24"/>
                </a:cxn>
                <a:cxn ang="0">
                  <a:pos x="211" y="52"/>
                </a:cxn>
                <a:cxn ang="0">
                  <a:pos x="206" y="77"/>
                </a:cxn>
                <a:cxn ang="0">
                  <a:pos x="187" y="111"/>
                </a:cxn>
                <a:cxn ang="0">
                  <a:pos x="187" y="157"/>
                </a:cxn>
                <a:cxn ang="0">
                  <a:pos x="216" y="158"/>
                </a:cxn>
                <a:cxn ang="0">
                  <a:pos x="271" y="149"/>
                </a:cxn>
                <a:cxn ang="0">
                  <a:pos x="300" y="146"/>
                </a:cxn>
                <a:cxn ang="0">
                  <a:pos x="318" y="177"/>
                </a:cxn>
                <a:cxn ang="0">
                  <a:pos x="327" y="195"/>
                </a:cxn>
                <a:cxn ang="0">
                  <a:pos x="313" y="202"/>
                </a:cxn>
                <a:cxn ang="0">
                  <a:pos x="318" y="213"/>
                </a:cxn>
                <a:cxn ang="0">
                  <a:pos x="325" y="217"/>
                </a:cxn>
                <a:cxn ang="0">
                  <a:pos x="335" y="210"/>
                </a:cxn>
                <a:cxn ang="0">
                  <a:pos x="344" y="216"/>
                </a:cxn>
                <a:cxn ang="0">
                  <a:pos x="349" y="227"/>
                </a:cxn>
                <a:cxn ang="0">
                  <a:pos x="333" y="242"/>
                </a:cxn>
                <a:cxn ang="0">
                  <a:pos x="337" y="251"/>
                </a:cxn>
                <a:cxn ang="0">
                  <a:pos x="365" y="272"/>
                </a:cxn>
                <a:cxn ang="0">
                  <a:pos x="368" y="285"/>
                </a:cxn>
                <a:cxn ang="0">
                  <a:pos x="337" y="276"/>
                </a:cxn>
                <a:cxn ang="0">
                  <a:pos x="310" y="270"/>
                </a:cxn>
                <a:cxn ang="0">
                  <a:pos x="312" y="278"/>
                </a:cxn>
                <a:cxn ang="0">
                  <a:pos x="312" y="285"/>
                </a:cxn>
                <a:cxn ang="0">
                  <a:pos x="300" y="283"/>
                </a:cxn>
                <a:cxn ang="0">
                  <a:pos x="291" y="280"/>
                </a:cxn>
                <a:cxn ang="0">
                  <a:pos x="261" y="294"/>
                </a:cxn>
                <a:cxn ang="0">
                  <a:pos x="241" y="289"/>
                </a:cxn>
                <a:cxn ang="0">
                  <a:pos x="234" y="292"/>
                </a:cxn>
                <a:cxn ang="0">
                  <a:pos x="227" y="285"/>
                </a:cxn>
                <a:cxn ang="0">
                  <a:pos x="221" y="273"/>
                </a:cxn>
                <a:cxn ang="0">
                  <a:pos x="202" y="267"/>
                </a:cxn>
                <a:cxn ang="0">
                  <a:pos x="175" y="266"/>
                </a:cxn>
                <a:cxn ang="0">
                  <a:pos x="152" y="282"/>
                </a:cxn>
                <a:cxn ang="0">
                  <a:pos x="112" y="275"/>
                </a:cxn>
                <a:cxn ang="0">
                  <a:pos x="81" y="272"/>
                </a:cxn>
                <a:cxn ang="0">
                  <a:pos x="64" y="279"/>
                </a:cxn>
                <a:cxn ang="0">
                  <a:pos x="53" y="285"/>
                </a:cxn>
                <a:cxn ang="0">
                  <a:pos x="50" y="264"/>
                </a:cxn>
                <a:cxn ang="0">
                  <a:pos x="47" y="230"/>
                </a:cxn>
                <a:cxn ang="0">
                  <a:pos x="53" y="193"/>
                </a:cxn>
                <a:cxn ang="0">
                  <a:pos x="53" y="164"/>
                </a:cxn>
                <a:cxn ang="0">
                  <a:pos x="24" y="133"/>
                </a:cxn>
                <a:cxn ang="0">
                  <a:pos x="3" y="70"/>
                </a:cxn>
                <a:cxn ang="0">
                  <a:pos x="128" y="12"/>
                </a:cxn>
              </a:cxnLst>
              <a:rect l="0" t="0" r="r" b="b"/>
              <a:pathLst>
                <a:path w="372" h="294">
                  <a:moveTo>
                    <a:pt x="189" y="0"/>
                  </a:moveTo>
                  <a:lnTo>
                    <a:pt x="190" y="13"/>
                  </a:lnTo>
                  <a:lnTo>
                    <a:pt x="190" y="24"/>
                  </a:lnTo>
                  <a:lnTo>
                    <a:pt x="194" y="34"/>
                  </a:lnTo>
                  <a:lnTo>
                    <a:pt x="202" y="43"/>
                  </a:lnTo>
                  <a:lnTo>
                    <a:pt x="211" y="52"/>
                  </a:lnTo>
                  <a:lnTo>
                    <a:pt x="213" y="61"/>
                  </a:lnTo>
                  <a:lnTo>
                    <a:pt x="212" y="68"/>
                  </a:lnTo>
                  <a:lnTo>
                    <a:pt x="206" y="77"/>
                  </a:lnTo>
                  <a:lnTo>
                    <a:pt x="199" y="84"/>
                  </a:lnTo>
                  <a:lnTo>
                    <a:pt x="191" y="96"/>
                  </a:lnTo>
                  <a:lnTo>
                    <a:pt x="187" y="111"/>
                  </a:lnTo>
                  <a:lnTo>
                    <a:pt x="186" y="129"/>
                  </a:lnTo>
                  <a:lnTo>
                    <a:pt x="186" y="145"/>
                  </a:lnTo>
                  <a:lnTo>
                    <a:pt x="187" y="157"/>
                  </a:lnTo>
                  <a:lnTo>
                    <a:pt x="191" y="160"/>
                  </a:lnTo>
                  <a:lnTo>
                    <a:pt x="202" y="160"/>
                  </a:lnTo>
                  <a:lnTo>
                    <a:pt x="216" y="158"/>
                  </a:lnTo>
                  <a:lnTo>
                    <a:pt x="234" y="155"/>
                  </a:lnTo>
                  <a:lnTo>
                    <a:pt x="253" y="152"/>
                  </a:lnTo>
                  <a:lnTo>
                    <a:pt x="271" y="149"/>
                  </a:lnTo>
                  <a:lnTo>
                    <a:pt x="286" y="146"/>
                  </a:lnTo>
                  <a:lnTo>
                    <a:pt x="296" y="145"/>
                  </a:lnTo>
                  <a:lnTo>
                    <a:pt x="300" y="146"/>
                  </a:lnTo>
                  <a:lnTo>
                    <a:pt x="303" y="154"/>
                  </a:lnTo>
                  <a:lnTo>
                    <a:pt x="309" y="164"/>
                  </a:lnTo>
                  <a:lnTo>
                    <a:pt x="318" y="177"/>
                  </a:lnTo>
                  <a:lnTo>
                    <a:pt x="322" y="183"/>
                  </a:lnTo>
                  <a:lnTo>
                    <a:pt x="333" y="193"/>
                  </a:lnTo>
                  <a:lnTo>
                    <a:pt x="327" y="195"/>
                  </a:lnTo>
                  <a:lnTo>
                    <a:pt x="322" y="198"/>
                  </a:lnTo>
                  <a:lnTo>
                    <a:pt x="318" y="199"/>
                  </a:lnTo>
                  <a:lnTo>
                    <a:pt x="313" y="202"/>
                  </a:lnTo>
                  <a:lnTo>
                    <a:pt x="312" y="205"/>
                  </a:lnTo>
                  <a:lnTo>
                    <a:pt x="313" y="208"/>
                  </a:lnTo>
                  <a:lnTo>
                    <a:pt x="318" y="213"/>
                  </a:lnTo>
                  <a:lnTo>
                    <a:pt x="321" y="214"/>
                  </a:lnTo>
                  <a:lnTo>
                    <a:pt x="322" y="217"/>
                  </a:lnTo>
                  <a:lnTo>
                    <a:pt x="325" y="217"/>
                  </a:lnTo>
                  <a:lnTo>
                    <a:pt x="327" y="216"/>
                  </a:lnTo>
                  <a:lnTo>
                    <a:pt x="333" y="213"/>
                  </a:lnTo>
                  <a:lnTo>
                    <a:pt x="335" y="210"/>
                  </a:lnTo>
                  <a:lnTo>
                    <a:pt x="337" y="210"/>
                  </a:lnTo>
                  <a:lnTo>
                    <a:pt x="341" y="214"/>
                  </a:lnTo>
                  <a:lnTo>
                    <a:pt x="344" y="216"/>
                  </a:lnTo>
                  <a:lnTo>
                    <a:pt x="347" y="219"/>
                  </a:lnTo>
                  <a:lnTo>
                    <a:pt x="350" y="224"/>
                  </a:lnTo>
                  <a:lnTo>
                    <a:pt x="349" y="227"/>
                  </a:lnTo>
                  <a:lnTo>
                    <a:pt x="343" y="233"/>
                  </a:lnTo>
                  <a:lnTo>
                    <a:pt x="338" y="236"/>
                  </a:lnTo>
                  <a:lnTo>
                    <a:pt x="333" y="242"/>
                  </a:lnTo>
                  <a:lnTo>
                    <a:pt x="330" y="244"/>
                  </a:lnTo>
                  <a:lnTo>
                    <a:pt x="331" y="247"/>
                  </a:lnTo>
                  <a:lnTo>
                    <a:pt x="337" y="251"/>
                  </a:lnTo>
                  <a:lnTo>
                    <a:pt x="346" y="257"/>
                  </a:lnTo>
                  <a:lnTo>
                    <a:pt x="356" y="264"/>
                  </a:lnTo>
                  <a:lnTo>
                    <a:pt x="365" y="272"/>
                  </a:lnTo>
                  <a:lnTo>
                    <a:pt x="371" y="278"/>
                  </a:lnTo>
                  <a:lnTo>
                    <a:pt x="372" y="283"/>
                  </a:lnTo>
                  <a:lnTo>
                    <a:pt x="368" y="285"/>
                  </a:lnTo>
                  <a:lnTo>
                    <a:pt x="359" y="283"/>
                  </a:lnTo>
                  <a:lnTo>
                    <a:pt x="349" y="280"/>
                  </a:lnTo>
                  <a:lnTo>
                    <a:pt x="337" y="276"/>
                  </a:lnTo>
                  <a:lnTo>
                    <a:pt x="327" y="272"/>
                  </a:lnTo>
                  <a:lnTo>
                    <a:pt x="313" y="267"/>
                  </a:lnTo>
                  <a:lnTo>
                    <a:pt x="310" y="270"/>
                  </a:lnTo>
                  <a:lnTo>
                    <a:pt x="310" y="272"/>
                  </a:lnTo>
                  <a:lnTo>
                    <a:pt x="312" y="275"/>
                  </a:lnTo>
                  <a:lnTo>
                    <a:pt x="312" y="278"/>
                  </a:lnTo>
                  <a:lnTo>
                    <a:pt x="313" y="280"/>
                  </a:lnTo>
                  <a:lnTo>
                    <a:pt x="313" y="282"/>
                  </a:lnTo>
                  <a:lnTo>
                    <a:pt x="312" y="285"/>
                  </a:lnTo>
                  <a:lnTo>
                    <a:pt x="309" y="286"/>
                  </a:lnTo>
                  <a:lnTo>
                    <a:pt x="306" y="286"/>
                  </a:lnTo>
                  <a:lnTo>
                    <a:pt x="300" y="283"/>
                  </a:lnTo>
                  <a:lnTo>
                    <a:pt x="296" y="282"/>
                  </a:lnTo>
                  <a:lnTo>
                    <a:pt x="294" y="280"/>
                  </a:lnTo>
                  <a:lnTo>
                    <a:pt x="291" y="280"/>
                  </a:lnTo>
                  <a:lnTo>
                    <a:pt x="286" y="282"/>
                  </a:lnTo>
                  <a:lnTo>
                    <a:pt x="262" y="294"/>
                  </a:lnTo>
                  <a:lnTo>
                    <a:pt x="261" y="294"/>
                  </a:lnTo>
                  <a:lnTo>
                    <a:pt x="249" y="288"/>
                  </a:lnTo>
                  <a:lnTo>
                    <a:pt x="243" y="288"/>
                  </a:lnTo>
                  <a:lnTo>
                    <a:pt x="241" y="289"/>
                  </a:lnTo>
                  <a:lnTo>
                    <a:pt x="238" y="291"/>
                  </a:lnTo>
                  <a:lnTo>
                    <a:pt x="237" y="292"/>
                  </a:lnTo>
                  <a:lnTo>
                    <a:pt x="234" y="292"/>
                  </a:lnTo>
                  <a:lnTo>
                    <a:pt x="231" y="291"/>
                  </a:lnTo>
                  <a:lnTo>
                    <a:pt x="230" y="288"/>
                  </a:lnTo>
                  <a:lnTo>
                    <a:pt x="227" y="285"/>
                  </a:lnTo>
                  <a:lnTo>
                    <a:pt x="225" y="280"/>
                  </a:lnTo>
                  <a:lnTo>
                    <a:pt x="222" y="276"/>
                  </a:lnTo>
                  <a:lnTo>
                    <a:pt x="221" y="273"/>
                  </a:lnTo>
                  <a:lnTo>
                    <a:pt x="218" y="272"/>
                  </a:lnTo>
                  <a:lnTo>
                    <a:pt x="211" y="270"/>
                  </a:lnTo>
                  <a:lnTo>
                    <a:pt x="202" y="267"/>
                  </a:lnTo>
                  <a:lnTo>
                    <a:pt x="191" y="264"/>
                  </a:lnTo>
                  <a:lnTo>
                    <a:pt x="183" y="263"/>
                  </a:lnTo>
                  <a:lnTo>
                    <a:pt x="175" y="266"/>
                  </a:lnTo>
                  <a:lnTo>
                    <a:pt x="169" y="273"/>
                  </a:lnTo>
                  <a:lnTo>
                    <a:pt x="162" y="279"/>
                  </a:lnTo>
                  <a:lnTo>
                    <a:pt x="152" y="282"/>
                  </a:lnTo>
                  <a:lnTo>
                    <a:pt x="140" y="280"/>
                  </a:lnTo>
                  <a:lnTo>
                    <a:pt x="127" y="278"/>
                  </a:lnTo>
                  <a:lnTo>
                    <a:pt x="112" y="275"/>
                  </a:lnTo>
                  <a:lnTo>
                    <a:pt x="99" y="272"/>
                  </a:lnTo>
                  <a:lnTo>
                    <a:pt x="89" y="270"/>
                  </a:lnTo>
                  <a:lnTo>
                    <a:pt x="81" y="272"/>
                  </a:lnTo>
                  <a:lnTo>
                    <a:pt x="74" y="275"/>
                  </a:lnTo>
                  <a:lnTo>
                    <a:pt x="69" y="278"/>
                  </a:lnTo>
                  <a:lnTo>
                    <a:pt x="64" y="279"/>
                  </a:lnTo>
                  <a:lnTo>
                    <a:pt x="59" y="280"/>
                  </a:lnTo>
                  <a:lnTo>
                    <a:pt x="56" y="282"/>
                  </a:lnTo>
                  <a:lnTo>
                    <a:pt x="53" y="285"/>
                  </a:lnTo>
                  <a:lnTo>
                    <a:pt x="49" y="288"/>
                  </a:lnTo>
                  <a:lnTo>
                    <a:pt x="49" y="275"/>
                  </a:lnTo>
                  <a:lnTo>
                    <a:pt x="50" y="264"/>
                  </a:lnTo>
                  <a:lnTo>
                    <a:pt x="53" y="252"/>
                  </a:lnTo>
                  <a:lnTo>
                    <a:pt x="47" y="238"/>
                  </a:lnTo>
                  <a:lnTo>
                    <a:pt x="47" y="230"/>
                  </a:lnTo>
                  <a:lnTo>
                    <a:pt x="49" y="221"/>
                  </a:lnTo>
                  <a:lnTo>
                    <a:pt x="52" y="208"/>
                  </a:lnTo>
                  <a:lnTo>
                    <a:pt x="53" y="193"/>
                  </a:lnTo>
                  <a:lnTo>
                    <a:pt x="55" y="180"/>
                  </a:lnTo>
                  <a:lnTo>
                    <a:pt x="56" y="171"/>
                  </a:lnTo>
                  <a:lnTo>
                    <a:pt x="53" y="164"/>
                  </a:lnTo>
                  <a:lnTo>
                    <a:pt x="46" y="157"/>
                  </a:lnTo>
                  <a:lnTo>
                    <a:pt x="34" y="146"/>
                  </a:lnTo>
                  <a:lnTo>
                    <a:pt x="24" y="133"/>
                  </a:lnTo>
                  <a:lnTo>
                    <a:pt x="14" y="118"/>
                  </a:lnTo>
                  <a:lnTo>
                    <a:pt x="8" y="102"/>
                  </a:lnTo>
                  <a:lnTo>
                    <a:pt x="3" y="70"/>
                  </a:lnTo>
                  <a:lnTo>
                    <a:pt x="0" y="36"/>
                  </a:lnTo>
                  <a:lnTo>
                    <a:pt x="64" y="24"/>
                  </a:lnTo>
                  <a:lnTo>
                    <a:pt x="128" y="12"/>
                  </a:lnTo>
                  <a:lnTo>
                    <a:pt x="189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6" name="Freeform 62"/>
            <p:cNvSpPr>
              <a:spLocks/>
            </p:cNvSpPr>
            <p:nvPr/>
          </p:nvSpPr>
          <p:spPr bwMode="auto">
            <a:xfrm>
              <a:off x="4448175" y="4148138"/>
              <a:ext cx="566738" cy="698500"/>
            </a:xfrm>
            <a:custGeom>
              <a:avLst/>
              <a:gdLst/>
              <a:ahLst/>
              <a:cxnLst>
                <a:cxn ang="0">
                  <a:pos x="53" y="0"/>
                </a:cxn>
                <a:cxn ang="0">
                  <a:pos x="99" y="3"/>
                </a:cxn>
                <a:cxn ang="0">
                  <a:pos x="153" y="5"/>
                </a:cxn>
                <a:cxn ang="0">
                  <a:pos x="213" y="6"/>
                </a:cxn>
                <a:cxn ang="0">
                  <a:pos x="283" y="8"/>
                </a:cxn>
                <a:cxn ang="0">
                  <a:pos x="357" y="8"/>
                </a:cxn>
                <a:cxn ang="0">
                  <a:pos x="352" y="438"/>
                </a:cxn>
                <a:cxn ang="0">
                  <a:pos x="325" y="438"/>
                </a:cxn>
                <a:cxn ang="0">
                  <a:pos x="299" y="440"/>
                </a:cxn>
                <a:cxn ang="0">
                  <a:pos x="253" y="440"/>
                </a:cxn>
                <a:cxn ang="0">
                  <a:pos x="238" y="438"/>
                </a:cxn>
                <a:cxn ang="0">
                  <a:pos x="231" y="438"/>
                </a:cxn>
                <a:cxn ang="0">
                  <a:pos x="225" y="436"/>
                </a:cxn>
                <a:cxn ang="0">
                  <a:pos x="213" y="431"/>
                </a:cxn>
                <a:cxn ang="0">
                  <a:pos x="194" y="424"/>
                </a:cxn>
                <a:cxn ang="0">
                  <a:pos x="174" y="415"/>
                </a:cxn>
                <a:cxn ang="0">
                  <a:pos x="124" y="394"/>
                </a:cxn>
                <a:cxn ang="0">
                  <a:pos x="97" y="384"/>
                </a:cxn>
                <a:cxn ang="0">
                  <a:pos x="74" y="374"/>
                </a:cxn>
                <a:cxn ang="0">
                  <a:pos x="52" y="365"/>
                </a:cxn>
                <a:cxn ang="0">
                  <a:pos x="33" y="357"/>
                </a:cxn>
                <a:cxn ang="0">
                  <a:pos x="19" y="351"/>
                </a:cxn>
                <a:cxn ang="0">
                  <a:pos x="14" y="348"/>
                </a:cxn>
                <a:cxn ang="0">
                  <a:pos x="11" y="346"/>
                </a:cxn>
                <a:cxn ang="0">
                  <a:pos x="6" y="344"/>
                </a:cxn>
                <a:cxn ang="0">
                  <a:pos x="3" y="341"/>
                </a:cxn>
                <a:cxn ang="0">
                  <a:pos x="9" y="331"/>
                </a:cxn>
                <a:cxn ang="0">
                  <a:pos x="14" y="322"/>
                </a:cxn>
                <a:cxn ang="0">
                  <a:pos x="15" y="316"/>
                </a:cxn>
                <a:cxn ang="0">
                  <a:pos x="12" y="306"/>
                </a:cxn>
                <a:cxn ang="0">
                  <a:pos x="0" y="291"/>
                </a:cxn>
                <a:cxn ang="0">
                  <a:pos x="0" y="282"/>
                </a:cxn>
                <a:cxn ang="0">
                  <a:pos x="5" y="272"/>
                </a:cxn>
                <a:cxn ang="0">
                  <a:pos x="9" y="260"/>
                </a:cxn>
                <a:cxn ang="0">
                  <a:pos x="15" y="248"/>
                </a:cxn>
                <a:cxn ang="0">
                  <a:pos x="17" y="238"/>
                </a:cxn>
                <a:cxn ang="0">
                  <a:pos x="19" y="229"/>
                </a:cxn>
                <a:cxn ang="0">
                  <a:pos x="34" y="214"/>
                </a:cxn>
                <a:cxn ang="0">
                  <a:pos x="37" y="207"/>
                </a:cxn>
                <a:cxn ang="0">
                  <a:pos x="34" y="199"/>
                </a:cxn>
                <a:cxn ang="0">
                  <a:pos x="28" y="191"/>
                </a:cxn>
                <a:cxn ang="0">
                  <a:pos x="21" y="180"/>
                </a:cxn>
                <a:cxn ang="0">
                  <a:pos x="12" y="170"/>
                </a:cxn>
                <a:cxn ang="0">
                  <a:pos x="6" y="161"/>
                </a:cxn>
                <a:cxn ang="0">
                  <a:pos x="5" y="154"/>
                </a:cxn>
                <a:cxn ang="0">
                  <a:pos x="8" y="145"/>
                </a:cxn>
                <a:cxn ang="0">
                  <a:pos x="12" y="138"/>
                </a:cxn>
                <a:cxn ang="0">
                  <a:pos x="14" y="127"/>
                </a:cxn>
                <a:cxn ang="0">
                  <a:pos x="12" y="120"/>
                </a:cxn>
                <a:cxn ang="0">
                  <a:pos x="11" y="109"/>
                </a:cxn>
                <a:cxn ang="0">
                  <a:pos x="8" y="99"/>
                </a:cxn>
                <a:cxn ang="0">
                  <a:pos x="5" y="87"/>
                </a:cxn>
                <a:cxn ang="0">
                  <a:pos x="5" y="80"/>
                </a:cxn>
                <a:cxn ang="0">
                  <a:pos x="8" y="74"/>
                </a:cxn>
                <a:cxn ang="0">
                  <a:pos x="17" y="71"/>
                </a:cxn>
                <a:cxn ang="0">
                  <a:pos x="28" y="71"/>
                </a:cxn>
                <a:cxn ang="0">
                  <a:pos x="42" y="76"/>
                </a:cxn>
                <a:cxn ang="0">
                  <a:pos x="44" y="77"/>
                </a:cxn>
                <a:cxn ang="0">
                  <a:pos x="50" y="74"/>
                </a:cxn>
                <a:cxn ang="0">
                  <a:pos x="52" y="71"/>
                </a:cxn>
                <a:cxn ang="0">
                  <a:pos x="52" y="27"/>
                </a:cxn>
                <a:cxn ang="0">
                  <a:pos x="53" y="0"/>
                </a:cxn>
              </a:cxnLst>
              <a:rect l="0" t="0" r="r" b="b"/>
              <a:pathLst>
                <a:path w="357" h="440">
                  <a:moveTo>
                    <a:pt x="53" y="0"/>
                  </a:moveTo>
                  <a:lnTo>
                    <a:pt x="99" y="3"/>
                  </a:lnTo>
                  <a:lnTo>
                    <a:pt x="153" y="5"/>
                  </a:lnTo>
                  <a:lnTo>
                    <a:pt x="213" y="6"/>
                  </a:lnTo>
                  <a:lnTo>
                    <a:pt x="283" y="8"/>
                  </a:lnTo>
                  <a:lnTo>
                    <a:pt x="357" y="8"/>
                  </a:lnTo>
                  <a:lnTo>
                    <a:pt x="352" y="438"/>
                  </a:lnTo>
                  <a:lnTo>
                    <a:pt x="325" y="438"/>
                  </a:lnTo>
                  <a:lnTo>
                    <a:pt x="299" y="440"/>
                  </a:lnTo>
                  <a:lnTo>
                    <a:pt x="253" y="440"/>
                  </a:lnTo>
                  <a:lnTo>
                    <a:pt x="238" y="438"/>
                  </a:lnTo>
                  <a:lnTo>
                    <a:pt x="231" y="438"/>
                  </a:lnTo>
                  <a:lnTo>
                    <a:pt x="225" y="436"/>
                  </a:lnTo>
                  <a:lnTo>
                    <a:pt x="213" y="431"/>
                  </a:lnTo>
                  <a:lnTo>
                    <a:pt x="194" y="424"/>
                  </a:lnTo>
                  <a:lnTo>
                    <a:pt x="174" y="415"/>
                  </a:lnTo>
                  <a:lnTo>
                    <a:pt x="124" y="394"/>
                  </a:lnTo>
                  <a:lnTo>
                    <a:pt x="97" y="384"/>
                  </a:lnTo>
                  <a:lnTo>
                    <a:pt x="74" y="374"/>
                  </a:lnTo>
                  <a:lnTo>
                    <a:pt x="52" y="365"/>
                  </a:lnTo>
                  <a:lnTo>
                    <a:pt x="33" y="357"/>
                  </a:lnTo>
                  <a:lnTo>
                    <a:pt x="19" y="351"/>
                  </a:lnTo>
                  <a:lnTo>
                    <a:pt x="14" y="348"/>
                  </a:lnTo>
                  <a:lnTo>
                    <a:pt x="11" y="346"/>
                  </a:lnTo>
                  <a:lnTo>
                    <a:pt x="6" y="344"/>
                  </a:lnTo>
                  <a:lnTo>
                    <a:pt x="3" y="341"/>
                  </a:lnTo>
                  <a:lnTo>
                    <a:pt x="9" y="331"/>
                  </a:lnTo>
                  <a:lnTo>
                    <a:pt x="14" y="322"/>
                  </a:lnTo>
                  <a:lnTo>
                    <a:pt x="15" y="316"/>
                  </a:lnTo>
                  <a:lnTo>
                    <a:pt x="12" y="306"/>
                  </a:lnTo>
                  <a:lnTo>
                    <a:pt x="0" y="291"/>
                  </a:lnTo>
                  <a:lnTo>
                    <a:pt x="0" y="282"/>
                  </a:lnTo>
                  <a:lnTo>
                    <a:pt x="5" y="272"/>
                  </a:lnTo>
                  <a:lnTo>
                    <a:pt x="9" y="260"/>
                  </a:lnTo>
                  <a:lnTo>
                    <a:pt x="15" y="248"/>
                  </a:lnTo>
                  <a:lnTo>
                    <a:pt x="17" y="238"/>
                  </a:lnTo>
                  <a:lnTo>
                    <a:pt x="19" y="229"/>
                  </a:lnTo>
                  <a:lnTo>
                    <a:pt x="34" y="214"/>
                  </a:lnTo>
                  <a:lnTo>
                    <a:pt x="37" y="207"/>
                  </a:lnTo>
                  <a:lnTo>
                    <a:pt x="34" y="199"/>
                  </a:lnTo>
                  <a:lnTo>
                    <a:pt x="28" y="191"/>
                  </a:lnTo>
                  <a:lnTo>
                    <a:pt x="21" y="180"/>
                  </a:lnTo>
                  <a:lnTo>
                    <a:pt x="12" y="170"/>
                  </a:lnTo>
                  <a:lnTo>
                    <a:pt x="6" y="161"/>
                  </a:lnTo>
                  <a:lnTo>
                    <a:pt x="5" y="154"/>
                  </a:lnTo>
                  <a:lnTo>
                    <a:pt x="8" y="145"/>
                  </a:lnTo>
                  <a:lnTo>
                    <a:pt x="12" y="138"/>
                  </a:lnTo>
                  <a:lnTo>
                    <a:pt x="14" y="127"/>
                  </a:lnTo>
                  <a:lnTo>
                    <a:pt x="12" y="120"/>
                  </a:lnTo>
                  <a:lnTo>
                    <a:pt x="11" y="109"/>
                  </a:lnTo>
                  <a:lnTo>
                    <a:pt x="8" y="99"/>
                  </a:lnTo>
                  <a:lnTo>
                    <a:pt x="5" y="87"/>
                  </a:lnTo>
                  <a:lnTo>
                    <a:pt x="5" y="80"/>
                  </a:lnTo>
                  <a:lnTo>
                    <a:pt x="8" y="74"/>
                  </a:lnTo>
                  <a:lnTo>
                    <a:pt x="17" y="71"/>
                  </a:lnTo>
                  <a:lnTo>
                    <a:pt x="28" y="71"/>
                  </a:lnTo>
                  <a:lnTo>
                    <a:pt x="42" y="76"/>
                  </a:lnTo>
                  <a:lnTo>
                    <a:pt x="44" y="77"/>
                  </a:lnTo>
                  <a:lnTo>
                    <a:pt x="50" y="74"/>
                  </a:lnTo>
                  <a:lnTo>
                    <a:pt x="52" y="71"/>
                  </a:lnTo>
                  <a:lnTo>
                    <a:pt x="52" y="27"/>
                  </a:lnTo>
                  <a:lnTo>
                    <a:pt x="53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7" name="Freeform 63"/>
            <p:cNvSpPr>
              <a:spLocks/>
            </p:cNvSpPr>
            <p:nvPr/>
          </p:nvSpPr>
          <p:spPr bwMode="auto">
            <a:xfrm>
              <a:off x="5006975" y="4138613"/>
              <a:ext cx="622300" cy="704850"/>
            </a:xfrm>
            <a:custGeom>
              <a:avLst/>
              <a:gdLst/>
              <a:ahLst/>
              <a:cxnLst>
                <a:cxn ang="0">
                  <a:pos x="373" y="0"/>
                </a:cxn>
                <a:cxn ang="0">
                  <a:pos x="376" y="33"/>
                </a:cxn>
                <a:cxn ang="0">
                  <a:pos x="366" y="34"/>
                </a:cxn>
                <a:cxn ang="0">
                  <a:pos x="392" y="382"/>
                </a:cxn>
                <a:cxn ang="0">
                  <a:pos x="388" y="382"/>
                </a:cxn>
                <a:cxn ang="0">
                  <a:pos x="373" y="384"/>
                </a:cxn>
                <a:cxn ang="0">
                  <a:pos x="352" y="385"/>
                </a:cxn>
                <a:cxn ang="0">
                  <a:pos x="327" y="387"/>
                </a:cxn>
                <a:cxn ang="0">
                  <a:pos x="299" y="388"/>
                </a:cxn>
                <a:cxn ang="0">
                  <a:pos x="270" y="391"/>
                </a:cxn>
                <a:cxn ang="0">
                  <a:pos x="241" y="393"/>
                </a:cxn>
                <a:cxn ang="0">
                  <a:pos x="216" y="394"/>
                </a:cxn>
                <a:cxn ang="0">
                  <a:pos x="195" y="396"/>
                </a:cxn>
                <a:cxn ang="0">
                  <a:pos x="180" y="397"/>
                </a:cxn>
                <a:cxn ang="0">
                  <a:pos x="173" y="397"/>
                </a:cxn>
                <a:cxn ang="0">
                  <a:pos x="172" y="400"/>
                </a:cxn>
                <a:cxn ang="0">
                  <a:pos x="166" y="406"/>
                </a:cxn>
                <a:cxn ang="0">
                  <a:pos x="163" y="411"/>
                </a:cxn>
                <a:cxn ang="0">
                  <a:pos x="149" y="409"/>
                </a:cxn>
                <a:cxn ang="0">
                  <a:pos x="132" y="411"/>
                </a:cxn>
                <a:cxn ang="0">
                  <a:pos x="113" y="411"/>
                </a:cxn>
                <a:cxn ang="0">
                  <a:pos x="95" y="412"/>
                </a:cxn>
                <a:cxn ang="0">
                  <a:pos x="79" y="412"/>
                </a:cxn>
                <a:cxn ang="0">
                  <a:pos x="67" y="413"/>
                </a:cxn>
                <a:cxn ang="0">
                  <a:pos x="61" y="413"/>
                </a:cxn>
                <a:cxn ang="0">
                  <a:pos x="58" y="415"/>
                </a:cxn>
                <a:cxn ang="0">
                  <a:pos x="55" y="418"/>
                </a:cxn>
                <a:cxn ang="0">
                  <a:pos x="55" y="425"/>
                </a:cxn>
                <a:cxn ang="0">
                  <a:pos x="57" y="428"/>
                </a:cxn>
                <a:cxn ang="0">
                  <a:pos x="57" y="433"/>
                </a:cxn>
                <a:cxn ang="0">
                  <a:pos x="58" y="436"/>
                </a:cxn>
                <a:cxn ang="0">
                  <a:pos x="58" y="442"/>
                </a:cxn>
                <a:cxn ang="0">
                  <a:pos x="57" y="444"/>
                </a:cxn>
                <a:cxn ang="0">
                  <a:pos x="0" y="444"/>
                </a:cxn>
                <a:cxn ang="0">
                  <a:pos x="5" y="14"/>
                </a:cxn>
                <a:cxn ang="0">
                  <a:pos x="91" y="12"/>
                </a:cxn>
                <a:cxn ang="0">
                  <a:pos x="183" y="11"/>
                </a:cxn>
                <a:cxn ang="0">
                  <a:pos x="283" y="6"/>
                </a:cxn>
                <a:cxn ang="0">
                  <a:pos x="329" y="3"/>
                </a:cxn>
                <a:cxn ang="0">
                  <a:pos x="373" y="0"/>
                </a:cxn>
              </a:cxnLst>
              <a:rect l="0" t="0" r="r" b="b"/>
              <a:pathLst>
                <a:path w="392" h="444">
                  <a:moveTo>
                    <a:pt x="373" y="0"/>
                  </a:moveTo>
                  <a:lnTo>
                    <a:pt x="376" y="33"/>
                  </a:lnTo>
                  <a:lnTo>
                    <a:pt x="366" y="34"/>
                  </a:lnTo>
                  <a:lnTo>
                    <a:pt x="392" y="382"/>
                  </a:lnTo>
                  <a:lnTo>
                    <a:pt x="388" y="382"/>
                  </a:lnTo>
                  <a:lnTo>
                    <a:pt x="373" y="384"/>
                  </a:lnTo>
                  <a:lnTo>
                    <a:pt x="352" y="385"/>
                  </a:lnTo>
                  <a:lnTo>
                    <a:pt x="327" y="387"/>
                  </a:lnTo>
                  <a:lnTo>
                    <a:pt x="299" y="388"/>
                  </a:lnTo>
                  <a:lnTo>
                    <a:pt x="270" y="391"/>
                  </a:lnTo>
                  <a:lnTo>
                    <a:pt x="241" y="393"/>
                  </a:lnTo>
                  <a:lnTo>
                    <a:pt x="216" y="394"/>
                  </a:lnTo>
                  <a:lnTo>
                    <a:pt x="195" y="396"/>
                  </a:lnTo>
                  <a:lnTo>
                    <a:pt x="180" y="397"/>
                  </a:lnTo>
                  <a:lnTo>
                    <a:pt x="173" y="397"/>
                  </a:lnTo>
                  <a:lnTo>
                    <a:pt x="172" y="400"/>
                  </a:lnTo>
                  <a:lnTo>
                    <a:pt x="166" y="406"/>
                  </a:lnTo>
                  <a:lnTo>
                    <a:pt x="163" y="411"/>
                  </a:lnTo>
                  <a:lnTo>
                    <a:pt x="149" y="409"/>
                  </a:lnTo>
                  <a:lnTo>
                    <a:pt x="132" y="411"/>
                  </a:lnTo>
                  <a:lnTo>
                    <a:pt x="113" y="411"/>
                  </a:lnTo>
                  <a:lnTo>
                    <a:pt x="95" y="412"/>
                  </a:lnTo>
                  <a:lnTo>
                    <a:pt x="79" y="412"/>
                  </a:lnTo>
                  <a:lnTo>
                    <a:pt x="67" y="413"/>
                  </a:lnTo>
                  <a:lnTo>
                    <a:pt x="61" y="413"/>
                  </a:lnTo>
                  <a:lnTo>
                    <a:pt x="58" y="415"/>
                  </a:lnTo>
                  <a:lnTo>
                    <a:pt x="55" y="418"/>
                  </a:lnTo>
                  <a:lnTo>
                    <a:pt x="55" y="425"/>
                  </a:lnTo>
                  <a:lnTo>
                    <a:pt x="57" y="428"/>
                  </a:lnTo>
                  <a:lnTo>
                    <a:pt x="57" y="433"/>
                  </a:lnTo>
                  <a:lnTo>
                    <a:pt x="58" y="436"/>
                  </a:lnTo>
                  <a:lnTo>
                    <a:pt x="58" y="442"/>
                  </a:lnTo>
                  <a:lnTo>
                    <a:pt x="57" y="444"/>
                  </a:lnTo>
                  <a:lnTo>
                    <a:pt x="0" y="444"/>
                  </a:lnTo>
                  <a:lnTo>
                    <a:pt x="5" y="14"/>
                  </a:lnTo>
                  <a:lnTo>
                    <a:pt x="91" y="12"/>
                  </a:lnTo>
                  <a:lnTo>
                    <a:pt x="183" y="11"/>
                  </a:lnTo>
                  <a:lnTo>
                    <a:pt x="283" y="6"/>
                  </a:lnTo>
                  <a:lnTo>
                    <a:pt x="329" y="3"/>
                  </a:lnTo>
                  <a:lnTo>
                    <a:pt x="373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8" name="Freeform 64"/>
            <p:cNvSpPr>
              <a:spLocks/>
            </p:cNvSpPr>
            <p:nvPr/>
          </p:nvSpPr>
          <p:spPr bwMode="auto">
            <a:xfrm>
              <a:off x="5014913" y="3649663"/>
              <a:ext cx="669925" cy="511175"/>
            </a:xfrm>
            <a:custGeom>
              <a:avLst/>
              <a:gdLst/>
              <a:ahLst/>
              <a:cxnLst>
                <a:cxn ang="0">
                  <a:pos x="387" y="0"/>
                </a:cxn>
                <a:cxn ang="0">
                  <a:pos x="393" y="0"/>
                </a:cxn>
                <a:cxn ang="0">
                  <a:pos x="422" y="305"/>
                </a:cxn>
                <a:cxn ang="0">
                  <a:pos x="353" y="310"/>
                </a:cxn>
                <a:cxn ang="0">
                  <a:pos x="278" y="314"/>
                </a:cxn>
                <a:cxn ang="0">
                  <a:pos x="178" y="319"/>
                </a:cxn>
                <a:cxn ang="0">
                  <a:pos x="86" y="320"/>
                </a:cxn>
                <a:cxn ang="0">
                  <a:pos x="0" y="322"/>
                </a:cxn>
                <a:cxn ang="0">
                  <a:pos x="5" y="13"/>
                </a:cxn>
                <a:cxn ang="0">
                  <a:pos x="52" y="13"/>
                </a:cxn>
                <a:cxn ang="0">
                  <a:pos x="99" y="12"/>
                </a:cxn>
                <a:cxn ang="0">
                  <a:pos x="147" y="10"/>
                </a:cxn>
                <a:cxn ang="0">
                  <a:pos x="194" y="9"/>
                </a:cxn>
                <a:cxn ang="0">
                  <a:pos x="240" y="7"/>
                </a:cxn>
                <a:cxn ang="0">
                  <a:pos x="281" y="6"/>
                </a:cxn>
                <a:cxn ang="0">
                  <a:pos x="318" y="3"/>
                </a:cxn>
                <a:cxn ang="0">
                  <a:pos x="349" y="2"/>
                </a:cxn>
                <a:cxn ang="0">
                  <a:pos x="372" y="2"/>
                </a:cxn>
                <a:cxn ang="0">
                  <a:pos x="387" y="0"/>
                </a:cxn>
              </a:cxnLst>
              <a:rect l="0" t="0" r="r" b="b"/>
              <a:pathLst>
                <a:path w="422" h="322">
                  <a:moveTo>
                    <a:pt x="387" y="0"/>
                  </a:moveTo>
                  <a:lnTo>
                    <a:pt x="393" y="0"/>
                  </a:lnTo>
                  <a:lnTo>
                    <a:pt x="422" y="305"/>
                  </a:lnTo>
                  <a:lnTo>
                    <a:pt x="353" y="310"/>
                  </a:lnTo>
                  <a:lnTo>
                    <a:pt x="278" y="314"/>
                  </a:lnTo>
                  <a:lnTo>
                    <a:pt x="178" y="319"/>
                  </a:lnTo>
                  <a:lnTo>
                    <a:pt x="86" y="320"/>
                  </a:lnTo>
                  <a:lnTo>
                    <a:pt x="0" y="322"/>
                  </a:lnTo>
                  <a:lnTo>
                    <a:pt x="5" y="13"/>
                  </a:lnTo>
                  <a:lnTo>
                    <a:pt x="52" y="13"/>
                  </a:lnTo>
                  <a:lnTo>
                    <a:pt x="99" y="12"/>
                  </a:lnTo>
                  <a:lnTo>
                    <a:pt x="147" y="10"/>
                  </a:lnTo>
                  <a:lnTo>
                    <a:pt x="194" y="9"/>
                  </a:lnTo>
                  <a:lnTo>
                    <a:pt x="240" y="7"/>
                  </a:lnTo>
                  <a:lnTo>
                    <a:pt x="281" y="6"/>
                  </a:lnTo>
                  <a:lnTo>
                    <a:pt x="318" y="3"/>
                  </a:lnTo>
                  <a:lnTo>
                    <a:pt x="349" y="2"/>
                  </a:lnTo>
                  <a:lnTo>
                    <a:pt x="372" y="2"/>
                  </a:lnTo>
                  <a:lnTo>
                    <a:pt x="387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9" name="Freeform 65"/>
            <p:cNvSpPr>
              <a:spLocks/>
            </p:cNvSpPr>
            <p:nvPr/>
          </p:nvSpPr>
          <p:spPr bwMode="auto">
            <a:xfrm>
              <a:off x="4532313" y="3540125"/>
              <a:ext cx="490538" cy="620713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8" y="0"/>
                </a:cxn>
                <a:cxn ang="0">
                  <a:pos x="33" y="1"/>
                </a:cxn>
                <a:cxn ang="0">
                  <a:pos x="55" y="1"/>
                </a:cxn>
                <a:cxn ang="0">
                  <a:pos x="81" y="3"/>
                </a:cxn>
                <a:cxn ang="0">
                  <a:pos x="113" y="3"/>
                </a:cxn>
                <a:cxn ang="0">
                  <a:pos x="149" y="4"/>
                </a:cxn>
                <a:cxn ang="0">
                  <a:pos x="184" y="4"/>
                </a:cxn>
                <a:cxn ang="0">
                  <a:pos x="184" y="81"/>
                </a:cxn>
                <a:cxn ang="0">
                  <a:pos x="219" y="82"/>
                </a:cxn>
                <a:cxn ang="0">
                  <a:pos x="309" y="82"/>
                </a:cxn>
                <a:cxn ang="0">
                  <a:pos x="304" y="391"/>
                </a:cxn>
                <a:cxn ang="0">
                  <a:pos x="230" y="391"/>
                </a:cxn>
                <a:cxn ang="0">
                  <a:pos x="160" y="389"/>
                </a:cxn>
                <a:cxn ang="0">
                  <a:pos x="100" y="388"/>
                </a:cxn>
                <a:cxn ang="0">
                  <a:pos x="46" y="386"/>
                </a:cxn>
                <a:cxn ang="0">
                  <a:pos x="0" y="383"/>
                </a:cxn>
                <a:cxn ang="0">
                  <a:pos x="0" y="349"/>
                </a:cxn>
                <a:cxn ang="0">
                  <a:pos x="3" y="311"/>
                </a:cxn>
                <a:cxn ang="0">
                  <a:pos x="5" y="271"/>
                </a:cxn>
                <a:cxn ang="0">
                  <a:pos x="8" y="186"/>
                </a:cxn>
                <a:cxn ang="0">
                  <a:pos x="9" y="144"/>
                </a:cxn>
                <a:cxn ang="0">
                  <a:pos x="11" y="106"/>
                </a:cxn>
                <a:cxn ang="0">
                  <a:pos x="11" y="72"/>
                </a:cxn>
                <a:cxn ang="0">
                  <a:pos x="12" y="43"/>
                </a:cxn>
                <a:cxn ang="0">
                  <a:pos x="14" y="19"/>
                </a:cxn>
                <a:cxn ang="0">
                  <a:pos x="14" y="0"/>
                </a:cxn>
              </a:cxnLst>
              <a:rect l="0" t="0" r="r" b="b"/>
              <a:pathLst>
                <a:path w="309" h="391">
                  <a:moveTo>
                    <a:pt x="14" y="0"/>
                  </a:moveTo>
                  <a:lnTo>
                    <a:pt x="18" y="0"/>
                  </a:lnTo>
                  <a:lnTo>
                    <a:pt x="33" y="1"/>
                  </a:lnTo>
                  <a:lnTo>
                    <a:pt x="55" y="1"/>
                  </a:lnTo>
                  <a:lnTo>
                    <a:pt x="81" y="3"/>
                  </a:lnTo>
                  <a:lnTo>
                    <a:pt x="113" y="3"/>
                  </a:lnTo>
                  <a:lnTo>
                    <a:pt x="149" y="4"/>
                  </a:lnTo>
                  <a:lnTo>
                    <a:pt x="184" y="4"/>
                  </a:lnTo>
                  <a:lnTo>
                    <a:pt x="184" y="81"/>
                  </a:lnTo>
                  <a:lnTo>
                    <a:pt x="219" y="82"/>
                  </a:lnTo>
                  <a:lnTo>
                    <a:pt x="309" y="82"/>
                  </a:lnTo>
                  <a:lnTo>
                    <a:pt x="304" y="391"/>
                  </a:lnTo>
                  <a:lnTo>
                    <a:pt x="230" y="391"/>
                  </a:lnTo>
                  <a:lnTo>
                    <a:pt x="160" y="389"/>
                  </a:lnTo>
                  <a:lnTo>
                    <a:pt x="100" y="388"/>
                  </a:lnTo>
                  <a:lnTo>
                    <a:pt x="46" y="386"/>
                  </a:lnTo>
                  <a:lnTo>
                    <a:pt x="0" y="383"/>
                  </a:lnTo>
                  <a:lnTo>
                    <a:pt x="0" y="349"/>
                  </a:lnTo>
                  <a:lnTo>
                    <a:pt x="3" y="311"/>
                  </a:lnTo>
                  <a:lnTo>
                    <a:pt x="5" y="271"/>
                  </a:lnTo>
                  <a:lnTo>
                    <a:pt x="8" y="186"/>
                  </a:lnTo>
                  <a:lnTo>
                    <a:pt x="9" y="144"/>
                  </a:lnTo>
                  <a:lnTo>
                    <a:pt x="11" y="106"/>
                  </a:lnTo>
                  <a:lnTo>
                    <a:pt x="11" y="72"/>
                  </a:lnTo>
                  <a:lnTo>
                    <a:pt x="12" y="43"/>
                  </a:lnTo>
                  <a:lnTo>
                    <a:pt x="14" y="19"/>
                  </a:lnTo>
                  <a:lnTo>
                    <a:pt x="14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0" name="Freeform 66"/>
            <p:cNvSpPr>
              <a:spLocks/>
            </p:cNvSpPr>
            <p:nvPr/>
          </p:nvSpPr>
          <p:spPr bwMode="auto">
            <a:xfrm>
              <a:off x="5394325" y="2617788"/>
              <a:ext cx="641350" cy="434975"/>
            </a:xfrm>
            <a:custGeom>
              <a:avLst/>
              <a:gdLst/>
              <a:ahLst/>
              <a:cxnLst>
                <a:cxn ang="0">
                  <a:pos x="338" y="0"/>
                </a:cxn>
                <a:cxn ang="0">
                  <a:pos x="343" y="13"/>
                </a:cxn>
                <a:cxn ang="0">
                  <a:pos x="348" y="23"/>
                </a:cxn>
                <a:cxn ang="0">
                  <a:pos x="351" y="29"/>
                </a:cxn>
                <a:cxn ang="0">
                  <a:pos x="355" y="42"/>
                </a:cxn>
                <a:cxn ang="0">
                  <a:pos x="355" y="62"/>
                </a:cxn>
                <a:cxn ang="0">
                  <a:pos x="358" y="69"/>
                </a:cxn>
                <a:cxn ang="0">
                  <a:pos x="363" y="78"/>
                </a:cxn>
                <a:cxn ang="0">
                  <a:pos x="371" y="90"/>
                </a:cxn>
                <a:cxn ang="0">
                  <a:pos x="379" y="104"/>
                </a:cxn>
                <a:cxn ang="0">
                  <a:pos x="386" y="123"/>
                </a:cxn>
                <a:cxn ang="0">
                  <a:pos x="389" y="140"/>
                </a:cxn>
                <a:cxn ang="0">
                  <a:pos x="389" y="154"/>
                </a:cxn>
                <a:cxn ang="0">
                  <a:pos x="392" y="168"/>
                </a:cxn>
                <a:cxn ang="0">
                  <a:pos x="398" y="182"/>
                </a:cxn>
                <a:cxn ang="0">
                  <a:pos x="402" y="193"/>
                </a:cxn>
                <a:cxn ang="0">
                  <a:pos x="404" y="202"/>
                </a:cxn>
                <a:cxn ang="0">
                  <a:pos x="404" y="213"/>
                </a:cxn>
                <a:cxn ang="0">
                  <a:pos x="402" y="225"/>
                </a:cxn>
                <a:cxn ang="0">
                  <a:pos x="357" y="233"/>
                </a:cxn>
                <a:cxn ang="0">
                  <a:pos x="310" y="240"/>
                </a:cxn>
                <a:cxn ang="0">
                  <a:pos x="260" y="246"/>
                </a:cxn>
                <a:cxn ang="0">
                  <a:pos x="210" y="253"/>
                </a:cxn>
                <a:cxn ang="0">
                  <a:pos x="161" y="259"/>
                </a:cxn>
                <a:cxn ang="0">
                  <a:pos x="117" y="264"/>
                </a:cxn>
                <a:cxn ang="0">
                  <a:pos x="76" y="268"/>
                </a:cxn>
                <a:cxn ang="0">
                  <a:pos x="42" y="271"/>
                </a:cxn>
                <a:cxn ang="0">
                  <a:pos x="16" y="274"/>
                </a:cxn>
                <a:cxn ang="0">
                  <a:pos x="0" y="44"/>
                </a:cxn>
                <a:cxn ang="0">
                  <a:pos x="69" y="36"/>
                </a:cxn>
                <a:cxn ang="0">
                  <a:pos x="133" y="29"/>
                </a:cxn>
                <a:cxn ang="0">
                  <a:pos x="194" y="22"/>
                </a:cxn>
                <a:cxn ang="0">
                  <a:pos x="248" y="13"/>
                </a:cxn>
                <a:cxn ang="0">
                  <a:pos x="296" y="5"/>
                </a:cxn>
                <a:cxn ang="0">
                  <a:pos x="338" y="0"/>
                </a:cxn>
              </a:cxnLst>
              <a:rect l="0" t="0" r="r" b="b"/>
              <a:pathLst>
                <a:path w="404" h="274">
                  <a:moveTo>
                    <a:pt x="338" y="0"/>
                  </a:moveTo>
                  <a:lnTo>
                    <a:pt x="343" y="13"/>
                  </a:lnTo>
                  <a:lnTo>
                    <a:pt x="348" y="23"/>
                  </a:lnTo>
                  <a:lnTo>
                    <a:pt x="351" y="29"/>
                  </a:lnTo>
                  <a:lnTo>
                    <a:pt x="355" y="42"/>
                  </a:lnTo>
                  <a:lnTo>
                    <a:pt x="355" y="62"/>
                  </a:lnTo>
                  <a:lnTo>
                    <a:pt x="358" y="69"/>
                  </a:lnTo>
                  <a:lnTo>
                    <a:pt x="363" y="78"/>
                  </a:lnTo>
                  <a:lnTo>
                    <a:pt x="371" y="90"/>
                  </a:lnTo>
                  <a:lnTo>
                    <a:pt x="379" y="104"/>
                  </a:lnTo>
                  <a:lnTo>
                    <a:pt x="386" y="123"/>
                  </a:lnTo>
                  <a:lnTo>
                    <a:pt x="389" y="140"/>
                  </a:lnTo>
                  <a:lnTo>
                    <a:pt x="389" y="154"/>
                  </a:lnTo>
                  <a:lnTo>
                    <a:pt x="392" y="168"/>
                  </a:lnTo>
                  <a:lnTo>
                    <a:pt x="398" y="182"/>
                  </a:lnTo>
                  <a:lnTo>
                    <a:pt x="402" y="193"/>
                  </a:lnTo>
                  <a:lnTo>
                    <a:pt x="404" y="202"/>
                  </a:lnTo>
                  <a:lnTo>
                    <a:pt x="404" y="213"/>
                  </a:lnTo>
                  <a:lnTo>
                    <a:pt x="402" y="225"/>
                  </a:lnTo>
                  <a:lnTo>
                    <a:pt x="357" y="233"/>
                  </a:lnTo>
                  <a:lnTo>
                    <a:pt x="310" y="240"/>
                  </a:lnTo>
                  <a:lnTo>
                    <a:pt x="260" y="246"/>
                  </a:lnTo>
                  <a:lnTo>
                    <a:pt x="210" y="253"/>
                  </a:lnTo>
                  <a:lnTo>
                    <a:pt x="161" y="259"/>
                  </a:lnTo>
                  <a:lnTo>
                    <a:pt x="117" y="264"/>
                  </a:lnTo>
                  <a:lnTo>
                    <a:pt x="76" y="268"/>
                  </a:lnTo>
                  <a:lnTo>
                    <a:pt x="42" y="271"/>
                  </a:lnTo>
                  <a:lnTo>
                    <a:pt x="16" y="274"/>
                  </a:lnTo>
                  <a:lnTo>
                    <a:pt x="0" y="44"/>
                  </a:lnTo>
                  <a:lnTo>
                    <a:pt x="69" y="36"/>
                  </a:lnTo>
                  <a:lnTo>
                    <a:pt x="133" y="29"/>
                  </a:lnTo>
                  <a:lnTo>
                    <a:pt x="194" y="22"/>
                  </a:lnTo>
                  <a:lnTo>
                    <a:pt x="248" y="13"/>
                  </a:lnTo>
                  <a:lnTo>
                    <a:pt x="296" y="5"/>
                  </a:lnTo>
                  <a:lnTo>
                    <a:pt x="338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1" name="Freeform 67"/>
            <p:cNvSpPr>
              <a:spLocks/>
            </p:cNvSpPr>
            <p:nvPr/>
          </p:nvSpPr>
          <p:spPr bwMode="auto">
            <a:xfrm>
              <a:off x="5419725" y="2974975"/>
              <a:ext cx="681038" cy="447675"/>
            </a:xfrm>
            <a:custGeom>
              <a:avLst/>
              <a:gdLst/>
              <a:ahLst/>
              <a:cxnLst>
                <a:cxn ang="0">
                  <a:pos x="386" y="0"/>
                </a:cxn>
                <a:cxn ang="0">
                  <a:pos x="385" y="5"/>
                </a:cxn>
                <a:cxn ang="0">
                  <a:pos x="385" y="14"/>
                </a:cxn>
                <a:cxn ang="0">
                  <a:pos x="386" y="21"/>
                </a:cxn>
                <a:cxn ang="0">
                  <a:pos x="392" y="27"/>
                </a:cxn>
                <a:cxn ang="0">
                  <a:pos x="398" y="36"/>
                </a:cxn>
                <a:cxn ang="0">
                  <a:pos x="404" y="49"/>
                </a:cxn>
                <a:cxn ang="0">
                  <a:pos x="411" y="75"/>
                </a:cxn>
                <a:cxn ang="0">
                  <a:pos x="417" y="106"/>
                </a:cxn>
                <a:cxn ang="0">
                  <a:pos x="420" y="142"/>
                </a:cxn>
                <a:cxn ang="0">
                  <a:pos x="420" y="170"/>
                </a:cxn>
                <a:cxn ang="0">
                  <a:pos x="423" y="198"/>
                </a:cxn>
                <a:cxn ang="0">
                  <a:pos x="424" y="224"/>
                </a:cxn>
                <a:cxn ang="0">
                  <a:pos x="424" y="244"/>
                </a:cxn>
                <a:cxn ang="0">
                  <a:pos x="426" y="250"/>
                </a:cxn>
                <a:cxn ang="0">
                  <a:pos x="429" y="257"/>
                </a:cxn>
                <a:cxn ang="0">
                  <a:pos x="408" y="251"/>
                </a:cxn>
                <a:cxn ang="0">
                  <a:pos x="392" y="247"/>
                </a:cxn>
                <a:cxn ang="0">
                  <a:pos x="379" y="242"/>
                </a:cxn>
                <a:cxn ang="0">
                  <a:pos x="372" y="241"/>
                </a:cxn>
                <a:cxn ang="0">
                  <a:pos x="366" y="244"/>
                </a:cxn>
                <a:cxn ang="0">
                  <a:pos x="360" y="248"/>
                </a:cxn>
                <a:cxn ang="0">
                  <a:pos x="354" y="254"/>
                </a:cxn>
                <a:cxn ang="0">
                  <a:pos x="348" y="255"/>
                </a:cxn>
                <a:cxn ang="0">
                  <a:pos x="336" y="253"/>
                </a:cxn>
                <a:cxn ang="0">
                  <a:pos x="326" y="248"/>
                </a:cxn>
                <a:cxn ang="0">
                  <a:pos x="316" y="245"/>
                </a:cxn>
                <a:cxn ang="0">
                  <a:pos x="305" y="245"/>
                </a:cxn>
                <a:cxn ang="0">
                  <a:pos x="291" y="247"/>
                </a:cxn>
                <a:cxn ang="0">
                  <a:pos x="269" y="251"/>
                </a:cxn>
                <a:cxn ang="0">
                  <a:pos x="242" y="258"/>
                </a:cxn>
                <a:cxn ang="0">
                  <a:pos x="229" y="260"/>
                </a:cxn>
                <a:cxn ang="0">
                  <a:pos x="210" y="263"/>
                </a:cxn>
                <a:cxn ang="0">
                  <a:pos x="183" y="266"/>
                </a:cxn>
                <a:cxn ang="0">
                  <a:pos x="154" y="269"/>
                </a:cxn>
                <a:cxn ang="0">
                  <a:pos x="120" y="273"/>
                </a:cxn>
                <a:cxn ang="0">
                  <a:pos x="50" y="279"/>
                </a:cxn>
                <a:cxn ang="0">
                  <a:pos x="16" y="282"/>
                </a:cxn>
                <a:cxn ang="0">
                  <a:pos x="6" y="124"/>
                </a:cxn>
                <a:cxn ang="0">
                  <a:pos x="0" y="49"/>
                </a:cxn>
                <a:cxn ang="0">
                  <a:pos x="26" y="46"/>
                </a:cxn>
                <a:cxn ang="0">
                  <a:pos x="60" y="43"/>
                </a:cxn>
                <a:cxn ang="0">
                  <a:pos x="101" y="39"/>
                </a:cxn>
                <a:cxn ang="0">
                  <a:pos x="145" y="34"/>
                </a:cxn>
                <a:cxn ang="0">
                  <a:pos x="194" y="28"/>
                </a:cxn>
                <a:cxn ang="0">
                  <a:pos x="244" y="21"/>
                </a:cxn>
                <a:cxn ang="0">
                  <a:pos x="294" y="15"/>
                </a:cxn>
                <a:cxn ang="0">
                  <a:pos x="341" y="8"/>
                </a:cxn>
                <a:cxn ang="0">
                  <a:pos x="386" y="0"/>
                </a:cxn>
              </a:cxnLst>
              <a:rect l="0" t="0" r="r" b="b"/>
              <a:pathLst>
                <a:path w="429" h="282">
                  <a:moveTo>
                    <a:pt x="386" y="0"/>
                  </a:moveTo>
                  <a:lnTo>
                    <a:pt x="385" y="5"/>
                  </a:lnTo>
                  <a:lnTo>
                    <a:pt x="385" y="14"/>
                  </a:lnTo>
                  <a:lnTo>
                    <a:pt x="386" y="21"/>
                  </a:lnTo>
                  <a:lnTo>
                    <a:pt x="392" y="27"/>
                  </a:lnTo>
                  <a:lnTo>
                    <a:pt x="398" y="36"/>
                  </a:lnTo>
                  <a:lnTo>
                    <a:pt x="404" y="49"/>
                  </a:lnTo>
                  <a:lnTo>
                    <a:pt x="411" y="75"/>
                  </a:lnTo>
                  <a:lnTo>
                    <a:pt x="417" y="106"/>
                  </a:lnTo>
                  <a:lnTo>
                    <a:pt x="420" y="142"/>
                  </a:lnTo>
                  <a:lnTo>
                    <a:pt x="420" y="170"/>
                  </a:lnTo>
                  <a:lnTo>
                    <a:pt x="423" y="198"/>
                  </a:lnTo>
                  <a:lnTo>
                    <a:pt x="424" y="224"/>
                  </a:lnTo>
                  <a:lnTo>
                    <a:pt x="424" y="244"/>
                  </a:lnTo>
                  <a:lnTo>
                    <a:pt x="426" y="250"/>
                  </a:lnTo>
                  <a:lnTo>
                    <a:pt x="429" y="257"/>
                  </a:lnTo>
                  <a:lnTo>
                    <a:pt x="408" y="251"/>
                  </a:lnTo>
                  <a:lnTo>
                    <a:pt x="392" y="247"/>
                  </a:lnTo>
                  <a:lnTo>
                    <a:pt x="379" y="242"/>
                  </a:lnTo>
                  <a:lnTo>
                    <a:pt x="372" y="241"/>
                  </a:lnTo>
                  <a:lnTo>
                    <a:pt x="366" y="244"/>
                  </a:lnTo>
                  <a:lnTo>
                    <a:pt x="360" y="248"/>
                  </a:lnTo>
                  <a:lnTo>
                    <a:pt x="354" y="254"/>
                  </a:lnTo>
                  <a:lnTo>
                    <a:pt x="348" y="255"/>
                  </a:lnTo>
                  <a:lnTo>
                    <a:pt x="336" y="253"/>
                  </a:lnTo>
                  <a:lnTo>
                    <a:pt x="326" y="248"/>
                  </a:lnTo>
                  <a:lnTo>
                    <a:pt x="316" y="245"/>
                  </a:lnTo>
                  <a:lnTo>
                    <a:pt x="305" y="245"/>
                  </a:lnTo>
                  <a:lnTo>
                    <a:pt x="291" y="247"/>
                  </a:lnTo>
                  <a:lnTo>
                    <a:pt x="269" y="251"/>
                  </a:lnTo>
                  <a:lnTo>
                    <a:pt x="242" y="258"/>
                  </a:lnTo>
                  <a:lnTo>
                    <a:pt x="229" y="260"/>
                  </a:lnTo>
                  <a:lnTo>
                    <a:pt x="210" y="263"/>
                  </a:lnTo>
                  <a:lnTo>
                    <a:pt x="183" y="266"/>
                  </a:lnTo>
                  <a:lnTo>
                    <a:pt x="154" y="269"/>
                  </a:lnTo>
                  <a:lnTo>
                    <a:pt x="120" y="273"/>
                  </a:lnTo>
                  <a:lnTo>
                    <a:pt x="50" y="279"/>
                  </a:lnTo>
                  <a:lnTo>
                    <a:pt x="16" y="282"/>
                  </a:lnTo>
                  <a:lnTo>
                    <a:pt x="6" y="124"/>
                  </a:lnTo>
                  <a:lnTo>
                    <a:pt x="0" y="49"/>
                  </a:lnTo>
                  <a:lnTo>
                    <a:pt x="26" y="46"/>
                  </a:lnTo>
                  <a:lnTo>
                    <a:pt x="60" y="43"/>
                  </a:lnTo>
                  <a:lnTo>
                    <a:pt x="101" y="39"/>
                  </a:lnTo>
                  <a:lnTo>
                    <a:pt x="145" y="34"/>
                  </a:lnTo>
                  <a:lnTo>
                    <a:pt x="194" y="28"/>
                  </a:lnTo>
                  <a:lnTo>
                    <a:pt x="244" y="21"/>
                  </a:lnTo>
                  <a:lnTo>
                    <a:pt x="294" y="15"/>
                  </a:lnTo>
                  <a:lnTo>
                    <a:pt x="341" y="8"/>
                  </a:lnTo>
                  <a:lnTo>
                    <a:pt x="386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2" name="Freeform 68"/>
            <p:cNvSpPr>
              <a:spLocks/>
            </p:cNvSpPr>
            <p:nvPr/>
          </p:nvSpPr>
          <p:spPr bwMode="auto">
            <a:xfrm>
              <a:off x="5445125" y="3357563"/>
              <a:ext cx="819150" cy="409575"/>
            </a:xfrm>
            <a:custGeom>
              <a:avLst/>
              <a:gdLst/>
              <a:ahLst/>
              <a:cxnLst>
                <a:cxn ang="0">
                  <a:pos x="356" y="0"/>
                </a:cxn>
                <a:cxn ang="0">
                  <a:pos x="363" y="1"/>
                </a:cxn>
                <a:cxn ang="0">
                  <a:pos x="376" y="6"/>
                </a:cxn>
                <a:cxn ang="0">
                  <a:pos x="392" y="10"/>
                </a:cxn>
                <a:cxn ang="0">
                  <a:pos x="413" y="16"/>
                </a:cxn>
                <a:cxn ang="0">
                  <a:pos x="422" y="32"/>
                </a:cxn>
                <a:cxn ang="0">
                  <a:pos x="433" y="50"/>
                </a:cxn>
                <a:cxn ang="0">
                  <a:pos x="444" y="66"/>
                </a:cxn>
                <a:cxn ang="0">
                  <a:pos x="451" y="79"/>
                </a:cxn>
                <a:cxn ang="0">
                  <a:pos x="458" y="96"/>
                </a:cxn>
                <a:cxn ang="0">
                  <a:pos x="469" y="113"/>
                </a:cxn>
                <a:cxn ang="0">
                  <a:pos x="477" y="132"/>
                </a:cxn>
                <a:cxn ang="0">
                  <a:pos x="482" y="152"/>
                </a:cxn>
                <a:cxn ang="0">
                  <a:pos x="485" y="162"/>
                </a:cxn>
                <a:cxn ang="0">
                  <a:pos x="492" y="175"/>
                </a:cxn>
                <a:cxn ang="0">
                  <a:pos x="502" y="190"/>
                </a:cxn>
                <a:cxn ang="0">
                  <a:pos x="516" y="202"/>
                </a:cxn>
                <a:cxn ang="0">
                  <a:pos x="476" y="209"/>
                </a:cxn>
                <a:cxn ang="0">
                  <a:pos x="430" y="218"/>
                </a:cxn>
                <a:cxn ang="0">
                  <a:pos x="378" y="227"/>
                </a:cxn>
                <a:cxn ang="0">
                  <a:pos x="319" y="237"/>
                </a:cxn>
                <a:cxn ang="0">
                  <a:pos x="257" y="245"/>
                </a:cxn>
                <a:cxn ang="0">
                  <a:pos x="194" y="252"/>
                </a:cxn>
                <a:cxn ang="0">
                  <a:pos x="129" y="258"/>
                </a:cxn>
                <a:cxn ang="0">
                  <a:pos x="122" y="184"/>
                </a:cxn>
                <a:cxn ang="0">
                  <a:pos x="117" y="184"/>
                </a:cxn>
                <a:cxn ang="0">
                  <a:pos x="107" y="186"/>
                </a:cxn>
                <a:cxn ang="0">
                  <a:pos x="90" y="186"/>
                </a:cxn>
                <a:cxn ang="0">
                  <a:pos x="67" y="187"/>
                </a:cxn>
                <a:cxn ang="0">
                  <a:pos x="40" y="187"/>
                </a:cxn>
                <a:cxn ang="0">
                  <a:pos x="9" y="189"/>
                </a:cxn>
                <a:cxn ang="0">
                  <a:pos x="0" y="41"/>
                </a:cxn>
                <a:cxn ang="0">
                  <a:pos x="34" y="38"/>
                </a:cxn>
                <a:cxn ang="0">
                  <a:pos x="104" y="32"/>
                </a:cxn>
                <a:cxn ang="0">
                  <a:pos x="138" y="28"/>
                </a:cxn>
                <a:cxn ang="0">
                  <a:pos x="167" y="25"/>
                </a:cxn>
                <a:cxn ang="0">
                  <a:pos x="194" y="22"/>
                </a:cxn>
                <a:cxn ang="0">
                  <a:pos x="213" y="19"/>
                </a:cxn>
                <a:cxn ang="0">
                  <a:pos x="226" y="17"/>
                </a:cxn>
                <a:cxn ang="0">
                  <a:pos x="253" y="10"/>
                </a:cxn>
                <a:cxn ang="0">
                  <a:pos x="275" y="6"/>
                </a:cxn>
                <a:cxn ang="0">
                  <a:pos x="289" y="4"/>
                </a:cxn>
                <a:cxn ang="0">
                  <a:pos x="300" y="4"/>
                </a:cxn>
                <a:cxn ang="0">
                  <a:pos x="310" y="7"/>
                </a:cxn>
                <a:cxn ang="0">
                  <a:pos x="320" y="12"/>
                </a:cxn>
                <a:cxn ang="0">
                  <a:pos x="332" y="14"/>
                </a:cxn>
                <a:cxn ang="0">
                  <a:pos x="338" y="13"/>
                </a:cxn>
                <a:cxn ang="0">
                  <a:pos x="344" y="7"/>
                </a:cxn>
                <a:cxn ang="0">
                  <a:pos x="350" y="3"/>
                </a:cxn>
                <a:cxn ang="0">
                  <a:pos x="356" y="0"/>
                </a:cxn>
              </a:cxnLst>
              <a:rect l="0" t="0" r="r" b="b"/>
              <a:pathLst>
                <a:path w="516" h="258">
                  <a:moveTo>
                    <a:pt x="356" y="0"/>
                  </a:moveTo>
                  <a:lnTo>
                    <a:pt x="363" y="1"/>
                  </a:lnTo>
                  <a:lnTo>
                    <a:pt x="376" y="6"/>
                  </a:lnTo>
                  <a:lnTo>
                    <a:pt x="392" y="10"/>
                  </a:lnTo>
                  <a:lnTo>
                    <a:pt x="413" y="16"/>
                  </a:lnTo>
                  <a:lnTo>
                    <a:pt x="422" y="32"/>
                  </a:lnTo>
                  <a:lnTo>
                    <a:pt x="433" y="50"/>
                  </a:lnTo>
                  <a:lnTo>
                    <a:pt x="444" y="66"/>
                  </a:lnTo>
                  <a:lnTo>
                    <a:pt x="451" y="79"/>
                  </a:lnTo>
                  <a:lnTo>
                    <a:pt x="458" y="96"/>
                  </a:lnTo>
                  <a:lnTo>
                    <a:pt x="469" y="113"/>
                  </a:lnTo>
                  <a:lnTo>
                    <a:pt x="477" y="132"/>
                  </a:lnTo>
                  <a:lnTo>
                    <a:pt x="482" y="152"/>
                  </a:lnTo>
                  <a:lnTo>
                    <a:pt x="485" y="162"/>
                  </a:lnTo>
                  <a:lnTo>
                    <a:pt x="492" y="175"/>
                  </a:lnTo>
                  <a:lnTo>
                    <a:pt x="502" y="190"/>
                  </a:lnTo>
                  <a:lnTo>
                    <a:pt x="516" y="202"/>
                  </a:lnTo>
                  <a:lnTo>
                    <a:pt x="476" y="209"/>
                  </a:lnTo>
                  <a:lnTo>
                    <a:pt x="430" y="218"/>
                  </a:lnTo>
                  <a:lnTo>
                    <a:pt x="378" y="227"/>
                  </a:lnTo>
                  <a:lnTo>
                    <a:pt x="319" y="237"/>
                  </a:lnTo>
                  <a:lnTo>
                    <a:pt x="257" y="245"/>
                  </a:lnTo>
                  <a:lnTo>
                    <a:pt x="194" y="252"/>
                  </a:lnTo>
                  <a:lnTo>
                    <a:pt x="129" y="258"/>
                  </a:lnTo>
                  <a:lnTo>
                    <a:pt x="122" y="184"/>
                  </a:lnTo>
                  <a:lnTo>
                    <a:pt x="117" y="184"/>
                  </a:lnTo>
                  <a:lnTo>
                    <a:pt x="107" y="186"/>
                  </a:lnTo>
                  <a:lnTo>
                    <a:pt x="90" y="186"/>
                  </a:lnTo>
                  <a:lnTo>
                    <a:pt x="67" y="187"/>
                  </a:lnTo>
                  <a:lnTo>
                    <a:pt x="40" y="187"/>
                  </a:lnTo>
                  <a:lnTo>
                    <a:pt x="9" y="189"/>
                  </a:lnTo>
                  <a:lnTo>
                    <a:pt x="0" y="41"/>
                  </a:lnTo>
                  <a:lnTo>
                    <a:pt x="34" y="38"/>
                  </a:lnTo>
                  <a:lnTo>
                    <a:pt x="104" y="32"/>
                  </a:lnTo>
                  <a:lnTo>
                    <a:pt x="138" y="28"/>
                  </a:lnTo>
                  <a:lnTo>
                    <a:pt x="167" y="25"/>
                  </a:lnTo>
                  <a:lnTo>
                    <a:pt x="194" y="22"/>
                  </a:lnTo>
                  <a:lnTo>
                    <a:pt x="213" y="19"/>
                  </a:lnTo>
                  <a:lnTo>
                    <a:pt x="226" y="17"/>
                  </a:lnTo>
                  <a:lnTo>
                    <a:pt x="253" y="10"/>
                  </a:lnTo>
                  <a:lnTo>
                    <a:pt x="275" y="6"/>
                  </a:lnTo>
                  <a:lnTo>
                    <a:pt x="289" y="4"/>
                  </a:lnTo>
                  <a:lnTo>
                    <a:pt x="300" y="4"/>
                  </a:lnTo>
                  <a:lnTo>
                    <a:pt x="310" y="7"/>
                  </a:lnTo>
                  <a:lnTo>
                    <a:pt x="320" y="12"/>
                  </a:lnTo>
                  <a:lnTo>
                    <a:pt x="332" y="14"/>
                  </a:lnTo>
                  <a:lnTo>
                    <a:pt x="338" y="13"/>
                  </a:lnTo>
                  <a:lnTo>
                    <a:pt x="344" y="7"/>
                  </a:lnTo>
                  <a:lnTo>
                    <a:pt x="350" y="3"/>
                  </a:lnTo>
                  <a:lnTo>
                    <a:pt x="356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3" name="Freeform 69"/>
            <p:cNvSpPr>
              <a:spLocks/>
            </p:cNvSpPr>
            <p:nvPr/>
          </p:nvSpPr>
          <p:spPr bwMode="auto">
            <a:xfrm>
              <a:off x="5649913" y="3678238"/>
              <a:ext cx="733425" cy="455613"/>
            </a:xfrm>
            <a:custGeom>
              <a:avLst/>
              <a:gdLst/>
              <a:ahLst/>
              <a:cxnLst>
                <a:cxn ang="0">
                  <a:pos x="387" y="0"/>
                </a:cxn>
                <a:cxn ang="0">
                  <a:pos x="390" y="1"/>
                </a:cxn>
                <a:cxn ang="0">
                  <a:pos x="391" y="3"/>
                </a:cxn>
                <a:cxn ang="0">
                  <a:pos x="403" y="9"/>
                </a:cxn>
                <a:cxn ang="0">
                  <a:pos x="412" y="12"/>
                </a:cxn>
                <a:cxn ang="0">
                  <a:pos x="420" y="13"/>
                </a:cxn>
                <a:cxn ang="0">
                  <a:pos x="423" y="15"/>
                </a:cxn>
                <a:cxn ang="0">
                  <a:pos x="423" y="19"/>
                </a:cxn>
                <a:cxn ang="0">
                  <a:pos x="420" y="26"/>
                </a:cxn>
                <a:cxn ang="0">
                  <a:pos x="416" y="34"/>
                </a:cxn>
                <a:cxn ang="0">
                  <a:pos x="413" y="41"/>
                </a:cxn>
                <a:cxn ang="0">
                  <a:pos x="416" y="47"/>
                </a:cxn>
                <a:cxn ang="0">
                  <a:pos x="423" y="53"/>
                </a:cxn>
                <a:cxn ang="0">
                  <a:pos x="432" y="60"/>
                </a:cxn>
                <a:cxn ang="0">
                  <a:pos x="440" y="66"/>
                </a:cxn>
                <a:cxn ang="0">
                  <a:pos x="443" y="74"/>
                </a:cxn>
                <a:cxn ang="0">
                  <a:pos x="443" y="84"/>
                </a:cxn>
                <a:cxn ang="0">
                  <a:pos x="444" y="99"/>
                </a:cxn>
                <a:cxn ang="0">
                  <a:pos x="447" y="119"/>
                </a:cxn>
                <a:cxn ang="0">
                  <a:pos x="448" y="141"/>
                </a:cxn>
                <a:cxn ang="0">
                  <a:pos x="451" y="165"/>
                </a:cxn>
                <a:cxn ang="0">
                  <a:pos x="453" y="186"/>
                </a:cxn>
                <a:cxn ang="0">
                  <a:pos x="456" y="206"/>
                </a:cxn>
                <a:cxn ang="0">
                  <a:pos x="462" y="231"/>
                </a:cxn>
                <a:cxn ang="0">
                  <a:pos x="413" y="240"/>
                </a:cxn>
                <a:cxn ang="0">
                  <a:pos x="354" y="249"/>
                </a:cxn>
                <a:cxn ang="0">
                  <a:pos x="287" y="259"/>
                </a:cxn>
                <a:cxn ang="0">
                  <a:pos x="207" y="270"/>
                </a:cxn>
                <a:cxn ang="0">
                  <a:pos x="121" y="279"/>
                </a:cxn>
                <a:cxn ang="0">
                  <a:pos x="22" y="287"/>
                </a:cxn>
                <a:cxn ang="0">
                  <a:pos x="0" y="56"/>
                </a:cxn>
                <a:cxn ang="0">
                  <a:pos x="65" y="50"/>
                </a:cxn>
                <a:cxn ang="0">
                  <a:pos x="128" y="43"/>
                </a:cxn>
                <a:cxn ang="0">
                  <a:pos x="190" y="35"/>
                </a:cxn>
                <a:cxn ang="0">
                  <a:pos x="249" y="25"/>
                </a:cxn>
                <a:cxn ang="0">
                  <a:pos x="301" y="16"/>
                </a:cxn>
                <a:cxn ang="0">
                  <a:pos x="347" y="7"/>
                </a:cxn>
                <a:cxn ang="0">
                  <a:pos x="387" y="0"/>
                </a:cxn>
              </a:cxnLst>
              <a:rect l="0" t="0" r="r" b="b"/>
              <a:pathLst>
                <a:path w="462" h="287">
                  <a:moveTo>
                    <a:pt x="387" y="0"/>
                  </a:moveTo>
                  <a:lnTo>
                    <a:pt x="390" y="1"/>
                  </a:lnTo>
                  <a:lnTo>
                    <a:pt x="391" y="3"/>
                  </a:lnTo>
                  <a:lnTo>
                    <a:pt x="403" y="9"/>
                  </a:lnTo>
                  <a:lnTo>
                    <a:pt x="412" y="12"/>
                  </a:lnTo>
                  <a:lnTo>
                    <a:pt x="420" y="13"/>
                  </a:lnTo>
                  <a:lnTo>
                    <a:pt x="423" y="15"/>
                  </a:lnTo>
                  <a:lnTo>
                    <a:pt x="423" y="19"/>
                  </a:lnTo>
                  <a:lnTo>
                    <a:pt x="420" y="26"/>
                  </a:lnTo>
                  <a:lnTo>
                    <a:pt x="416" y="34"/>
                  </a:lnTo>
                  <a:lnTo>
                    <a:pt x="413" y="41"/>
                  </a:lnTo>
                  <a:lnTo>
                    <a:pt x="416" y="47"/>
                  </a:lnTo>
                  <a:lnTo>
                    <a:pt x="423" y="53"/>
                  </a:lnTo>
                  <a:lnTo>
                    <a:pt x="432" y="60"/>
                  </a:lnTo>
                  <a:lnTo>
                    <a:pt x="440" y="66"/>
                  </a:lnTo>
                  <a:lnTo>
                    <a:pt x="443" y="74"/>
                  </a:lnTo>
                  <a:lnTo>
                    <a:pt x="443" y="84"/>
                  </a:lnTo>
                  <a:lnTo>
                    <a:pt x="444" y="99"/>
                  </a:lnTo>
                  <a:lnTo>
                    <a:pt x="447" y="119"/>
                  </a:lnTo>
                  <a:lnTo>
                    <a:pt x="448" y="141"/>
                  </a:lnTo>
                  <a:lnTo>
                    <a:pt x="451" y="165"/>
                  </a:lnTo>
                  <a:lnTo>
                    <a:pt x="453" y="186"/>
                  </a:lnTo>
                  <a:lnTo>
                    <a:pt x="456" y="206"/>
                  </a:lnTo>
                  <a:lnTo>
                    <a:pt x="462" y="231"/>
                  </a:lnTo>
                  <a:lnTo>
                    <a:pt x="413" y="240"/>
                  </a:lnTo>
                  <a:lnTo>
                    <a:pt x="354" y="249"/>
                  </a:lnTo>
                  <a:lnTo>
                    <a:pt x="287" y="259"/>
                  </a:lnTo>
                  <a:lnTo>
                    <a:pt x="207" y="270"/>
                  </a:lnTo>
                  <a:lnTo>
                    <a:pt x="121" y="279"/>
                  </a:lnTo>
                  <a:lnTo>
                    <a:pt x="22" y="287"/>
                  </a:lnTo>
                  <a:lnTo>
                    <a:pt x="0" y="56"/>
                  </a:lnTo>
                  <a:lnTo>
                    <a:pt x="65" y="50"/>
                  </a:lnTo>
                  <a:lnTo>
                    <a:pt x="128" y="43"/>
                  </a:lnTo>
                  <a:lnTo>
                    <a:pt x="190" y="35"/>
                  </a:lnTo>
                  <a:lnTo>
                    <a:pt x="249" y="25"/>
                  </a:lnTo>
                  <a:lnTo>
                    <a:pt x="301" y="16"/>
                  </a:lnTo>
                  <a:lnTo>
                    <a:pt x="347" y="7"/>
                  </a:lnTo>
                  <a:lnTo>
                    <a:pt x="387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4" name="Freeform 70"/>
            <p:cNvSpPr>
              <a:spLocks/>
            </p:cNvSpPr>
            <p:nvPr/>
          </p:nvSpPr>
          <p:spPr bwMode="auto">
            <a:xfrm>
              <a:off x="4824413" y="3171825"/>
              <a:ext cx="635000" cy="498475"/>
            </a:xfrm>
            <a:custGeom>
              <a:avLst/>
              <a:gdLst/>
              <a:ahLst/>
              <a:cxnLst>
                <a:cxn ang="0">
                  <a:pos x="381" y="0"/>
                </a:cxn>
                <a:cxn ang="0">
                  <a:pos x="400" y="306"/>
                </a:cxn>
                <a:cxn ang="0">
                  <a:pos x="351" y="307"/>
                </a:cxn>
                <a:cxn ang="0">
                  <a:pos x="298" y="310"/>
                </a:cxn>
                <a:cxn ang="0">
                  <a:pos x="244" y="311"/>
                </a:cxn>
                <a:cxn ang="0">
                  <a:pos x="188" y="313"/>
                </a:cxn>
                <a:cxn ang="0">
                  <a:pos x="134" y="314"/>
                </a:cxn>
                <a:cxn ang="0">
                  <a:pos x="38" y="314"/>
                </a:cxn>
                <a:cxn ang="0">
                  <a:pos x="0" y="313"/>
                </a:cxn>
                <a:cxn ang="0">
                  <a:pos x="0" y="10"/>
                </a:cxn>
                <a:cxn ang="0">
                  <a:pos x="40" y="10"/>
                </a:cxn>
                <a:cxn ang="0">
                  <a:pos x="66" y="12"/>
                </a:cxn>
                <a:cxn ang="0">
                  <a:pos x="172" y="12"/>
                </a:cxn>
                <a:cxn ang="0">
                  <a:pos x="210" y="10"/>
                </a:cxn>
                <a:cxn ang="0">
                  <a:pos x="250" y="9"/>
                </a:cxn>
                <a:cxn ang="0">
                  <a:pos x="288" y="8"/>
                </a:cxn>
                <a:cxn ang="0">
                  <a:pos x="323" y="6"/>
                </a:cxn>
                <a:cxn ang="0">
                  <a:pos x="354" y="3"/>
                </a:cxn>
                <a:cxn ang="0">
                  <a:pos x="381" y="0"/>
                </a:cxn>
              </a:cxnLst>
              <a:rect l="0" t="0" r="r" b="b"/>
              <a:pathLst>
                <a:path w="400" h="314">
                  <a:moveTo>
                    <a:pt x="381" y="0"/>
                  </a:moveTo>
                  <a:lnTo>
                    <a:pt x="400" y="306"/>
                  </a:lnTo>
                  <a:lnTo>
                    <a:pt x="351" y="307"/>
                  </a:lnTo>
                  <a:lnTo>
                    <a:pt x="298" y="310"/>
                  </a:lnTo>
                  <a:lnTo>
                    <a:pt x="244" y="311"/>
                  </a:lnTo>
                  <a:lnTo>
                    <a:pt x="188" y="313"/>
                  </a:lnTo>
                  <a:lnTo>
                    <a:pt x="134" y="314"/>
                  </a:lnTo>
                  <a:lnTo>
                    <a:pt x="38" y="314"/>
                  </a:lnTo>
                  <a:lnTo>
                    <a:pt x="0" y="313"/>
                  </a:lnTo>
                  <a:lnTo>
                    <a:pt x="0" y="10"/>
                  </a:lnTo>
                  <a:lnTo>
                    <a:pt x="40" y="10"/>
                  </a:lnTo>
                  <a:lnTo>
                    <a:pt x="66" y="12"/>
                  </a:lnTo>
                  <a:lnTo>
                    <a:pt x="172" y="12"/>
                  </a:lnTo>
                  <a:lnTo>
                    <a:pt x="210" y="10"/>
                  </a:lnTo>
                  <a:lnTo>
                    <a:pt x="250" y="9"/>
                  </a:lnTo>
                  <a:lnTo>
                    <a:pt x="288" y="8"/>
                  </a:lnTo>
                  <a:lnTo>
                    <a:pt x="323" y="6"/>
                  </a:lnTo>
                  <a:lnTo>
                    <a:pt x="354" y="3"/>
                  </a:lnTo>
                  <a:lnTo>
                    <a:pt x="381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5" name="Freeform 71"/>
            <p:cNvSpPr>
              <a:spLocks/>
            </p:cNvSpPr>
            <p:nvPr/>
          </p:nvSpPr>
          <p:spPr bwMode="auto">
            <a:xfrm>
              <a:off x="3756025" y="2614613"/>
              <a:ext cx="612775" cy="463550"/>
            </a:xfrm>
            <a:custGeom>
              <a:avLst/>
              <a:gdLst/>
              <a:ahLst/>
              <a:cxnLst>
                <a:cxn ang="0">
                  <a:pos x="141" y="9"/>
                </a:cxn>
                <a:cxn ang="0">
                  <a:pos x="241" y="25"/>
                </a:cxn>
                <a:cxn ang="0">
                  <a:pos x="386" y="41"/>
                </a:cxn>
                <a:cxn ang="0">
                  <a:pos x="378" y="145"/>
                </a:cxn>
                <a:cxn ang="0">
                  <a:pos x="373" y="198"/>
                </a:cxn>
                <a:cxn ang="0">
                  <a:pos x="372" y="248"/>
                </a:cxn>
                <a:cxn ang="0">
                  <a:pos x="376" y="291"/>
                </a:cxn>
                <a:cxn ang="0">
                  <a:pos x="369" y="289"/>
                </a:cxn>
                <a:cxn ang="0">
                  <a:pos x="341" y="286"/>
                </a:cxn>
                <a:cxn ang="0">
                  <a:pos x="298" y="282"/>
                </a:cxn>
                <a:cxn ang="0">
                  <a:pos x="261" y="276"/>
                </a:cxn>
                <a:cxn ang="0">
                  <a:pos x="241" y="277"/>
                </a:cxn>
                <a:cxn ang="0">
                  <a:pos x="210" y="288"/>
                </a:cxn>
                <a:cxn ang="0">
                  <a:pos x="173" y="292"/>
                </a:cxn>
                <a:cxn ang="0">
                  <a:pos x="140" y="285"/>
                </a:cxn>
                <a:cxn ang="0">
                  <a:pos x="119" y="280"/>
                </a:cxn>
                <a:cxn ang="0">
                  <a:pos x="98" y="288"/>
                </a:cxn>
                <a:cxn ang="0">
                  <a:pos x="81" y="283"/>
                </a:cxn>
                <a:cxn ang="0">
                  <a:pos x="78" y="248"/>
                </a:cxn>
                <a:cxn ang="0">
                  <a:pos x="57" y="238"/>
                </a:cxn>
                <a:cxn ang="0">
                  <a:pos x="15" y="229"/>
                </a:cxn>
                <a:cxn ang="0">
                  <a:pos x="18" y="202"/>
                </a:cxn>
                <a:cxn ang="0">
                  <a:pos x="13" y="190"/>
                </a:cxn>
                <a:cxn ang="0">
                  <a:pos x="10" y="177"/>
                </a:cxn>
                <a:cxn ang="0">
                  <a:pos x="16" y="173"/>
                </a:cxn>
                <a:cxn ang="0">
                  <a:pos x="20" y="167"/>
                </a:cxn>
                <a:cxn ang="0">
                  <a:pos x="18" y="148"/>
                </a:cxn>
                <a:cxn ang="0">
                  <a:pos x="10" y="115"/>
                </a:cxn>
                <a:cxn ang="0">
                  <a:pos x="12" y="80"/>
                </a:cxn>
                <a:cxn ang="0">
                  <a:pos x="1" y="58"/>
                </a:cxn>
                <a:cxn ang="0">
                  <a:pos x="1" y="43"/>
                </a:cxn>
                <a:cxn ang="0">
                  <a:pos x="15" y="44"/>
                </a:cxn>
                <a:cxn ang="0">
                  <a:pos x="34" y="55"/>
                </a:cxn>
                <a:cxn ang="0">
                  <a:pos x="45" y="61"/>
                </a:cxn>
                <a:cxn ang="0">
                  <a:pos x="84" y="62"/>
                </a:cxn>
                <a:cxn ang="0">
                  <a:pos x="91" y="78"/>
                </a:cxn>
                <a:cxn ang="0">
                  <a:pos x="82" y="93"/>
                </a:cxn>
                <a:cxn ang="0">
                  <a:pos x="73" y="105"/>
                </a:cxn>
                <a:cxn ang="0">
                  <a:pos x="76" y="112"/>
                </a:cxn>
                <a:cxn ang="0">
                  <a:pos x="84" y="121"/>
                </a:cxn>
                <a:cxn ang="0">
                  <a:pos x="88" y="124"/>
                </a:cxn>
                <a:cxn ang="0">
                  <a:pos x="97" y="117"/>
                </a:cxn>
                <a:cxn ang="0">
                  <a:pos x="101" y="103"/>
                </a:cxn>
                <a:cxn ang="0">
                  <a:pos x="112" y="87"/>
                </a:cxn>
                <a:cxn ang="0">
                  <a:pos x="122" y="68"/>
                </a:cxn>
                <a:cxn ang="0">
                  <a:pos x="113" y="49"/>
                </a:cxn>
                <a:cxn ang="0">
                  <a:pos x="110" y="13"/>
                </a:cxn>
              </a:cxnLst>
              <a:rect l="0" t="0" r="r" b="b"/>
              <a:pathLst>
                <a:path w="386" h="292">
                  <a:moveTo>
                    <a:pt x="107" y="0"/>
                  </a:moveTo>
                  <a:lnTo>
                    <a:pt x="141" y="9"/>
                  </a:lnTo>
                  <a:lnTo>
                    <a:pt x="185" y="16"/>
                  </a:lnTo>
                  <a:lnTo>
                    <a:pt x="241" y="25"/>
                  </a:lnTo>
                  <a:lnTo>
                    <a:pt x="309" y="33"/>
                  </a:lnTo>
                  <a:lnTo>
                    <a:pt x="386" y="41"/>
                  </a:lnTo>
                  <a:lnTo>
                    <a:pt x="381" y="112"/>
                  </a:lnTo>
                  <a:lnTo>
                    <a:pt x="378" y="145"/>
                  </a:lnTo>
                  <a:lnTo>
                    <a:pt x="375" y="173"/>
                  </a:lnTo>
                  <a:lnTo>
                    <a:pt x="373" y="198"/>
                  </a:lnTo>
                  <a:lnTo>
                    <a:pt x="372" y="215"/>
                  </a:lnTo>
                  <a:lnTo>
                    <a:pt x="372" y="248"/>
                  </a:lnTo>
                  <a:lnTo>
                    <a:pt x="381" y="292"/>
                  </a:lnTo>
                  <a:lnTo>
                    <a:pt x="376" y="291"/>
                  </a:lnTo>
                  <a:lnTo>
                    <a:pt x="372" y="291"/>
                  </a:lnTo>
                  <a:lnTo>
                    <a:pt x="369" y="289"/>
                  </a:lnTo>
                  <a:lnTo>
                    <a:pt x="357" y="289"/>
                  </a:lnTo>
                  <a:lnTo>
                    <a:pt x="341" y="286"/>
                  </a:lnTo>
                  <a:lnTo>
                    <a:pt x="320" y="283"/>
                  </a:lnTo>
                  <a:lnTo>
                    <a:pt x="298" y="282"/>
                  </a:lnTo>
                  <a:lnTo>
                    <a:pt x="278" y="279"/>
                  </a:lnTo>
                  <a:lnTo>
                    <a:pt x="261" y="276"/>
                  </a:lnTo>
                  <a:lnTo>
                    <a:pt x="251" y="276"/>
                  </a:lnTo>
                  <a:lnTo>
                    <a:pt x="241" y="277"/>
                  </a:lnTo>
                  <a:lnTo>
                    <a:pt x="226" y="283"/>
                  </a:lnTo>
                  <a:lnTo>
                    <a:pt x="210" y="288"/>
                  </a:lnTo>
                  <a:lnTo>
                    <a:pt x="192" y="292"/>
                  </a:lnTo>
                  <a:lnTo>
                    <a:pt x="173" y="292"/>
                  </a:lnTo>
                  <a:lnTo>
                    <a:pt x="156" y="288"/>
                  </a:lnTo>
                  <a:lnTo>
                    <a:pt x="140" y="285"/>
                  </a:lnTo>
                  <a:lnTo>
                    <a:pt x="128" y="280"/>
                  </a:lnTo>
                  <a:lnTo>
                    <a:pt x="119" y="280"/>
                  </a:lnTo>
                  <a:lnTo>
                    <a:pt x="109" y="285"/>
                  </a:lnTo>
                  <a:lnTo>
                    <a:pt x="98" y="288"/>
                  </a:lnTo>
                  <a:lnTo>
                    <a:pt x="87" y="288"/>
                  </a:lnTo>
                  <a:lnTo>
                    <a:pt x="81" y="283"/>
                  </a:lnTo>
                  <a:lnTo>
                    <a:pt x="78" y="276"/>
                  </a:lnTo>
                  <a:lnTo>
                    <a:pt x="78" y="248"/>
                  </a:lnTo>
                  <a:lnTo>
                    <a:pt x="72" y="243"/>
                  </a:lnTo>
                  <a:lnTo>
                    <a:pt x="57" y="238"/>
                  </a:lnTo>
                  <a:lnTo>
                    <a:pt x="38" y="233"/>
                  </a:lnTo>
                  <a:lnTo>
                    <a:pt x="15" y="229"/>
                  </a:lnTo>
                  <a:lnTo>
                    <a:pt x="16" y="214"/>
                  </a:lnTo>
                  <a:lnTo>
                    <a:pt x="18" y="202"/>
                  </a:lnTo>
                  <a:lnTo>
                    <a:pt x="18" y="196"/>
                  </a:lnTo>
                  <a:lnTo>
                    <a:pt x="13" y="190"/>
                  </a:lnTo>
                  <a:lnTo>
                    <a:pt x="10" y="183"/>
                  </a:lnTo>
                  <a:lnTo>
                    <a:pt x="10" y="177"/>
                  </a:lnTo>
                  <a:lnTo>
                    <a:pt x="15" y="173"/>
                  </a:lnTo>
                  <a:lnTo>
                    <a:pt x="16" y="173"/>
                  </a:lnTo>
                  <a:lnTo>
                    <a:pt x="19" y="170"/>
                  </a:lnTo>
                  <a:lnTo>
                    <a:pt x="20" y="167"/>
                  </a:lnTo>
                  <a:lnTo>
                    <a:pt x="20" y="162"/>
                  </a:lnTo>
                  <a:lnTo>
                    <a:pt x="18" y="148"/>
                  </a:lnTo>
                  <a:lnTo>
                    <a:pt x="9" y="124"/>
                  </a:lnTo>
                  <a:lnTo>
                    <a:pt x="10" y="115"/>
                  </a:lnTo>
                  <a:lnTo>
                    <a:pt x="13" y="92"/>
                  </a:lnTo>
                  <a:lnTo>
                    <a:pt x="12" y="80"/>
                  </a:lnTo>
                  <a:lnTo>
                    <a:pt x="7" y="68"/>
                  </a:lnTo>
                  <a:lnTo>
                    <a:pt x="1" y="58"/>
                  </a:lnTo>
                  <a:lnTo>
                    <a:pt x="0" y="49"/>
                  </a:lnTo>
                  <a:lnTo>
                    <a:pt x="1" y="43"/>
                  </a:lnTo>
                  <a:lnTo>
                    <a:pt x="7" y="41"/>
                  </a:lnTo>
                  <a:lnTo>
                    <a:pt x="15" y="44"/>
                  </a:lnTo>
                  <a:lnTo>
                    <a:pt x="25" y="49"/>
                  </a:lnTo>
                  <a:lnTo>
                    <a:pt x="34" y="55"/>
                  </a:lnTo>
                  <a:lnTo>
                    <a:pt x="41" y="59"/>
                  </a:lnTo>
                  <a:lnTo>
                    <a:pt x="45" y="61"/>
                  </a:lnTo>
                  <a:lnTo>
                    <a:pt x="76" y="61"/>
                  </a:lnTo>
                  <a:lnTo>
                    <a:pt x="84" y="62"/>
                  </a:lnTo>
                  <a:lnTo>
                    <a:pt x="90" y="68"/>
                  </a:lnTo>
                  <a:lnTo>
                    <a:pt x="91" y="78"/>
                  </a:lnTo>
                  <a:lnTo>
                    <a:pt x="90" y="86"/>
                  </a:lnTo>
                  <a:lnTo>
                    <a:pt x="82" y="93"/>
                  </a:lnTo>
                  <a:lnTo>
                    <a:pt x="76" y="102"/>
                  </a:lnTo>
                  <a:lnTo>
                    <a:pt x="73" y="105"/>
                  </a:lnTo>
                  <a:lnTo>
                    <a:pt x="73" y="106"/>
                  </a:lnTo>
                  <a:lnTo>
                    <a:pt x="76" y="112"/>
                  </a:lnTo>
                  <a:lnTo>
                    <a:pt x="82" y="118"/>
                  </a:lnTo>
                  <a:lnTo>
                    <a:pt x="84" y="121"/>
                  </a:lnTo>
                  <a:lnTo>
                    <a:pt x="87" y="123"/>
                  </a:lnTo>
                  <a:lnTo>
                    <a:pt x="88" y="124"/>
                  </a:lnTo>
                  <a:lnTo>
                    <a:pt x="90" y="124"/>
                  </a:lnTo>
                  <a:lnTo>
                    <a:pt x="97" y="117"/>
                  </a:lnTo>
                  <a:lnTo>
                    <a:pt x="101" y="108"/>
                  </a:lnTo>
                  <a:lnTo>
                    <a:pt x="101" y="103"/>
                  </a:lnTo>
                  <a:lnTo>
                    <a:pt x="104" y="96"/>
                  </a:lnTo>
                  <a:lnTo>
                    <a:pt x="112" y="87"/>
                  </a:lnTo>
                  <a:lnTo>
                    <a:pt x="119" y="77"/>
                  </a:lnTo>
                  <a:lnTo>
                    <a:pt x="122" y="68"/>
                  </a:lnTo>
                  <a:lnTo>
                    <a:pt x="117" y="58"/>
                  </a:lnTo>
                  <a:lnTo>
                    <a:pt x="113" y="49"/>
                  </a:lnTo>
                  <a:lnTo>
                    <a:pt x="110" y="40"/>
                  </a:lnTo>
                  <a:lnTo>
                    <a:pt x="110" y="13"/>
                  </a:lnTo>
                  <a:lnTo>
                    <a:pt x="107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6" name="Freeform 72"/>
            <p:cNvSpPr>
              <a:spLocks/>
            </p:cNvSpPr>
            <p:nvPr/>
          </p:nvSpPr>
          <p:spPr bwMode="auto">
            <a:xfrm>
              <a:off x="4294188" y="2679700"/>
              <a:ext cx="530225" cy="866775"/>
            </a:xfrm>
            <a:custGeom>
              <a:avLst/>
              <a:gdLst/>
              <a:ahLst/>
              <a:cxnLst>
                <a:cxn ang="0">
                  <a:pos x="71" y="2"/>
                </a:cxn>
                <a:cxn ang="0">
                  <a:pos x="93" y="28"/>
                </a:cxn>
                <a:cxn ang="0">
                  <a:pos x="90" y="70"/>
                </a:cxn>
                <a:cxn ang="0">
                  <a:pos x="91" y="90"/>
                </a:cxn>
                <a:cxn ang="0">
                  <a:pos x="105" y="121"/>
                </a:cxn>
                <a:cxn ang="0">
                  <a:pos x="115" y="145"/>
                </a:cxn>
                <a:cxn ang="0">
                  <a:pos x="134" y="161"/>
                </a:cxn>
                <a:cxn ang="0">
                  <a:pos x="159" y="180"/>
                </a:cxn>
                <a:cxn ang="0">
                  <a:pos x="174" y="194"/>
                </a:cxn>
                <a:cxn ang="0">
                  <a:pos x="169" y="208"/>
                </a:cxn>
                <a:cxn ang="0">
                  <a:pos x="162" y="238"/>
                </a:cxn>
                <a:cxn ang="0">
                  <a:pos x="161" y="257"/>
                </a:cxn>
                <a:cxn ang="0">
                  <a:pos x="165" y="264"/>
                </a:cxn>
                <a:cxn ang="0">
                  <a:pos x="172" y="267"/>
                </a:cxn>
                <a:cxn ang="0">
                  <a:pos x="181" y="269"/>
                </a:cxn>
                <a:cxn ang="0">
                  <a:pos x="193" y="259"/>
                </a:cxn>
                <a:cxn ang="0">
                  <a:pos x="199" y="257"/>
                </a:cxn>
                <a:cxn ang="0">
                  <a:pos x="203" y="264"/>
                </a:cxn>
                <a:cxn ang="0">
                  <a:pos x="206" y="284"/>
                </a:cxn>
                <a:cxn ang="0">
                  <a:pos x="225" y="332"/>
                </a:cxn>
                <a:cxn ang="0">
                  <a:pos x="240" y="354"/>
                </a:cxn>
                <a:cxn ang="0">
                  <a:pos x="250" y="359"/>
                </a:cxn>
                <a:cxn ang="0">
                  <a:pos x="274" y="354"/>
                </a:cxn>
                <a:cxn ang="0">
                  <a:pos x="309" y="350"/>
                </a:cxn>
                <a:cxn ang="0">
                  <a:pos x="334" y="546"/>
                </a:cxn>
                <a:cxn ang="0">
                  <a:pos x="263" y="545"/>
                </a:cxn>
                <a:cxn ang="0">
                  <a:pos x="205" y="543"/>
                </a:cxn>
                <a:cxn ang="0">
                  <a:pos x="168" y="542"/>
                </a:cxn>
                <a:cxn ang="0">
                  <a:pos x="118" y="540"/>
                </a:cxn>
                <a:cxn ang="0">
                  <a:pos x="46" y="536"/>
                </a:cxn>
                <a:cxn ang="0">
                  <a:pos x="2" y="508"/>
                </a:cxn>
                <a:cxn ang="0">
                  <a:pos x="3" y="437"/>
                </a:cxn>
                <a:cxn ang="0">
                  <a:pos x="9" y="399"/>
                </a:cxn>
                <a:cxn ang="0">
                  <a:pos x="14" y="375"/>
                </a:cxn>
                <a:cxn ang="0">
                  <a:pos x="6" y="341"/>
                </a:cxn>
                <a:cxn ang="0">
                  <a:pos x="17" y="322"/>
                </a:cxn>
                <a:cxn ang="0">
                  <a:pos x="40" y="297"/>
                </a:cxn>
                <a:cxn ang="0">
                  <a:pos x="58" y="275"/>
                </a:cxn>
                <a:cxn ang="0">
                  <a:pos x="56" y="260"/>
                </a:cxn>
                <a:cxn ang="0">
                  <a:pos x="42" y="251"/>
                </a:cxn>
                <a:cxn ang="0">
                  <a:pos x="33" y="174"/>
                </a:cxn>
                <a:cxn ang="0">
                  <a:pos x="36" y="132"/>
                </a:cxn>
                <a:cxn ang="0">
                  <a:pos x="42" y="71"/>
                </a:cxn>
              </a:cxnLst>
              <a:rect l="0" t="0" r="r" b="b"/>
              <a:pathLst>
                <a:path w="334" h="546">
                  <a:moveTo>
                    <a:pt x="47" y="0"/>
                  </a:moveTo>
                  <a:lnTo>
                    <a:pt x="71" y="2"/>
                  </a:lnTo>
                  <a:lnTo>
                    <a:pt x="96" y="3"/>
                  </a:lnTo>
                  <a:lnTo>
                    <a:pt x="93" y="28"/>
                  </a:lnTo>
                  <a:lnTo>
                    <a:pt x="91" y="51"/>
                  </a:lnTo>
                  <a:lnTo>
                    <a:pt x="90" y="70"/>
                  </a:lnTo>
                  <a:lnTo>
                    <a:pt x="90" y="83"/>
                  </a:lnTo>
                  <a:lnTo>
                    <a:pt x="91" y="90"/>
                  </a:lnTo>
                  <a:lnTo>
                    <a:pt x="97" y="104"/>
                  </a:lnTo>
                  <a:lnTo>
                    <a:pt x="105" y="121"/>
                  </a:lnTo>
                  <a:lnTo>
                    <a:pt x="111" y="138"/>
                  </a:lnTo>
                  <a:lnTo>
                    <a:pt x="115" y="145"/>
                  </a:lnTo>
                  <a:lnTo>
                    <a:pt x="124" y="152"/>
                  </a:lnTo>
                  <a:lnTo>
                    <a:pt x="134" y="161"/>
                  </a:lnTo>
                  <a:lnTo>
                    <a:pt x="147" y="171"/>
                  </a:lnTo>
                  <a:lnTo>
                    <a:pt x="159" y="180"/>
                  </a:lnTo>
                  <a:lnTo>
                    <a:pt x="168" y="188"/>
                  </a:lnTo>
                  <a:lnTo>
                    <a:pt x="174" y="194"/>
                  </a:lnTo>
                  <a:lnTo>
                    <a:pt x="175" y="198"/>
                  </a:lnTo>
                  <a:lnTo>
                    <a:pt x="169" y="208"/>
                  </a:lnTo>
                  <a:lnTo>
                    <a:pt x="165" y="223"/>
                  </a:lnTo>
                  <a:lnTo>
                    <a:pt x="162" y="238"/>
                  </a:lnTo>
                  <a:lnTo>
                    <a:pt x="161" y="253"/>
                  </a:lnTo>
                  <a:lnTo>
                    <a:pt x="161" y="257"/>
                  </a:lnTo>
                  <a:lnTo>
                    <a:pt x="164" y="261"/>
                  </a:lnTo>
                  <a:lnTo>
                    <a:pt x="165" y="264"/>
                  </a:lnTo>
                  <a:lnTo>
                    <a:pt x="168" y="266"/>
                  </a:lnTo>
                  <a:lnTo>
                    <a:pt x="172" y="267"/>
                  </a:lnTo>
                  <a:lnTo>
                    <a:pt x="175" y="269"/>
                  </a:lnTo>
                  <a:lnTo>
                    <a:pt x="181" y="269"/>
                  </a:lnTo>
                  <a:lnTo>
                    <a:pt x="190" y="260"/>
                  </a:lnTo>
                  <a:lnTo>
                    <a:pt x="193" y="259"/>
                  </a:lnTo>
                  <a:lnTo>
                    <a:pt x="194" y="257"/>
                  </a:lnTo>
                  <a:lnTo>
                    <a:pt x="199" y="257"/>
                  </a:lnTo>
                  <a:lnTo>
                    <a:pt x="202" y="260"/>
                  </a:lnTo>
                  <a:lnTo>
                    <a:pt x="203" y="264"/>
                  </a:lnTo>
                  <a:lnTo>
                    <a:pt x="203" y="270"/>
                  </a:lnTo>
                  <a:lnTo>
                    <a:pt x="206" y="284"/>
                  </a:lnTo>
                  <a:lnTo>
                    <a:pt x="211" y="300"/>
                  </a:lnTo>
                  <a:lnTo>
                    <a:pt x="225" y="332"/>
                  </a:lnTo>
                  <a:lnTo>
                    <a:pt x="233" y="346"/>
                  </a:lnTo>
                  <a:lnTo>
                    <a:pt x="240" y="354"/>
                  </a:lnTo>
                  <a:lnTo>
                    <a:pt x="244" y="359"/>
                  </a:lnTo>
                  <a:lnTo>
                    <a:pt x="250" y="359"/>
                  </a:lnTo>
                  <a:lnTo>
                    <a:pt x="260" y="357"/>
                  </a:lnTo>
                  <a:lnTo>
                    <a:pt x="274" y="354"/>
                  </a:lnTo>
                  <a:lnTo>
                    <a:pt x="300" y="351"/>
                  </a:lnTo>
                  <a:lnTo>
                    <a:pt x="309" y="350"/>
                  </a:lnTo>
                  <a:lnTo>
                    <a:pt x="334" y="350"/>
                  </a:lnTo>
                  <a:lnTo>
                    <a:pt x="334" y="546"/>
                  </a:lnTo>
                  <a:lnTo>
                    <a:pt x="299" y="546"/>
                  </a:lnTo>
                  <a:lnTo>
                    <a:pt x="263" y="545"/>
                  </a:lnTo>
                  <a:lnTo>
                    <a:pt x="231" y="545"/>
                  </a:lnTo>
                  <a:lnTo>
                    <a:pt x="205" y="543"/>
                  </a:lnTo>
                  <a:lnTo>
                    <a:pt x="183" y="543"/>
                  </a:lnTo>
                  <a:lnTo>
                    <a:pt x="168" y="542"/>
                  </a:lnTo>
                  <a:lnTo>
                    <a:pt x="143" y="542"/>
                  </a:lnTo>
                  <a:lnTo>
                    <a:pt x="118" y="540"/>
                  </a:lnTo>
                  <a:lnTo>
                    <a:pt x="86" y="539"/>
                  </a:lnTo>
                  <a:lnTo>
                    <a:pt x="46" y="536"/>
                  </a:lnTo>
                  <a:lnTo>
                    <a:pt x="0" y="533"/>
                  </a:lnTo>
                  <a:lnTo>
                    <a:pt x="2" y="508"/>
                  </a:lnTo>
                  <a:lnTo>
                    <a:pt x="2" y="456"/>
                  </a:lnTo>
                  <a:lnTo>
                    <a:pt x="3" y="437"/>
                  </a:lnTo>
                  <a:lnTo>
                    <a:pt x="5" y="416"/>
                  </a:lnTo>
                  <a:lnTo>
                    <a:pt x="9" y="399"/>
                  </a:lnTo>
                  <a:lnTo>
                    <a:pt x="12" y="385"/>
                  </a:lnTo>
                  <a:lnTo>
                    <a:pt x="14" y="375"/>
                  </a:lnTo>
                  <a:lnTo>
                    <a:pt x="12" y="365"/>
                  </a:lnTo>
                  <a:lnTo>
                    <a:pt x="6" y="341"/>
                  </a:lnTo>
                  <a:lnTo>
                    <a:pt x="9" y="332"/>
                  </a:lnTo>
                  <a:lnTo>
                    <a:pt x="17" y="322"/>
                  </a:lnTo>
                  <a:lnTo>
                    <a:pt x="27" y="310"/>
                  </a:lnTo>
                  <a:lnTo>
                    <a:pt x="40" y="297"/>
                  </a:lnTo>
                  <a:lnTo>
                    <a:pt x="50" y="285"/>
                  </a:lnTo>
                  <a:lnTo>
                    <a:pt x="58" y="275"/>
                  </a:lnTo>
                  <a:lnTo>
                    <a:pt x="59" y="266"/>
                  </a:lnTo>
                  <a:lnTo>
                    <a:pt x="56" y="260"/>
                  </a:lnTo>
                  <a:lnTo>
                    <a:pt x="49" y="254"/>
                  </a:lnTo>
                  <a:lnTo>
                    <a:pt x="42" y="251"/>
                  </a:lnTo>
                  <a:lnTo>
                    <a:pt x="33" y="207"/>
                  </a:lnTo>
                  <a:lnTo>
                    <a:pt x="33" y="174"/>
                  </a:lnTo>
                  <a:lnTo>
                    <a:pt x="34" y="157"/>
                  </a:lnTo>
                  <a:lnTo>
                    <a:pt x="36" y="132"/>
                  </a:lnTo>
                  <a:lnTo>
                    <a:pt x="39" y="104"/>
                  </a:lnTo>
                  <a:lnTo>
                    <a:pt x="42" y="71"/>
                  </a:lnTo>
                  <a:lnTo>
                    <a:pt x="47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7" name="Freeform 73"/>
            <p:cNvSpPr>
              <a:spLocks/>
            </p:cNvSpPr>
            <p:nvPr/>
          </p:nvSpPr>
          <p:spPr bwMode="auto">
            <a:xfrm>
              <a:off x="3657600" y="2978150"/>
              <a:ext cx="730250" cy="547688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134" y="14"/>
                </a:cxn>
                <a:cxn ang="0">
                  <a:pos x="140" y="47"/>
                </a:cxn>
                <a:cxn ang="0">
                  <a:pos x="149" y="59"/>
                </a:cxn>
                <a:cxn ang="0">
                  <a:pos x="171" y="56"/>
                </a:cxn>
                <a:cxn ang="0">
                  <a:pos x="190" y="51"/>
                </a:cxn>
                <a:cxn ang="0">
                  <a:pos x="218" y="59"/>
                </a:cxn>
                <a:cxn ang="0">
                  <a:pos x="254" y="63"/>
                </a:cxn>
                <a:cxn ang="0">
                  <a:pos x="288" y="54"/>
                </a:cxn>
                <a:cxn ang="0">
                  <a:pos x="313" y="47"/>
                </a:cxn>
                <a:cxn ang="0">
                  <a:pos x="340" y="50"/>
                </a:cxn>
                <a:cxn ang="0">
                  <a:pos x="382" y="54"/>
                </a:cxn>
                <a:cxn ang="0">
                  <a:pos x="419" y="60"/>
                </a:cxn>
                <a:cxn ang="0">
                  <a:pos x="435" y="62"/>
                </a:cxn>
                <a:cxn ang="0">
                  <a:pos x="454" y="69"/>
                </a:cxn>
                <a:cxn ang="0">
                  <a:pos x="459" y="87"/>
                </a:cxn>
                <a:cxn ang="0">
                  <a:pos x="441" y="109"/>
                </a:cxn>
                <a:cxn ang="0">
                  <a:pos x="418" y="134"/>
                </a:cxn>
                <a:cxn ang="0">
                  <a:pos x="407" y="153"/>
                </a:cxn>
                <a:cxn ang="0">
                  <a:pos x="415" y="187"/>
                </a:cxn>
                <a:cxn ang="0">
                  <a:pos x="410" y="211"/>
                </a:cxn>
                <a:cxn ang="0">
                  <a:pos x="404" y="249"/>
                </a:cxn>
                <a:cxn ang="0">
                  <a:pos x="403" y="320"/>
                </a:cxn>
                <a:cxn ang="0">
                  <a:pos x="331" y="339"/>
                </a:cxn>
                <a:cxn ang="0">
                  <a:pos x="172" y="323"/>
                </a:cxn>
                <a:cxn ang="0">
                  <a:pos x="5" y="295"/>
                </a:cxn>
                <a:cxn ang="0">
                  <a:pos x="0" y="258"/>
                </a:cxn>
                <a:cxn ang="0">
                  <a:pos x="2" y="218"/>
                </a:cxn>
                <a:cxn ang="0">
                  <a:pos x="13" y="189"/>
                </a:cxn>
                <a:cxn ang="0">
                  <a:pos x="33" y="143"/>
                </a:cxn>
                <a:cxn ang="0">
                  <a:pos x="49" y="97"/>
                </a:cxn>
                <a:cxn ang="0">
                  <a:pos x="59" y="53"/>
                </a:cxn>
                <a:cxn ang="0">
                  <a:pos x="71" y="19"/>
                </a:cxn>
                <a:cxn ang="0">
                  <a:pos x="75" y="10"/>
                </a:cxn>
                <a:cxn ang="0">
                  <a:pos x="77" y="0"/>
                </a:cxn>
              </a:cxnLst>
              <a:rect l="0" t="0" r="r" b="b"/>
              <a:pathLst>
                <a:path w="460" h="345">
                  <a:moveTo>
                    <a:pt x="77" y="0"/>
                  </a:moveTo>
                  <a:lnTo>
                    <a:pt x="100" y="4"/>
                  </a:lnTo>
                  <a:lnTo>
                    <a:pt x="119" y="9"/>
                  </a:lnTo>
                  <a:lnTo>
                    <a:pt x="134" y="14"/>
                  </a:lnTo>
                  <a:lnTo>
                    <a:pt x="140" y="19"/>
                  </a:lnTo>
                  <a:lnTo>
                    <a:pt x="140" y="47"/>
                  </a:lnTo>
                  <a:lnTo>
                    <a:pt x="143" y="54"/>
                  </a:lnTo>
                  <a:lnTo>
                    <a:pt x="149" y="59"/>
                  </a:lnTo>
                  <a:lnTo>
                    <a:pt x="160" y="59"/>
                  </a:lnTo>
                  <a:lnTo>
                    <a:pt x="171" y="56"/>
                  </a:lnTo>
                  <a:lnTo>
                    <a:pt x="181" y="51"/>
                  </a:lnTo>
                  <a:lnTo>
                    <a:pt x="190" y="51"/>
                  </a:lnTo>
                  <a:lnTo>
                    <a:pt x="202" y="56"/>
                  </a:lnTo>
                  <a:lnTo>
                    <a:pt x="218" y="59"/>
                  </a:lnTo>
                  <a:lnTo>
                    <a:pt x="235" y="63"/>
                  </a:lnTo>
                  <a:lnTo>
                    <a:pt x="254" y="63"/>
                  </a:lnTo>
                  <a:lnTo>
                    <a:pt x="272" y="59"/>
                  </a:lnTo>
                  <a:lnTo>
                    <a:pt x="288" y="54"/>
                  </a:lnTo>
                  <a:lnTo>
                    <a:pt x="303" y="48"/>
                  </a:lnTo>
                  <a:lnTo>
                    <a:pt x="313" y="47"/>
                  </a:lnTo>
                  <a:lnTo>
                    <a:pt x="323" y="47"/>
                  </a:lnTo>
                  <a:lnTo>
                    <a:pt x="340" y="50"/>
                  </a:lnTo>
                  <a:lnTo>
                    <a:pt x="360" y="53"/>
                  </a:lnTo>
                  <a:lnTo>
                    <a:pt x="382" y="54"/>
                  </a:lnTo>
                  <a:lnTo>
                    <a:pt x="403" y="57"/>
                  </a:lnTo>
                  <a:lnTo>
                    <a:pt x="419" y="60"/>
                  </a:lnTo>
                  <a:lnTo>
                    <a:pt x="428" y="60"/>
                  </a:lnTo>
                  <a:lnTo>
                    <a:pt x="435" y="62"/>
                  </a:lnTo>
                  <a:lnTo>
                    <a:pt x="445" y="65"/>
                  </a:lnTo>
                  <a:lnTo>
                    <a:pt x="454" y="69"/>
                  </a:lnTo>
                  <a:lnTo>
                    <a:pt x="460" y="78"/>
                  </a:lnTo>
                  <a:lnTo>
                    <a:pt x="459" y="87"/>
                  </a:lnTo>
                  <a:lnTo>
                    <a:pt x="451" y="97"/>
                  </a:lnTo>
                  <a:lnTo>
                    <a:pt x="441" y="109"/>
                  </a:lnTo>
                  <a:lnTo>
                    <a:pt x="428" y="122"/>
                  </a:lnTo>
                  <a:lnTo>
                    <a:pt x="418" y="134"/>
                  </a:lnTo>
                  <a:lnTo>
                    <a:pt x="410" y="144"/>
                  </a:lnTo>
                  <a:lnTo>
                    <a:pt x="407" y="153"/>
                  </a:lnTo>
                  <a:lnTo>
                    <a:pt x="413" y="177"/>
                  </a:lnTo>
                  <a:lnTo>
                    <a:pt x="415" y="187"/>
                  </a:lnTo>
                  <a:lnTo>
                    <a:pt x="413" y="197"/>
                  </a:lnTo>
                  <a:lnTo>
                    <a:pt x="410" y="211"/>
                  </a:lnTo>
                  <a:lnTo>
                    <a:pt x="406" y="228"/>
                  </a:lnTo>
                  <a:lnTo>
                    <a:pt x="404" y="249"/>
                  </a:lnTo>
                  <a:lnTo>
                    <a:pt x="403" y="268"/>
                  </a:lnTo>
                  <a:lnTo>
                    <a:pt x="403" y="320"/>
                  </a:lnTo>
                  <a:lnTo>
                    <a:pt x="401" y="345"/>
                  </a:lnTo>
                  <a:lnTo>
                    <a:pt x="331" y="339"/>
                  </a:lnTo>
                  <a:lnTo>
                    <a:pt x="253" y="332"/>
                  </a:lnTo>
                  <a:lnTo>
                    <a:pt x="172" y="323"/>
                  </a:lnTo>
                  <a:lnTo>
                    <a:pt x="88" y="310"/>
                  </a:lnTo>
                  <a:lnTo>
                    <a:pt x="5" y="295"/>
                  </a:lnTo>
                  <a:lnTo>
                    <a:pt x="2" y="277"/>
                  </a:lnTo>
                  <a:lnTo>
                    <a:pt x="0" y="258"/>
                  </a:lnTo>
                  <a:lnTo>
                    <a:pt x="0" y="227"/>
                  </a:lnTo>
                  <a:lnTo>
                    <a:pt x="2" y="218"/>
                  </a:lnTo>
                  <a:lnTo>
                    <a:pt x="6" y="206"/>
                  </a:lnTo>
                  <a:lnTo>
                    <a:pt x="13" y="189"/>
                  </a:lnTo>
                  <a:lnTo>
                    <a:pt x="22" y="166"/>
                  </a:lnTo>
                  <a:lnTo>
                    <a:pt x="33" y="143"/>
                  </a:lnTo>
                  <a:lnTo>
                    <a:pt x="41" y="119"/>
                  </a:lnTo>
                  <a:lnTo>
                    <a:pt x="49" y="97"/>
                  </a:lnTo>
                  <a:lnTo>
                    <a:pt x="53" y="78"/>
                  </a:lnTo>
                  <a:lnTo>
                    <a:pt x="59" y="53"/>
                  </a:lnTo>
                  <a:lnTo>
                    <a:pt x="65" y="32"/>
                  </a:lnTo>
                  <a:lnTo>
                    <a:pt x="71" y="19"/>
                  </a:lnTo>
                  <a:lnTo>
                    <a:pt x="74" y="12"/>
                  </a:lnTo>
                  <a:lnTo>
                    <a:pt x="75" y="10"/>
                  </a:lnTo>
                  <a:lnTo>
                    <a:pt x="75" y="3"/>
                  </a:lnTo>
                  <a:lnTo>
                    <a:pt x="77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8" name="Freeform 74"/>
            <p:cNvSpPr>
              <a:spLocks/>
            </p:cNvSpPr>
            <p:nvPr/>
          </p:nvSpPr>
          <p:spPr bwMode="auto">
            <a:xfrm>
              <a:off x="4437063" y="2684463"/>
              <a:ext cx="992188" cy="565150"/>
            </a:xfrm>
            <a:custGeom>
              <a:avLst/>
              <a:gdLst/>
              <a:ahLst/>
              <a:cxnLst>
                <a:cxn ang="0">
                  <a:pos x="88" y="6"/>
                </a:cxn>
                <a:cxn ang="0">
                  <a:pos x="278" y="14"/>
                </a:cxn>
                <a:cxn ang="0">
                  <a:pos x="500" y="9"/>
                </a:cxn>
                <a:cxn ang="0">
                  <a:pos x="625" y="307"/>
                </a:cxn>
                <a:cxn ang="0">
                  <a:pos x="567" y="313"/>
                </a:cxn>
                <a:cxn ang="0">
                  <a:pos x="494" y="316"/>
                </a:cxn>
                <a:cxn ang="0">
                  <a:pos x="416" y="319"/>
                </a:cxn>
                <a:cxn ang="0">
                  <a:pos x="284" y="317"/>
                </a:cxn>
                <a:cxn ang="0">
                  <a:pos x="244" y="347"/>
                </a:cxn>
                <a:cxn ang="0">
                  <a:pos x="210" y="348"/>
                </a:cxn>
                <a:cxn ang="0">
                  <a:pos x="170" y="354"/>
                </a:cxn>
                <a:cxn ang="0">
                  <a:pos x="154" y="356"/>
                </a:cxn>
                <a:cxn ang="0">
                  <a:pos x="143" y="343"/>
                </a:cxn>
                <a:cxn ang="0">
                  <a:pos x="121" y="297"/>
                </a:cxn>
                <a:cxn ang="0">
                  <a:pos x="113" y="267"/>
                </a:cxn>
                <a:cxn ang="0">
                  <a:pos x="112" y="257"/>
                </a:cxn>
                <a:cxn ang="0">
                  <a:pos x="104" y="254"/>
                </a:cxn>
                <a:cxn ang="0">
                  <a:pos x="100" y="257"/>
                </a:cxn>
                <a:cxn ang="0">
                  <a:pos x="85" y="266"/>
                </a:cxn>
                <a:cxn ang="0">
                  <a:pos x="78" y="263"/>
                </a:cxn>
                <a:cxn ang="0">
                  <a:pos x="74" y="258"/>
                </a:cxn>
                <a:cxn ang="0">
                  <a:pos x="71" y="250"/>
                </a:cxn>
                <a:cxn ang="0">
                  <a:pos x="75" y="220"/>
                </a:cxn>
                <a:cxn ang="0">
                  <a:pos x="85" y="195"/>
                </a:cxn>
                <a:cxn ang="0">
                  <a:pos x="78" y="185"/>
                </a:cxn>
                <a:cxn ang="0">
                  <a:pos x="57" y="168"/>
                </a:cxn>
                <a:cxn ang="0">
                  <a:pos x="34" y="149"/>
                </a:cxn>
                <a:cxn ang="0">
                  <a:pos x="21" y="135"/>
                </a:cxn>
                <a:cxn ang="0">
                  <a:pos x="7" y="101"/>
                </a:cxn>
                <a:cxn ang="0">
                  <a:pos x="0" y="80"/>
                </a:cxn>
                <a:cxn ang="0">
                  <a:pos x="1" y="48"/>
                </a:cxn>
                <a:cxn ang="0">
                  <a:pos x="6" y="0"/>
                </a:cxn>
              </a:cxnLst>
              <a:rect l="0" t="0" r="r" b="b"/>
              <a:pathLst>
                <a:path w="625" h="356">
                  <a:moveTo>
                    <a:pt x="6" y="0"/>
                  </a:moveTo>
                  <a:lnTo>
                    <a:pt x="88" y="6"/>
                  </a:lnTo>
                  <a:lnTo>
                    <a:pt x="178" y="11"/>
                  </a:lnTo>
                  <a:lnTo>
                    <a:pt x="278" y="14"/>
                  </a:lnTo>
                  <a:lnTo>
                    <a:pt x="391" y="12"/>
                  </a:lnTo>
                  <a:lnTo>
                    <a:pt x="500" y="9"/>
                  </a:lnTo>
                  <a:lnTo>
                    <a:pt x="603" y="2"/>
                  </a:lnTo>
                  <a:lnTo>
                    <a:pt x="625" y="307"/>
                  </a:lnTo>
                  <a:lnTo>
                    <a:pt x="598" y="310"/>
                  </a:lnTo>
                  <a:lnTo>
                    <a:pt x="567" y="313"/>
                  </a:lnTo>
                  <a:lnTo>
                    <a:pt x="532" y="315"/>
                  </a:lnTo>
                  <a:lnTo>
                    <a:pt x="494" y="316"/>
                  </a:lnTo>
                  <a:lnTo>
                    <a:pt x="454" y="317"/>
                  </a:lnTo>
                  <a:lnTo>
                    <a:pt x="416" y="319"/>
                  </a:lnTo>
                  <a:lnTo>
                    <a:pt x="310" y="319"/>
                  </a:lnTo>
                  <a:lnTo>
                    <a:pt x="284" y="317"/>
                  </a:lnTo>
                  <a:lnTo>
                    <a:pt x="244" y="317"/>
                  </a:lnTo>
                  <a:lnTo>
                    <a:pt x="244" y="347"/>
                  </a:lnTo>
                  <a:lnTo>
                    <a:pt x="219" y="347"/>
                  </a:lnTo>
                  <a:lnTo>
                    <a:pt x="210" y="348"/>
                  </a:lnTo>
                  <a:lnTo>
                    <a:pt x="184" y="351"/>
                  </a:lnTo>
                  <a:lnTo>
                    <a:pt x="170" y="354"/>
                  </a:lnTo>
                  <a:lnTo>
                    <a:pt x="160" y="356"/>
                  </a:lnTo>
                  <a:lnTo>
                    <a:pt x="154" y="356"/>
                  </a:lnTo>
                  <a:lnTo>
                    <a:pt x="150" y="351"/>
                  </a:lnTo>
                  <a:lnTo>
                    <a:pt x="143" y="343"/>
                  </a:lnTo>
                  <a:lnTo>
                    <a:pt x="135" y="329"/>
                  </a:lnTo>
                  <a:lnTo>
                    <a:pt x="121" y="297"/>
                  </a:lnTo>
                  <a:lnTo>
                    <a:pt x="116" y="281"/>
                  </a:lnTo>
                  <a:lnTo>
                    <a:pt x="113" y="267"/>
                  </a:lnTo>
                  <a:lnTo>
                    <a:pt x="113" y="261"/>
                  </a:lnTo>
                  <a:lnTo>
                    <a:pt x="112" y="257"/>
                  </a:lnTo>
                  <a:lnTo>
                    <a:pt x="109" y="254"/>
                  </a:lnTo>
                  <a:lnTo>
                    <a:pt x="104" y="254"/>
                  </a:lnTo>
                  <a:lnTo>
                    <a:pt x="103" y="256"/>
                  </a:lnTo>
                  <a:lnTo>
                    <a:pt x="100" y="257"/>
                  </a:lnTo>
                  <a:lnTo>
                    <a:pt x="91" y="266"/>
                  </a:lnTo>
                  <a:lnTo>
                    <a:pt x="85" y="266"/>
                  </a:lnTo>
                  <a:lnTo>
                    <a:pt x="82" y="264"/>
                  </a:lnTo>
                  <a:lnTo>
                    <a:pt x="78" y="263"/>
                  </a:lnTo>
                  <a:lnTo>
                    <a:pt x="75" y="261"/>
                  </a:lnTo>
                  <a:lnTo>
                    <a:pt x="74" y="258"/>
                  </a:lnTo>
                  <a:lnTo>
                    <a:pt x="71" y="254"/>
                  </a:lnTo>
                  <a:lnTo>
                    <a:pt x="71" y="250"/>
                  </a:lnTo>
                  <a:lnTo>
                    <a:pt x="72" y="235"/>
                  </a:lnTo>
                  <a:lnTo>
                    <a:pt x="75" y="220"/>
                  </a:lnTo>
                  <a:lnTo>
                    <a:pt x="79" y="205"/>
                  </a:lnTo>
                  <a:lnTo>
                    <a:pt x="85" y="195"/>
                  </a:lnTo>
                  <a:lnTo>
                    <a:pt x="84" y="191"/>
                  </a:lnTo>
                  <a:lnTo>
                    <a:pt x="78" y="185"/>
                  </a:lnTo>
                  <a:lnTo>
                    <a:pt x="69" y="177"/>
                  </a:lnTo>
                  <a:lnTo>
                    <a:pt x="57" y="168"/>
                  </a:lnTo>
                  <a:lnTo>
                    <a:pt x="44" y="158"/>
                  </a:lnTo>
                  <a:lnTo>
                    <a:pt x="34" y="149"/>
                  </a:lnTo>
                  <a:lnTo>
                    <a:pt x="25" y="142"/>
                  </a:lnTo>
                  <a:lnTo>
                    <a:pt x="21" y="135"/>
                  </a:lnTo>
                  <a:lnTo>
                    <a:pt x="15" y="118"/>
                  </a:lnTo>
                  <a:lnTo>
                    <a:pt x="7" y="101"/>
                  </a:lnTo>
                  <a:lnTo>
                    <a:pt x="1" y="87"/>
                  </a:lnTo>
                  <a:lnTo>
                    <a:pt x="0" y="80"/>
                  </a:lnTo>
                  <a:lnTo>
                    <a:pt x="0" y="67"/>
                  </a:lnTo>
                  <a:lnTo>
                    <a:pt x="1" y="48"/>
                  </a:lnTo>
                  <a:lnTo>
                    <a:pt x="3" y="25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9" name="Freeform 75"/>
            <p:cNvSpPr>
              <a:spLocks/>
            </p:cNvSpPr>
            <p:nvPr/>
          </p:nvSpPr>
          <p:spPr bwMode="auto">
            <a:xfrm>
              <a:off x="5599113" y="4044950"/>
              <a:ext cx="865188" cy="407988"/>
            </a:xfrm>
            <a:custGeom>
              <a:avLst/>
              <a:gdLst/>
              <a:ahLst/>
              <a:cxnLst>
                <a:cxn ang="0">
                  <a:pos x="501" y="27"/>
                </a:cxn>
                <a:cxn ang="0">
                  <a:pos x="526" y="104"/>
                </a:cxn>
                <a:cxn ang="0">
                  <a:pos x="539" y="138"/>
                </a:cxn>
                <a:cxn ang="0">
                  <a:pos x="544" y="169"/>
                </a:cxn>
                <a:cxn ang="0">
                  <a:pos x="544" y="217"/>
                </a:cxn>
                <a:cxn ang="0">
                  <a:pos x="527" y="244"/>
                </a:cxn>
                <a:cxn ang="0">
                  <a:pos x="520" y="239"/>
                </a:cxn>
                <a:cxn ang="0">
                  <a:pos x="500" y="229"/>
                </a:cxn>
                <a:cxn ang="0">
                  <a:pos x="485" y="235"/>
                </a:cxn>
                <a:cxn ang="0">
                  <a:pos x="442" y="253"/>
                </a:cxn>
                <a:cxn ang="0">
                  <a:pos x="422" y="257"/>
                </a:cxn>
                <a:cxn ang="0">
                  <a:pos x="392" y="254"/>
                </a:cxn>
                <a:cxn ang="0">
                  <a:pos x="358" y="250"/>
                </a:cxn>
                <a:cxn ang="0">
                  <a:pos x="347" y="248"/>
                </a:cxn>
                <a:cxn ang="0">
                  <a:pos x="336" y="253"/>
                </a:cxn>
                <a:cxn ang="0">
                  <a:pos x="328" y="253"/>
                </a:cxn>
                <a:cxn ang="0">
                  <a:pos x="316" y="242"/>
                </a:cxn>
                <a:cxn ang="0">
                  <a:pos x="306" y="242"/>
                </a:cxn>
                <a:cxn ang="0">
                  <a:pos x="283" y="245"/>
                </a:cxn>
                <a:cxn ang="0">
                  <a:pos x="263" y="244"/>
                </a:cxn>
                <a:cxn ang="0">
                  <a:pos x="259" y="238"/>
                </a:cxn>
                <a:cxn ang="0">
                  <a:pos x="253" y="235"/>
                </a:cxn>
                <a:cxn ang="0">
                  <a:pos x="236" y="232"/>
                </a:cxn>
                <a:cxn ang="0">
                  <a:pos x="216" y="233"/>
                </a:cxn>
                <a:cxn ang="0">
                  <a:pos x="201" y="228"/>
                </a:cxn>
                <a:cxn ang="0">
                  <a:pos x="197" y="210"/>
                </a:cxn>
                <a:cxn ang="0">
                  <a:pos x="192" y="174"/>
                </a:cxn>
                <a:cxn ang="0">
                  <a:pos x="188" y="130"/>
                </a:cxn>
                <a:cxn ang="0">
                  <a:pos x="184" y="93"/>
                </a:cxn>
                <a:cxn ang="0">
                  <a:pos x="182" y="77"/>
                </a:cxn>
                <a:cxn ang="0">
                  <a:pos x="0" y="59"/>
                </a:cxn>
                <a:cxn ang="0">
                  <a:pos x="184" y="45"/>
                </a:cxn>
                <a:cxn ang="0">
                  <a:pos x="332" y="27"/>
                </a:cxn>
                <a:cxn ang="0">
                  <a:pos x="448" y="9"/>
                </a:cxn>
              </a:cxnLst>
              <a:rect l="0" t="0" r="r" b="b"/>
              <a:pathLst>
                <a:path w="545" h="257">
                  <a:moveTo>
                    <a:pt x="494" y="0"/>
                  </a:moveTo>
                  <a:lnTo>
                    <a:pt x="501" y="27"/>
                  </a:lnTo>
                  <a:lnTo>
                    <a:pt x="519" y="80"/>
                  </a:lnTo>
                  <a:lnTo>
                    <a:pt x="526" y="104"/>
                  </a:lnTo>
                  <a:lnTo>
                    <a:pt x="533" y="124"/>
                  </a:lnTo>
                  <a:lnTo>
                    <a:pt x="539" y="138"/>
                  </a:lnTo>
                  <a:lnTo>
                    <a:pt x="542" y="151"/>
                  </a:lnTo>
                  <a:lnTo>
                    <a:pt x="544" y="169"/>
                  </a:lnTo>
                  <a:lnTo>
                    <a:pt x="545" y="192"/>
                  </a:lnTo>
                  <a:lnTo>
                    <a:pt x="544" y="217"/>
                  </a:lnTo>
                  <a:lnTo>
                    <a:pt x="544" y="244"/>
                  </a:lnTo>
                  <a:lnTo>
                    <a:pt x="527" y="244"/>
                  </a:lnTo>
                  <a:lnTo>
                    <a:pt x="526" y="242"/>
                  </a:lnTo>
                  <a:lnTo>
                    <a:pt x="520" y="239"/>
                  </a:lnTo>
                  <a:lnTo>
                    <a:pt x="505" y="231"/>
                  </a:lnTo>
                  <a:lnTo>
                    <a:pt x="500" y="229"/>
                  </a:lnTo>
                  <a:lnTo>
                    <a:pt x="495" y="231"/>
                  </a:lnTo>
                  <a:lnTo>
                    <a:pt x="485" y="235"/>
                  </a:lnTo>
                  <a:lnTo>
                    <a:pt x="472" y="241"/>
                  </a:lnTo>
                  <a:lnTo>
                    <a:pt x="442" y="253"/>
                  </a:lnTo>
                  <a:lnTo>
                    <a:pt x="430" y="256"/>
                  </a:lnTo>
                  <a:lnTo>
                    <a:pt x="422" y="257"/>
                  </a:lnTo>
                  <a:lnTo>
                    <a:pt x="408" y="256"/>
                  </a:lnTo>
                  <a:lnTo>
                    <a:pt x="392" y="254"/>
                  </a:lnTo>
                  <a:lnTo>
                    <a:pt x="373" y="251"/>
                  </a:lnTo>
                  <a:lnTo>
                    <a:pt x="358" y="250"/>
                  </a:lnTo>
                  <a:lnTo>
                    <a:pt x="350" y="248"/>
                  </a:lnTo>
                  <a:lnTo>
                    <a:pt x="347" y="248"/>
                  </a:lnTo>
                  <a:lnTo>
                    <a:pt x="342" y="250"/>
                  </a:lnTo>
                  <a:lnTo>
                    <a:pt x="336" y="253"/>
                  </a:lnTo>
                  <a:lnTo>
                    <a:pt x="332" y="254"/>
                  </a:lnTo>
                  <a:lnTo>
                    <a:pt x="328" y="253"/>
                  </a:lnTo>
                  <a:lnTo>
                    <a:pt x="319" y="247"/>
                  </a:lnTo>
                  <a:lnTo>
                    <a:pt x="316" y="242"/>
                  </a:lnTo>
                  <a:lnTo>
                    <a:pt x="311" y="241"/>
                  </a:lnTo>
                  <a:lnTo>
                    <a:pt x="306" y="242"/>
                  </a:lnTo>
                  <a:lnTo>
                    <a:pt x="295" y="244"/>
                  </a:lnTo>
                  <a:lnTo>
                    <a:pt x="283" y="245"/>
                  </a:lnTo>
                  <a:lnTo>
                    <a:pt x="266" y="245"/>
                  </a:lnTo>
                  <a:lnTo>
                    <a:pt x="263" y="244"/>
                  </a:lnTo>
                  <a:lnTo>
                    <a:pt x="260" y="241"/>
                  </a:lnTo>
                  <a:lnTo>
                    <a:pt x="259" y="238"/>
                  </a:lnTo>
                  <a:lnTo>
                    <a:pt x="257" y="236"/>
                  </a:lnTo>
                  <a:lnTo>
                    <a:pt x="253" y="235"/>
                  </a:lnTo>
                  <a:lnTo>
                    <a:pt x="247" y="233"/>
                  </a:lnTo>
                  <a:lnTo>
                    <a:pt x="236" y="232"/>
                  </a:lnTo>
                  <a:lnTo>
                    <a:pt x="226" y="232"/>
                  </a:lnTo>
                  <a:lnTo>
                    <a:pt x="216" y="233"/>
                  </a:lnTo>
                  <a:lnTo>
                    <a:pt x="207" y="232"/>
                  </a:lnTo>
                  <a:lnTo>
                    <a:pt x="201" y="228"/>
                  </a:lnTo>
                  <a:lnTo>
                    <a:pt x="198" y="220"/>
                  </a:lnTo>
                  <a:lnTo>
                    <a:pt x="197" y="210"/>
                  </a:lnTo>
                  <a:lnTo>
                    <a:pt x="195" y="194"/>
                  </a:lnTo>
                  <a:lnTo>
                    <a:pt x="192" y="174"/>
                  </a:lnTo>
                  <a:lnTo>
                    <a:pt x="191" y="152"/>
                  </a:lnTo>
                  <a:lnTo>
                    <a:pt x="188" y="130"/>
                  </a:lnTo>
                  <a:lnTo>
                    <a:pt x="185" y="110"/>
                  </a:lnTo>
                  <a:lnTo>
                    <a:pt x="184" y="93"/>
                  </a:lnTo>
                  <a:lnTo>
                    <a:pt x="182" y="82"/>
                  </a:lnTo>
                  <a:lnTo>
                    <a:pt x="182" y="77"/>
                  </a:lnTo>
                  <a:lnTo>
                    <a:pt x="3" y="92"/>
                  </a:lnTo>
                  <a:lnTo>
                    <a:pt x="0" y="59"/>
                  </a:lnTo>
                  <a:lnTo>
                    <a:pt x="95" y="52"/>
                  </a:lnTo>
                  <a:lnTo>
                    <a:pt x="184" y="45"/>
                  </a:lnTo>
                  <a:lnTo>
                    <a:pt x="261" y="36"/>
                  </a:lnTo>
                  <a:lnTo>
                    <a:pt x="332" y="27"/>
                  </a:lnTo>
                  <a:lnTo>
                    <a:pt x="394" y="18"/>
                  </a:lnTo>
                  <a:lnTo>
                    <a:pt x="448" y="9"/>
                  </a:lnTo>
                  <a:lnTo>
                    <a:pt x="494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0" name="Freeform 76"/>
            <p:cNvSpPr>
              <a:spLocks/>
            </p:cNvSpPr>
            <p:nvPr/>
          </p:nvSpPr>
          <p:spPr bwMode="auto">
            <a:xfrm>
              <a:off x="3986213" y="3502025"/>
              <a:ext cx="568325" cy="890588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87" y="6"/>
                </a:cxn>
                <a:cxn ang="0">
                  <a:pos x="141" y="12"/>
                </a:cxn>
                <a:cxn ang="0">
                  <a:pos x="193" y="15"/>
                </a:cxn>
                <a:cxn ang="0">
                  <a:pos x="240" y="18"/>
                </a:cxn>
                <a:cxn ang="0">
                  <a:pos x="280" y="21"/>
                </a:cxn>
                <a:cxn ang="0">
                  <a:pos x="312" y="22"/>
                </a:cxn>
                <a:cxn ang="0">
                  <a:pos x="337" y="24"/>
                </a:cxn>
                <a:cxn ang="0">
                  <a:pos x="358" y="24"/>
                </a:cxn>
                <a:cxn ang="0">
                  <a:pos x="358" y="43"/>
                </a:cxn>
                <a:cxn ang="0">
                  <a:pos x="356" y="65"/>
                </a:cxn>
                <a:cxn ang="0">
                  <a:pos x="355" y="93"/>
                </a:cxn>
                <a:cxn ang="0">
                  <a:pos x="355" y="127"/>
                </a:cxn>
                <a:cxn ang="0">
                  <a:pos x="353" y="164"/>
                </a:cxn>
                <a:cxn ang="0">
                  <a:pos x="352" y="204"/>
                </a:cxn>
                <a:cxn ang="0">
                  <a:pos x="347" y="328"/>
                </a:cxn>
                <a:cxn ang="0">
                  <a:pos x="344" y="366"/>
                </a:cxn>
                <a:cxn ang="0">
                  <a:pos x="344" y="429"/>
                </a:cxn>
                <a:cxn ang="0">
                  <a:pos x="343" y="452"/>
                </a:cxn>
                <a:cxn ang="0">
                  <a:pos x="343" y="478"/>
                </a:cxn>
                <a:cxn ang="0">
                  <a:pos x="341" y="481"/>
                </a:cxn>
                <a:cxn ang="0">
                  <a:pos x="335" y="484"/>
                </a:cxn>
                <a:cxn ang="0">
                  <a:pos x="333" y="483"/>
                </a:cxn>
                <a:cxn ang="0">
                  <a:pos x="319" y="478"/>
                </a:cxn>
                <a:cxn ang="0">
                  <a:pos x="308" y="478"/>
                </a:cxn>
                <a:cxn ang="0">
                  <a:pos x="299" y="481"/>
                </a:cxn>
                <a:cxn ang="0">
                  <a:pos x="296" y="487"/>
                </a:cxn>
                <a:cxn ang="0">
                  <a:pos x="296" y="494"/>
                </a:cxn>
                <a:cxn ang="0">
                  <a:pos x="299" y="506"/>
                </a:cxn>
                <a:cxn ang="0">
                  <a:pos x="302" y="516"/>
                </a:cxn>
                <a:cxn ang="0">
                  <a:pos x="303" y="527"/>
                </a:cxn>
                <a:cxn ang="0">
                  <a:pos x="305" y="534"/>
                </a:cxn>
                <a:cxn ang="0">
                  <a:pos x="303" y="545"/>
                </a:cxn>
                <a:cxn ang="0">
                  <a:pos x="299" y="552"/>
                </a:cxn>
                <a:cxn ang="0">
                  <a:pos x="296" y="561"/>
                </a:cxn>
                <a:cxn ang="0">
                  <a:pos x="0" y="226"/>
                </a:cxn>
                <a:cxn ang="0">
                  <a:pos x="28" y="0"/>
                </a:cxn>
              </a:cxnLst>
              <a:rect l="0" t="0" r="r" b="b"/>
              <a:pathLst>
                <a:path w="358" h="561">
                  <a:moveTo>
                    <a:pt x="28" y="0"/>
                  </a:moveTo>
                  <a:lnTo>
                    <a:pt x="87" y="6"/>
                  </a:lnTo>
                  <a:lnTo>
                    <a:pt x="141" y="12"/>
                  </a:lnTo>
                  <a:lnTo>
                    <a:pt x="193" y="15"/>
                  </a:lnTo>
                  <a:lnTo>
                    <a:pt x="240" y="18"/>
                  </a:lnTo>
                  <a:lnTo>
                    <a:pt x="280" y="21"/>
                  </a:lnTo>
                  <a:lnTo>
                    <a:pt x="312" y="22"/>
                  </a:lnTo>
                  <a:lnTo>
                    <a:pt x="337" y="24"/>
                  </a:lnTo>
                  <a:lnTo>
                    <a:pt x="358" y="24"/>
                  </a:lnTo>
                  <a:lnTo>
                    <a:pt x="358" y="43"/>
                  </a:lnTo>
                  <a:lnTo>
                    <a:pt x="356" y="65"/>
                  </a:lnTo>
                  <a:lnTo>
                    <a:pt x="355" y="93"/>
                  </a:lnTo>
                  <a:lnTo>
                    <a:pt x="355" y="127"/>
                  </a:lnTo>
                  <a:lnTo>
                    <a:pt x="353" y="164"/>
                  </a:lnTo>
                  <a:lnTo>
                    <a:pt x="352" y="204"/>
                  </a:lnTo>
                  <a:lnTo>
                    <a:pt x="347" y="328"/>
                  </a:lnTo>
                  <a:lnTo>
                    <a:pt x="344" y="366"/>
                  </a:lnTo>
                  <a:lnTo>
                    <a:pt x="344" y="429"/>
                  </a:lnTo>
                  <a:lnTo>
                    <a:pt x="343" y="452"/>
                  </a:lnTo>
                  <a:lnTo>
                    <a:pt x="343" y="478"/>
                  </a:lnTo>
                  <a:lnTo>
                    <a:pt x="341" y="481"/>
                  </a:lnTo>
                  <a:lnTo>
                    <a:pt x="335" y="484"/>
                  </a:lnTo>
                  <a:lnTo>
                    <a:pt x="333" y="483"/>
                  </a:lnTo>
                  <a:lnTo>
                    <a:pt x="319" y="478"/>
                  </a:lnTo>
                  <a:lnTo>
                    <a:pt x="308" y="478"/>
                  </a:lnTo>
                  <a:lnTo>
                    <a:pt x="299" y="481"/>
                  </a:lnTo>
                  <a:lnTo>
                    <a:pt x="296" y="487"/>
                  </a:lnTo>
                  <a:lnTo>
                    <a:pt x="296" y="494"/>
                  </a:lnTo>
                  <a:lnTo>
                    <a:pt x="299" y="506"/>
                  </a:lnTo>
                  <a:lnTo>
                    <a:pt x="302" y="516"/>
                  </a:lnTo>
                  <a:lnTo>
                    <a:pt x="303" y="527"/>
                  </a:lnTo>
                  <a:lnTo>
                    <a:pt x="305" y="534"/>
                  </a:lnTo>
                  <a:lnTo>
                    <a:pt x="303" y="545"/>
                  </a:lnTo>
                  <a:lnTo>
                    <a:pt x="299" y="552"/>
                  </a:lnTo>
                  <a:lnTo>
                    <a:pt x="296" y="561"/>
                  </a:lnTo>
                  <a:lnTo>
                    <a:pt x="0" y="226"/>
                  </a:lnTo>
                  <a:lnTo>
                    <a:pt x="28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1" name="Freeform 77"/>
            <p:cNvSpPr>
              <a:spLocks/>
            </p:cNvSpPr>
            <p:nvPr/>
          </p:nvSpPr>
          <p:spPr bwMode="auto">
            <a:xfrm>
              <a:off x="3617913" y="3446463"/>
              <a:ext cx="889000" cy="1243013"/>
            </a:xfrm>
            <a:custGeom>
              <a:avLst/>
              <a:gdLst/>
              <a:ahLst/>
              <a:cxnLst>
                <a:cxn ang="0">
                  <a:pos x="184" y="25"/>
                </a:cxn>
                <a:cxn ang="0">
                  <a:pos x="528" y="596"/>
                </a:cxn>
                <a:cxn ang="0">
                  <a:pos x="544" y="622"/>
                </a:cxn>
                <a:cxn ang="0">
                  <a:pos x="560" y="649"/>
                </a:cxn>
                <a:cxn ang="0">
                  <a:pos x="540" y="680"/>
                </a:cxn>
                <a:cxn ang="0">
                  <a:pos x="528" y="714"/>
                </a:cxn>
                <a:cxn ang="0">
                  <a:pos x="535" y="748"/>
                </a:cxn>
                <a:cxn ang="0">
                  <a:pos x="532" y="773"/>
                </a:cxn>
                <a:cxn ang="0">
                  <a:pos x="515" y="773"/>
                </a:cxn>
                <a:cxn ang="0">
                  <a:pos x="363" y="767"/>
                </a:cxn>
                <a:cxn ang="0">
                  <a:pos x="344" y="729"/>
                </a:cxn>
                <a:cxn ang="0">
                  <a:pos x="322" y="684"/>
                </a:cxn>
                <a:cxn ang="0">
                  <a:pos x="307" y="675"/>
                </a:cxn>
                <a:cxn ang="0">
                  <a:pos x="301" y="672"/>
                </a:cxn>
                <a:cxn ang="0">
                  <a:pos x="297" y="662"/>
                </a:cxn>
                <a:cxn ang="0">
                  <a:pos x="293" y="653"/>
                </a:cxn>
                <a:cxn ang="0">
                  <a:pos x="268" y="641"/>
                </a:cxn>
                <a:cxn ang="0">
                  <a:pos x="240" y="616"/>
                </a:cxn>
                <a:cxn ang="0">
                  <a:pos x="209" y="610"/>
                </a:cxn>
                <a:cxn ang="0">
                  <a:pos x="174" y="578"/>
                </a:cxn>
                <a:cxn ang="0">
                  <a:pos x="153" y="535"/>
                </a:cxn>
                <a:cxn ang="0">
                  <a:pos x="119" y="498"/>
                </a:cxn>
                <a:cxn ang="0">
                  <a:pos x="96" y="441"/>
                </a:cxn>
                <a:cxn ang="0">
                  <a:pos x="102" y="428"/>
                </a:cxn>
                <a:cxn ang="0">
                  <a:pos x="102" y="407"/>
                </a:cxn>
                <a:cxn ang="0">
                  <a:pos x="87" y="397"/>
                </a:cxn>
                <a:cxn ang="0">
                  <a:pos x="75" y="376"/>
                </a:cxn>
                <a:cxn ang="0">
                  <a:pos x="77" y="355"/>
                </a:cxn>
                <a:cxn ang="0">
                  <a:pos x="87" y="355"/>
                </a:cxn>
                <a:cxn ang="0">
                  <a:pos x="93" y="351"/>
                </a:cxn>
                <a:cxn ang="0">
                  <a:pos x="85" y="327"/>
                </a:cxn>
                <a:cxn ang="0">
                  <a:pos x="81" y="323"/>
                </a:cxn>
                <a:cxn ang="0">
                  <a:pos x="71" y="326"/>
                </a:cxn>
                <a:cxn ang="0">
                  <a:pos x="56" y="311"/>
                </a:cxn>
                <a:cxn ang="0">
                  <a:pos x="43" y="282"/>
                </a:cxn>
                <a:cxn ang="0">
                  <a:pos x="18" y="251"/>
                </a:cxn>
                <a:cxn ang="0">
                  <a:pos x="19" y="199"/>
                </a:cxn>
                <a:cxn ang="0">
                  <a:pos x="12" y="156"/>
                </a:cxn>
                <a:cxn ang="0">
                  <a:pos x="2" y="130"/>
                </a:cxn>
                <a:cxn ang="0">
                  <a:pos x="8" y="103"/>
                </a:cxn>
                <a:cxn ang="0">
                  <a:pos x="27" y="56"/>
                </a:cxn>
                <a:cxn ang="0">
                  <a:pos x="33" y="29"/>
                </a:cxn>
              </a:cxnLst>
              <a:rect l="0" t="0" r="r" b="b"/>
              <a:pathLst>
                <a:path w="560" h="783">
                  <a:moveTo>
                    <a:pt x="30" y="0"/>
                  </a:moveTo>
                  <a:lnTo>
                    <a:pt x="106" y="13"/>
                  </a:lnTo>
                  <a:lnTo>
                    <a:pt x="184" y="25"/>
                  </a:lnTo>
                  <a:lnTo>
                    <a:pt x="260" y="35"/>
                  </a:lnTo>
                  <a:lnTo>
                    <a:pt x="232" y="261"/>
                  </a:lnTo>
                  <a:lnTo>
                    <a:pt x="528" y="596"/>
                  </a:lnTo>
                  <a:lnTo>
                    <a:pt x="529" y="603"/>
                  </a:lnTo>
                  <a:lnTo>
                    <a:pt x="535" y="612"/>
                  </a:lnTo>
                  <a:lnTo>
                    <a:pt x="544" y="622"/>
                  </a:lnTo>
                  <a:lnTo>
                    <a:pt x="551" y="633"/>
                  </a:lnTo>
                  <a:lnTo>
                    <a:pt x="557" y="641"/>
                  </a:lnTo>
                  <a:lnTo>
                    <a:pt x="560" y="649"/>
                  </a:lnTo>
                  <a:lnTo>
                    <a:pt x="557" y="656"/>
                  </a:lnTo>
                  <a:lnTo>
                    <a:pt x="542" y="671"/>
                  </a:lnTo>
                  <a:lnTo>
                    <a:pt x="540" y="680"/>
                  </a:lnTo>
                  <a:lnTo>
                    <a:pt x="538" y="690"/>
                  </a:lnTo>
                  <a:lnTo>
                    <a:pt x="532" y="702"/>
                  </a:lnTo>
                  <a:lnTo>
                    <a:pt x="528" y="714"/>
                  </a:lnTo>
                  <a:lnTo>
                    <a:pt x="523" y="724"/>
                  </a:lnTo>
                  <a:lnTo>
                    <a:pt x="523" y="733"/>
                  </a:lnTo>
                  <a:lnTo>
                    <a:pt x="535" y="748"/>
                  </a:lnTo>
                  <a:lnTo>
                    <a:pt x="538" y="758"/>
                  </a:lnTo>
                  <a:lnTo>
                    <a:pt x="537" y="764"/>
                  </a:lnTo>
                  <a:lnTo>
                    <a:pt x="532" y="773"/>
                  </a:lnTo>
                  <a:lnTo>
                    <a:pt x="526" y="783"/>
                  </a:lnTo>
                  <a:lnTo>
                    <a:pt x="522" y="780"/>
                  </a:lnTo>
                  <a:lnTo>
                    <a:pt x="515" y="773"/>
                  </a:lnTo>
                  <a:lnTo>
                    <a:pt x="509" y="770"/>
                  </a:lnTo>
                  <a:lnTo>
                    <a:pt x="363" y="770"/>
                  </a:lnTo>
                  <a:lnTo>
                    <a:pt x="363" y="767"/>
                  </a:lnTo>
                  <a:lnTo>
                    <a:pt x="359" y="758"/>
                  </a:lnTo>
                  <a:lnTo>
                    <a:pt x="351" y="745"/>
                  </a:lnTo>
                  <a:lnTo>
                    <a:pt x="344" y="729"/>
                  </a:lnTo>
                  <a:lnTo>
                    <a:pt x="337" y="711"/>
                  </a:lnTo>
                  <a:lnTo>
                    <a:pt x="329" y="695"/>
                  </a:lnTo>
                  <a:lnTo>
                    <a:pt x="322" y="684"/>
                  </a:lnTo>
                  <a:lnTo>
                    <a:pt x="315" y="677"/>
                  </a:lnTo>
                  <a:lnTo>
                    <a:pt x="310" y="675"/>
                  </a:lnTo>
                  <a:lnTo>
                    <a:pt x="307" y="675"/>
                  </a:lnTo>
                  <a:lnTo>
                    <a:pt x="306" y="674"/>
                  </a:lnTo>
                  <a:lnTo>
                    <a:pt x="303" y="674"/>
                  </a:lnTo>
                  <a:lnTo>
                    <a:pt x="301" y="672"/>
                  </a:lnTo>
                  <a:lnTo>
                    <a:pt x="300" y="669"/>
                  </a:lnTo>
                  <a:lnTo>
                    <a:pt x="299" y="665"/>
                  </a:lnTo>
                  <a:lnTo>
                    <a:pt x="297" y="662"/>
                  </a:lnTo>
                  <a:lnTo>
                    <a:pt x="296" y="658"/>
                  </a:lnTo>
                  <a:lnTo>
                    <a:pt x="296" y="655"/>
                  </a:lnTo>
                  <a:lnTo>
                    <a:pt x="293" y="653"/>
                  </a:lnTo>
                  <a:lnTo>
                    <a:pt x="288" y="650"/>
                  </a:lnTo>
                  <a:lnTo>
                    <a:pt x="278" y="647"/>
                  </a:lnTo>
                  <a:lnTo>
                    <a:pt x="268" y="641"/>
                  </a:lnTo>
                  <a:lnTo>
                    <a:pt x="259" y="634"/>
                  </a:lnTo>
                  <a:lnTo>
                    <a:pt x="250" y="625"/>
                  </a:lnTo>
                  <a:lnTo>
                    <a:pt x="240" y="616"/>
                  </a:lnTo>
                  <a:lnTo>
                    <a:pt x="229" y="612"/>
                  </a:lnTo>
                  <a:lnTo>
                    <a:pt x="219" y="610"/>
                  </a:lnTo>
                  <a:lnTo>
                    <a:pt x="209" y="610"/>
                  </a:lnTo>
                  <a:lnTo>
                    <a:pt x="197" y="606"/>
                  </a:lnTo>
                  <a:lnTo>
                    <a:pt x="185" y="594"/>
                  </a:lnTo>
                  <a:lnTo>
                    <a:pt x="174" y="578"/>
                  </a:lnTo>
                  <a:lnTo>
                    <a:pt x="165" y="562"/>
                  </a:lnTo>
                  <a:lnTo>
                    <a:pt x="157" y="547"/>
                  </a:lnTo>
                  <a:lnTo>
                    <a:pt x="153" y="535"/>
                  </a:lnTo>
                  <a:lnTo>
                    <a:pt x="149" y="526"/>
                  </a:lnTo>
                  <a:lnTo>
                    <a:pt x="131" y="512"/>
                  </a:lnTo>
                  <a:lnTo>
                    <a:pt x="119" y="498"/>
                  </a:lnTo>
                  <a:lnTo>
                    <a:pt x="106" y="478"/>
                  </a:lnTo>
                  <a:lnTo>
                    <a:pt x="99" y="457"/>
                  </a:lnTo>
                  <a:lnTo>
                    <a:pt x="96" y="441"/>
                  </a:lnTo>
                  <a:lnTo>
                    <a:pt x="97" y="433"/>
                  </a:lnTo>
                  <a:lnTo>
                    <a:pt x="99" y="431"/>
                  </a:lnTo>
                  <a:lnTo>
                    <a:pt x="102" y="428"/>
                  </a:lnTo>
                  <a:lnTo>
                    <a:pt x="103" y="423"/>
                  </a:lnTo>
                  <a:lnTo>
                    <a:pt x="103" y="416"/>
                  </a:lnTo>
                  <a:lnTo>
                    <a:pt x="102" y="407"/>
                  </a:lnTo>
                  <a:lnTo>
                    <a:pt x="97" y="402"/>
                  </a:lnTo>
                  <a:lnTo>
                    <a:pt x="93" y="400"/>
                  </a:lnTo>
                  <a:lnTo>
                    <a:pt x="87" y="397"/>
                  </a:lnTo>
                  <a:lnTo>
                    <a:pt x="84" y="392"/>
                  </a:lnTo>
                  <a:lnTo>
                    <a:pt x="80" y="385"/>
                  </a:lnTo>
                  <a:lnTo>
                    <a:pt x="75" y="376"/>
                  </a:lnTo>
                  <a:lnTo>
                    <a:pt x="72" y="366"/>
                  </a:lnTo>
                  <a:lnTo>
                    <a:pt x="74" y="358"/>
                  </a:lnTo>
                  <a:lnTo>
                    <a:pt x="77" y="355"/>
                  </a:lnTo>
                  <a:lnTo>
                    <a:pt x="80" y="354"/>
                  </a:lnTo>
                  <a:lnTo>
                    <a:pt x="84" y="354"/>
                  </a:lnTo>
                  <a:lnTo>
                    <a:pt x="87" y="355"/>
                  </a:lnTo>
                  <a:lnTo>
                    <a:pt x="90" y="355"/>
                  </a:lnTo>
                  <a:lnTo>
                    <a:pt x="91" y="354"/>
                  </a:lnTo>
                  <a:lnTo>
                    <a:pt x="93" y="351"/>
                  </a:lnTo>
                  <a:lnTo>
                    <a:pt x="90" y="343"/>
                  </a:lnTo>
                  <a:lnTo>
                    <a:pt x="87" y="335"/>
                  </a:lnTo>
                  <a:lnTo>
                    <a:pt x="85" y="327"/>
                  </a:lnTo>
                  <a:lnTo>
                    <a:pt x="84" y="324"/>
                  </a:lnTo>
                  <a:lnTo>
                    <a:pt x="83" y="323"/>
                  </a:lnTo>
                  <a:lnTo>
                    <a:pt x="81" y="323"/>
                  </a:lnTo>
                  <a:lnTo>
                    <a:pt x="78" y="324"/>
                  </a:lnTo>
                  <a:lnTo>
                    <a:pt x="77" y="326"/>
                  </a:lnTo>
                  <a:lnTo>
                    <a:pt x="71" y="326"/>
                  </a:lnTo>
                  <a:lnTo>
                    <a:pt x="68" y="324"/>
                  </a:lnTo>
                  <a:lnTo>
                    <a:pt x="62" y="318"/>
                  </a:lnTo>
                  <a:lnTo>
                    <a:pt x="56" y="311"/>
                  </a:lnTo>
                  <a:lnTo>
                    <a:pt x="53" y="301"/>
                  </a:lnTo>
                  <a:lnTo>
                    <a:pt x="50" y="293"/>
                  </a:lnTo>
                  <a:lnTo>
                    <a:pt x="43" y="282"/>
                  </a:lnTo>
                  <a:lnTo>
                    <a:pt x="33" y="270"/>
                  </a:lnTo>
                  <a:lnTo>
                    <a:pt x="24" y="259"/>
                  </a:lnTo>
                  <a:lnTo>
                    <a:pt x="18" y="251"/>
                  </a:lnTo>
                  <a:lnTo>
                    <a:pt x="16" y="242"/>
                  </a:lnTo>
                  <a:lnTo>
                    <a:pt x="16" y="228"/>
                  </a:lnTo>
                  <a:lnTo>
                    <a:pt x="19" y="199"/>
                  </a:lnTo>
                  <a:lnTo>
                    <a:pt x="19" y="178"/>
                  </a:lnTo>
                  <a:lnTo>
                    <a:pt x="16" y="168"/>
                  </a:lnTo>
                  <a:lnTo>
                    <a:pt x="12" y="156"/>
                  </a:lnTo>
                  <a:lnTo>
                    <a:pt x="10" y="146"/>
                  </a:lnTo>
                  <a:lnTo>
                    <a:pt x="8" y="137"/>
                  </a:lnTo>
                  <a:lnTo>
                    <a:pt x="2" y="130"/>
                  </a:lnTo>
                  <a:lnTo>
                    <a:pt x="0" y="121"/>
                  </a:lnTo>
                  <a:lnTo>
                    <a:pt x="2" y="115"/>
                  </a:lnTo>
                  <a:lnTo>
                    <a:pt x="8" y="103"/>
                  </a:lnTo>
                  <a:lnTo>
                    <a:pt x="13" y="88"/>
                  </a:lnTo>
                  <a:lnTo>
                    <a:pt x="21" y="72"/>
                  </a:lnTo>
                  <a:lnTo>
                    <a:pt x="27" y="56"/>
                  </a:lnTo>
                  <a:lnTo>
                    <a:pt x="33" y="44"/>
                  </a:lnTo>
                  <a:lnTo>
                    <a:pt x="34" y="37"/>
                  </a:lnTo>
                  <a:lnTo>
                    <a:pt x="33" y="29"/>
                  </a:lnTo>
                  <a:lnTo>
                    <a:pt x="31" y="16"/>
                  </a:lnTo>
                  <a:lnTo>
                    <a:pt x="30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2" name="Freeform 78"/>
            <p:cNvSpPr>
              <a:spLocks/>
            </p:cNvSpPr>
            <p:nvPr/>
          </p:nvSpPr>
          <p:spPr bwMode="auto">
            <a:xfrm>
              <a:off x="5265738" y="4167188"/>
              <a:ext cx="1338263" cy="1255713"/>
            </a:xfrm>
            <a:custGeom>
              <a:avLst/>
              <a:gdLst/>
              <a:ahLst/>
              <a:cxnLst>
                <a:cxn ang="0">
                  <a:pos x="395" y="33"/>
                </a:cxn>
                <a:cxn ang="0">
                  <a:pos x="405" y="117"/>
                </a:cxn>
                <a:cxn ang="0">
                  <a:pos x="417" y="155"/>
                </a:cxn>
                <a:cxn ang="0">
                  <a:pos x="457" y="156"/>
                </a:cxn>
                <a:cxn ang="0">
                  <a:pos x="470" y="164"/>
                </a:cxn>
                <a:cxn ang="0">
                  <a:pos x="505" y="167"/>
                </a:cxn>
                <a:cxn ang="0">
                  <a:pos x="529" y="170"/>
                </a:cxn>
                <a:cxn ang="0">
                  <a:pos x="552" y="173"/>
                </a:cxn>
                <a:cxn ang="0">
                  <a:pos x="583" y="174"/>
                </a:cxn>
                <a:cxn ang="0">
                  <a:pos x="640" y="179"/>
                </a:cxn>
                <a:cxn ang="0">
                  <a:pos x="705" y="154"/>
                </a:cxn>
                <a:cxn ang="0">
                  <a:pos x="736" y="165"/>
                </a:cxn>
                <a:cxn ang="0">
                  <a:pos x="770" y="168"/>
                </a:cxn>
                <a:cxn ang="0">
                  <a:pos x="787" y="205"/>
                </a:cxn>
                <a:cxn ang="0">
                  <a:pos x="811" y="307"/>
                </a:cxn>
                <a:cxn ang="0">
                  <a:pos x="843" y="345"/>
                </a:cxn>
                <a:cxn ang="0">
                  <a:pos x="836" y="395"/>
                </a:cxn>
                <a:cxn ang="0">
                  <a:pos x="837" y="438"/>
                </a:cxn>
                <a:cxn ang="0">
                  <a:pos x="833" y="466"/>
                </a:cxn>
                <a:cxn ang="0">
                  <a:pos x="815" y="462"/>
                </a:cxn>
                <a:cxn ang="0">
                  <a:pos x="765" y="457"/>
                </a:cxn>
                <a:cxn ang="0">
                  <a:pos x="789" y="481"/>
                </a:cxn>
                <a:cxn ang="0">
                  <a:pos x="762" y="524"/>
                </a:cxn>
                <a:cxn ang="0">
                  <a:pos x="710" y="574"/>
                </a:cxn>
                <a:cxn ang="0">
                  <a:pos x="685" y="598"/>
                </a:cxn>
                <a:cxn ang="0">
                  <a:pos x="657" y="620"/>
                </a:cxn>
                <a:cxn ang="0">
                  <a:pos x="649" y="639"/>
                </a:cxn>
                <a:cxn ang="0">
                  <a:pos x="640" y="679"/>
                </a:cxn>
                <a:cxn ang="0">
                  <a:pos x="626" y="701"/>
                </a:cxn>
                <a:cxn ang="0">
                  <a:pos x="638" y="732"/>
                </a:cxn>
                <a:cxn ang="0">
                  <a:pos x="655" y="779"/>
                </a:cxn>
                <a:cxn ang="0">
                  <a:pos x="604" y="789"/>
                </a:cxn>
                <a:cxn ang="0">
                  <a:pos x="554" y="773"/>
                </a:cxn>
                <a:cxn ang="0">
                  <a:pos x="511" y="730"/>
                </a:cxn>
                <a:cxn ang="0">
                  <a:pos x="493" y="680"/>
                </a:cxn>
                <a:cxn ang="0">
                  <a:pos x="464" y="665"/>
                </a:cxn>
                <a:cxn ang="0">
                  <a:pos x="407" y="578"/>
                </a:cxn>
                <a:cxn ang="0">
                  <a:pos x="336" y="539"/>
                </a:cxn>
                <a:cxn ang="0">
                  <a:pos x="272" y="550"/>
                </a:cxn>
                <a:cxn ang="0">
                  <a:pos x="252" y="593"/>
                </a:cxn>
                <a:cxn ang="0">
                  <a:pos x="216" y="590"/>
                </a:cxn>
                <a:cxn ang="0">
                  <a:pos x="151" y="550"/>
                </a:cxn>
                <a:cxn ang="0">
                  <a:pos x="129" y="505"/>
                </a:cxn>
                <a:cxn ang="0">
                  <a:pos x="28" y="407"/>
                </a:cxn>
                <a:cxn ang="0">
                  <a:pos x="4" y="393"/>
                </a:cxn>
                <a:cxn ang="0">
                  <a:pos x="10" y="379"/>
                </a:cxn>
                <a:cxn ang="0">
                  <a:pos x="78" y="375"/>
                </a:cxn>
                <a:cxn ang="0">
                  <a:pos x="189" y="367"/>
                </a:cxn>
                <a:cxn ang="0">
                  <a:pos x="203" y="16"/>
                </a:cxn>
              </a:cxnLst>
              <a:rect l="0" t="0" r="r" b="b"/>
              <a:pathLst>
                <a:path w="843" h="791">
                  <a:moveTo>
                    <a:pt x="392" y="0"/>
                  </a:moveTo>
                  <a:lnTo>
                    <a:pt x="392" y="5"/>
                  </a:lnTo>
                  <a:lnTo>
                    <a:pt x="394" y="16"/>
                  </a:lnTo>
                  <a:lnTo>
                    <a:pt x="395" y="33"/>
                  </a:lnTo>
                  <a:lnTo>
                    <a:pt x="398" y="53"/>
                  </a:lnTo>
                  <a:lnTo>
                    <a:pt x="401" y="75"/>
                  </a:lnTo>
                  <a:lnTo>
                    <a:pt x="402" y="97"/>
                  </a:lnTo>
                  <a:lnTo>
                    <a:pt x="405" y="117"/>
                  </a:lnTo>
                  <a:lnTo>
                    <a:pt x="407" y="133"/>
                  </a:lnTo>
                  <a:lnTo>
                    <a:pt x="408" y="143"/>
                  </a:lnTo>
                  <a:lnTo>
                    <a:pt x="411" y="151"/>
                  </a:lnTo>
                  <a:lnTo>
                    <a:pt x="417" y="155"/>
                  </a:lnTo>
                  <a:lnTo>
                    <a:pt x="426" y="156"/>
                  </a:lnTo>
                  <a:lnTo>
                    <a:pt x="436" y="155"/>
                  </a:lnTo>
                  <a:lnTo>
                    <a:pt x="446" y="155"/>
                  </a:lnTo>
                  <a:lnTo>
                    <a:pt x="457" y="156"/>
                  </a:lnTo>
                  <a:lnTo>
                    <a:pt x="463" y="158"/>
                  </a:lnTo>
                  <a:lnTo>
                    <a:pt x="467" y="159"/>
                  </a:lnTo>
                  <a:lnTo>
                    <a:pt x="469" y="161"/>
                  </a:lnTo>
                  <a:lnTo>
                    <a:pt x="470" y="164"/>
                  </a:lnTo>
                  <a:lnTo>
                    <a:pt x="473" y="167"/>
                  </a:lnTo>
                  <a:lnTo>
                    <a:pt x="476" y="168"/>
                  </a:lnTo>
                  <a:lnTo>
                    <a:pt x="493" y="168"/>
                  </a:lnTo>
                  <a:lnTo>
                    <a:pt x="505" y="167"/>
                  </a:lnTo>
                  <a:lnTo>
                    <a:pt x="516" y="165"/>
                  </a:lnTo>
                  <a:lnTo>
                    <a:pt x="521" y="164"/>
                  </a:lnTo>
                  <a:lnTo>
                    <a:pt x="526" y="165"/>
                  </a:lnTo>
                  <a:lnTo>
                    <a:pt x="529" y="170"/>
                  </a:lnTo>
                  <a:lnTo>
                    <a:pt x="538" y="176"/>
                  </a:lnTo>
                  <a:lnTo>
                    <a:pt x="542" y="177"/>
                  </a:lnTo>
                  <a:lnTo>
                    <a:pt x="546" y="176"/>
                  </a:lnTo>
                  <a:lnTo>
                    <a:pt x="552" y="173"/>
                  </a:lnTo>
                  <a:lnTo>
                    <a:pt x="557" y="171"/>
                  </a:lnTo>
                  <a:lnTo>
                    <a:pt x="560" y="171"/>
                  </a:lnTo>
                  <a:lnTo>
                    <a:pt x="568" y="173"/>
                  </a:lnTo>
                  <a:lnTo>
                    <a:pt x="583" y="174"/>
                  </a:lnTo>
                  <a:lnTo>
                    <a:pt x="602" y="177"/>
                  </a:lnTo>
                  <a:lnTo>
                    <a:pt x="618" y="179"/>
                  </a:lnTo>
                  <a:lnTo>
                    <a:pt x="632" y="180"/>
                  </a:lnTo>
                  <a:lnTo>
                    <a:pt x="640" y="179"/>
                  </a:lnTo>
                  <a:lnTo>
                    <a:pt x="652" y="176"/>
                  </a:lnTo>
                  <a:lnTo>
                    <a:pt x="682" y="164"/>
                  </a:lnTo>
                  <a:lnTo>
                    <a:pt x="695" y="158"/>
                  </a:lnTo>
                  <a:lnTo>
                    <a:pt x="705" y="154"/>
                  </a:lnTo>
                  <a:lnTo>
                    <a:pt x="710" y="152"/>
                  </a:lnTo>
                  <a:lnTo>
                    <a:pt x="715" y="154"/>
                  </a:lnTo>
                  <a:lnTo>
                    <a:pt x="730" y="162"/>
                  </a:lnTo>
                  <a:lnTo>
                    <a:pt x="736" y="165"/>
                  </a:lnTo>
                  <a:lnTo>
                    <a:pt x="740" y="167"/>
                  </a:lnTo>
                  <a:lnTo>
                    <a:pt x="749" y="167"/>
                  </a:lnTo>
                  <a:lnTo>
                    <a:pt x="759" y="168"/>
                  </a:lnTo>
                  <a:lnTo>
                    <a:pt x="770" y="168"/>
                  </a:lnTo>
                  <a:lnTo>
                    <a:pt x="779" y="171"/>
                  </a:lnTo>
                  <a:lnTo>
                    <a:pt x="783" y="176"/>
                  </a:lnTo>
                  <a:lnTo>
                    <a:pt x="786" y="187"/>
                  </a:lnTo>
                  <a:lnTo>
                    <a:pt x="787" y="205"/>
                  </a:lnTo>
                  <a:lnTo>
                    <a:pt x="789" y="229"/>
                  </a:lnTo>
                  <a:lnTo>
                    <a:pt x="795" y="276"/>
                  </a:lnTo>
                  <a:lnTo>
                    <a:pt x="801" y="292"/>
                  </a:lnTo>
                  <a:lnTo>
                    <a:pt x="811" y="307"/>
                  </a:lnTo>
                  <a:lnTo>
                    <a:pt x="821" y="320"/>
                  </a:lnTo>
                  <a:lnTo>
                    <a:pt x="833" y="331"/>
                  </a:lnTo>
                  <a:lnTo>
                    <a:pt x="840" y="338"/>
                  </a:lnTo>
                  <a:lnTo>
                    <a:pt x="843" y="345"/>
                  </a:lnTo>
                  <a:lnTo>
                    <a:pt x="842" y="354"/>
                  </a:lnTo>
                  <a:lnTo>
                    <a:pt x="840" y="367"/>
                  </a:lnTo>
                  <a:lnTo>
                    <a:pt x="839" y="382"/>
                  </a:lnTo>
                  <a:lnTo>
                    <a:pt x="836" y="395"/>
                  </a:lnTo>
                  <a:lnTo>
                    <a:pt x="834" y="404"/>
                  </a:lnTo>
                  <a:lnTo>
                    <a:pt x="834" y="412"/>
                  </a:lnTo>
                  <a:lnTo>
                    <a:pt x="840" y="426"/>
                  </a:lnTo>
                  <a:lnTo>
                    <a:pt x="837" y="438"/>
                  </a:lnTo>
                  <a:lnTo>
                    <a:pt x="836" y="449"/>
                  </a:lnTo>
                  <a:lnTo>
                    <a:pt x="836" y="462"/>
                  </a:lnTo>
                  <a:lnTo>
                    <a:pt x="834" y="463"/>
                  </a:lnTo>
                  <a:lnTo>
                    <a:pt x="833" y="466"/>
                  </a:lnTo>
                  <a:lnTo>
                    <a:pt x="830" y="468"/>
                  </a:lnTo>
                  <a:lnTo>
                    <a:pt x="827" y="468"/>
                  </a:lnTo>
                  <a:lnTo>
                    <a:pt x="821" y="466"/>
                  </a:lnTo>
                  <a:lnTo>
                    <a:pt x="815" y="462"/>
                  </a:lnTo>
                  <a:lnTo>
                    <a:pt x="809" y="456"/>
                  </a:lnTo>
                  <a:lnTo>
                    <a:pt x="789" y="446"/>
                  </a:lnTo>
                  <a:lnTo>
                    <a:pt x="777" y="449"/>
                  </a:lnTo>
                  <a:lnTo>
                    <a:pt x="765" y="457"/>
                  </a:lnTo>
                  <a:lnTo>
                    <a:pt x="767" y="462"/>
                  </a:lnTo>
                  <a:lnTo>
                    <a:pt x="773" y="468"/>
                  </a:lnTo>
                  <a:lnTo>
                    <a:pt x="782" y="475"/>
                  </a:lnTo>
                  <a:lnTo>
                    <a:pt x="789" y="481"/>
                  </a:lnTo>
                  <a:lnTo>
                    <a:pt x="790" y="487"/>
                  </a:lnTo>
                  <a:lnTo>
                    <a:pt x="784" y="496"/>
                  </a:lnTo>
                  <a:lnTo>
                    <a:pt x="767" y="516"/>
                  </a:lnTo>
                  <a:lnTo>
                    <a:pt x="762" y="524"/>
                  </a:lnTo>
                  <a:lnTo>
                    <a:pt x="754" y="534"/>
                  </a:lnTo>
                  <a:lnTo>
                    <a:pt x="743" y="546"/>
                  </a:lnTo>
                  <a:lnTo>
                    <a:pt x="718" y="571"/>
                  </a:lnTo>
                  <a:lnTo>
                    <a:pt x="710" y="574"/>
                  </a:lnTo>
                  <a:lnTo>
                    <a:pt x="690" y="574"/>
                  </a:lnTo>
                  <a:lnTo>
                    <a:pt x="687" y="578"/>
                  </a:lnTo>
                  <a:lnTo>
                    <a:pt x="686" y="587"/>
                  </a:lnTo>
                  <a:lnTo>
                    <a:pt x="685" y="598"/>
                  </a:lnTo>
                  <a:lnTo>
                    <a:pt x="682" y="606"/>
                  </a:lnTo>
                  <a:lnTo>
                    <a:pt x="674" y="614"/>
                  </a:lnTo>
                  <a:lnTo>
                    <a:pt x="665" y="618"/>
                  </a:lnTo>
                  <a:lnTo>
                    <a:pt x="657" y="620"/>
                  </a:lnTo>
                  <a:lnTo>
                    <a:pt x="652" y="621"/>
                  </a:lnTo>
                  <a:lnTo>
                    <a:pt x="651" y="626"/>
                  </a:lnTo>
                  <a:lnTo>
                    <a:pt x="651" y="633"/>
                  </a:lnTo>
                  <a:lnTo>
                    <a:pt x="649" y="639"/>
                  </a:lnTo>
                  <a:lnTo>
                    <a:pt x="640" y="648"/>
                  </a:lnTo>
                  <a:lnTo>
                    <a:pt x="643" y="662"/>
                  </a:lnTo>
                  <a:lnTo>
                    <a:pt x="643" y="671"/>
                  </a:lnTo>
                  <a:lnTo>
                    <a:pt x="640" y="679"/>
                  </a:lnTo>
                  <a:lnTo>
                    <a:pt x="635" y="685"/>
                  </a:lnTo>
                  <a:lnTo>
                    <a:pt x="627" y="689"/>
                  </a:lnTo>
                  <a:lnTo>
                    <a:pt x="624" y="695"/>
                  </a:lnTo>
                  <a:lnTo>
                    <a:pt x="626" y="701"/>
                  </a:lnTo>
                  <a:lnTo>
                    <a:pt x="630" y="707"/>
                  </a:lnTo>
                  <a:lnTo>
                    <a:pt x="633" y="713"/>
                  </a:lnTo>
                  <a:lnTo>
                    <a:pt x="635" y="720"/>
                  </a:lnTo>
                  <a:lnTo>
                    <a:pt x="638" y="732"/>
                  </a:lnTo>
                  <a:lnTo>
                    <a:pt x="642" y="744"/>
                  </a:lnTo>
                  <a:lnTo>
                    <a:pt x="645" y="755"/>
                  </a:lnTo>
                  <a:lnTo>
                    <a:pt x="646" y="764"/>
                  </a:lnTo>
                  <a:lnTo>
                    <a:pt x="655" y="779"/>
                  </a:lnTo>
                  <a:lnTo>
                    <a:pt x="657" y="788"/>
                  </a:lnTo>
                  <a:lnTo>
                    <a:pt x="657" y="791"/>
                  </a:lnTo>
                  <a:lnTo>
                    <a:pt x="618" y="791"/>
                  </a:lnTo>
                  <a:lnTo>
                    <a:pt x="604" y="789"/>
                  </a:lnTo>
                  <a:lnTo>
                    <a:pt x="595" y="788"/>
                  </a:lnTo>
                  <a:lnTo>
                    <a:pt x="585" y="783"/>
                  </a:lnTo>
                  <a:lnTo>
                    <a:pt x="568" y="779"/>
                  </a:lnTo>
                  <a:lnTo>
                    <a:pt x="554" y="773"/>
                  </a:lnTo>
                  <a:lnTo>
                    <a:pt x="542" y="766"/>
                  </a:lnTo>
                  <a:lnTo>
                    <a:pt x="521" y="748"/>
                  </a:lnTo>
                  <a:lnTo>
                    <a:pt x="514" y="739"/>
                  </a:lnTo>
                  <a:lnTo>
                    <a:pt x="511" y="730"/>
                  </a:lnTo>
                  <a:lnTo>
                    <a:pt x="510" y="717"/>
                  </a:lnTo>
                  <a:lnTo>
                    <a:pt x="504" y="704"/>
                  </a:lnTo>
                  <a:lnTo>
                    <a:pt x="498" y="689"/>
                  </a:lnTo>
                  <a:lnTo>
                    <a:pt x="493" y="680"/>
                  </a:lnTo>
                  <a:lnTo>
                    <a:pt x="488" y="676"/>
                  </a:lnTo>
                  <a:lnTo>
                    <a:pt x="480" y="674"/>
                  </a:lnTo>
                  <a:lnTo>
                    <a:pt x="471" y="671"/>
                  </a:lnTo>
                  <a:lnTo>
                    <a:pt x="464" y="665"/>
                  </a:lnTo>
                  <a:lnTo>
                    <a:pt x="455" y="652"/>
                  </a:lnTo>
                  <a:lnTo>
                    <a:pt x="445" y="636"/>
                  </a:lnTo>
                  <a:lnTo>
                    <a:pt x="433" y="617"/>
                  </a:lnTo>
                  <a:lnTo>
                    <a:pt x="407" y="578"/>
                  </a:lnTo>
                  <a:lnTo>
                    <a:pt x="395" y="564"/>
                  </a:lnTo>
                  <a:lnTo>
                    <a:pt x="379" y="552"/>
                  </a:lnTo>
                  <a:lnTo>
                    <a:pt x="358" y="543"/>
                  </a:lnTo>
                  <a:lnTo>
                    <a:pt x="336" y="539"/>
                  </a:lnTo>
                  <a:lnTo>
                    <a:pt x="316" y="537"/>
                  </a:lnTo>
                  <a:lnTo>
                    <a:pt x="286" y="537"/>
                  </a:lnTo>
                  <a:lnTo>
                    <a:pt x="277" y="542"/>
                  </a:lnTo>
                  <a:lnTo>
                    <a:pt x="272" y="550"/>
                  </a:lnTo>
                  <a:lnTo>
                    <a:pt x="267" y="561"/>
                  </a:lnTo>
                  <a:lnTo>
                    <a:pt x="263" y="574"/>
                  </a:lnTo>
                  <a:lnTo>
                    <a:pt x="258" y="586"/>
                  </a:lnTo>
                  <a:lnTo>
                    <a:pt x="252" y="593"/>
                  </a:lnTo>
                  <a:lnTo>
                    <a:pt x="244" y="598"/>
                  </a:lnTo>
                  <a:lnTo>
                    <a:pt x="232" y="598"/>
                  </a:lnTo>
                  <a:lnTo>
                    <a:pt x="223" y="595"/>
                  </a:lnTo>
                  <a:lnTo>
                    <a:pt x="216" y="590"/>
                  </a:lnTo>
                  <a:lnTo>
                    <a:pt x="207" y="584"/>
                  </a:lnTo>
                  <a:lnTo>
                    <a:pt x="175" y="568"/>
                  </a:lnTo>
                  <a:lnTo>
                    <a:pt x="160" y="558"/>
                  </a:lnTo>
                  <a:lnTo>
                    <a:pt x="151" y="550"/>
                  </a:lnTo>
                  <a:lnTo>
                    <a:pt x="145" y="543"/>
                  </a:lnTo>
                  <a:lnTo>
                    <a:pt x="141" y="533"/>
                  </a:lnTo>
                  <a:lnTo>
                    <a:pt x="136" y="521"/>
                  </a:lnTo>
                  <a:lnTo>
                    <a:pt x="129" y="505"/>
                  </a:lnTo>
                  <a:lnTo>
                    <a:pt x="117" y="485"/>
                  </a:lnTo>
                  <a:lnTo>
                    <a:pt x="81" y="449"/>
                  </a:lnTo>
                  <a:lnTo>
                    <a:pt x="72" y="438"/>
                  </a:lnTo>
                  <a:lnTo>
                    <a:pt x="28" y="407"/>
                  </a:lnTo>
                  <a:lnTo>
                    <a:pt x="16" y="400"/>
                  </a:lnTo>
                  <a:lnTo>
                    <a:pt x="9" y="394"/>
                  </a:lnTo>
                  <a:lnTo>
                    <a:pt x="7" y="394"/>
                  </a:lnTo>
                  <a:lnTo>
                    <a:pt x="4" y="393"/>
                  </a:lnTo>
                  <a:lnTo>
                    <a:pt x="0" y="393"/>
                  </a:lnTo>
                  <a:lnTo>
                    <a:pt x="3" y="388"/>
                  </a:lnTo>
                  <a:lnTo>
                    <a:pt x="9" y="382"/>
                  </a:lnTo>
                  <a:lnTo>
                    <a:pt x="10" y="379"/>
                  </a:lnTo>
                  <a:lnTo>
                    <a:pt x="17" y="379"/>
                  </a:lnTo>
                  <a:lnTo>
                    <a:pt x="32" y="378"/>
                  </a:lnTo>
                  <a:lnTo>
                    <a:pt x="53" y="376"/>
                  </a:lnTo>
                  <a:lnTo>
                    <a:pt x="78" y="375"/>
                  </a:lnTo>
                  <a:lnTo>
                    <a:pt x="107" y="373"/>
                  </a:lnTo>
                  <a:lnTo>
                    <a:pt x="136" y="370"/>
                  </a:lnTo>
                  <a:lnTo>
                    <a:pt x="164" y="369"/>
                  </a:lnTo>
                  <a:lnTo>
                    <a:pt x="189" y="367"/>
                  </a:lnTo>
                  <a:lnTo>
                    <a:pt x="210" y="366"/>
                  </a:lnTo>
                  <a:lnTo>
                    <a:pt x="225" y="364"/>
                  </a:lnTo>
                  <a:lnTo>
                    <a:pt x="229" y="364"/>
                  </a:lnTo>
                  <a:lnTo>
                    <a:pt x="203" y="16"/>
                  </a:lnTo>
                  <a:lnTo>
                    <a:pt x="392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24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629400" y="5371355"/>
            <a:ext cx="1974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 Condensed Medium" pitchFamily="50" charset="0"/>
                <a:ea typeface="Gulim" pitchFamily="34" charset="-127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Helvetica Condensed Medium" pitchFamily="50" charset="0"/>
              <a:ea typeface="Gulim" pitchFamily="34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1712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55</Words>
  <Application>Microsoft Office PowerPoint</Application>
  <PresentationFormat>On-screen Show (4:3)</PresentationFormat>
  <Paragraphs>13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Simple US Map Template for PowerPoint</vt:lpstr>
      <vt:lpstr>Simple US Map Template for PowerPoint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US Map Template for PowerPoint</dc:title>
  <dc:creator>FPPT</dc:creator>
  <cp:lastModifiedBy>Julian</cp:lastModifiedBy>
  <cp:revision>2</cp:revision>
  <dcterms:created xsi:type="dcterms:W3CDTF">2014-06-09T21:30:47Z</dcterms:created>
  <dcterms:modified xsi:type="dcterms:W3CDTF">2014-06-09T21:31:00Z</dcterms:modified>
</cp:coreProperties>
</file>