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584960"/>
        <c:axId val="100585352"/>
      </c:barChart>
      <c:catAx>
        <c:axId val="100584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00585352"/>
        <c:crosses val="autoZero"/>
        <c:auto val="1"/>
        <c:lblAlgn val="ctr"/>
        <c:lblOffset val="100"/>
        <c:noMultiLvlLbl val="0"/>
      </c:catAx>
      <c:valAx>
        <c:axId val="10058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10058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49400" y="46482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57404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0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4438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38725"/>
            <a:ext cx="69342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84700"/>
            <a:ext cx="69342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75000"/>
              <a:lumOff val="2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Argentina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902722568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95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86562457"/>
              </p:ext>
            </p:extLst>
          </p:nvPr>
        </p:nvGraphicFramePr>
        <p:xfrm>
          <a:off x="3352800" y="1397000"/>
          <a:ext cx="5257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05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0-argentina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10100-argentina-flag-freepowerpointtemplates</vt:lpstr>
      <vt:lpstr>Argentina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48</cp:revision>
  <dcterms:created xsi:type="dcterms:W3CDTF">2014-01-21T04:35:43Z</dcterms:created>
  <dcterms:modified xsi:type="dcterms:W3CDTF">2014-06-28T13:38:58Z</dcterms:modified>
</cp:coreProperties>
</file>