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9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34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0584960"/>
        <c:axId val="100585352"/>
      </c:barChart>
      <c:catAx>
        <c:axId val="1005849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100585352"/>
        <c:crosses val="autoZero"/>
        <c:auto val="1"/>
        <c:lblAlgn val="ctr"/>
        <c:lblOffset val="100"/>
        <c:noMultiLvlLbl val="0"/>
      </c:catAx>
      <c:valAx>
        <c:axId val="100585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100584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es-U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58000"/>
                </a:schemeClr>
              </a:solidFill>
              <a:ln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shade val="86000"/>
                </a:schemeClr>
              </a:solidFill>
              <a:ln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tint val="86000"/>
                </a:schemeClr>
              </a:solidFill>
              <a:ln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tint val="58000"/>
                </a:schemeClr>
              </a:solidFill>
              <a:ln>
                <a:noFill/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es-U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108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8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49400" y="4648200"/>
            <a:ext cx="6019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2800" y="5740400"/>
            <a:ext cx="4953000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206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9923" y="1443835"/>
            <a:ext cx="8220882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38725"/>
            <a:ext cx="6934200" cy="1133475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584700"/>
            <a:ext cx="6934200" cy="44450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75000"/>
              <a:lumOff val="25000"/>
            </a:schemeClr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Argentina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5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Replace text.</a:t>
            </a:r>
          </a:p>
          <a:p>
            <a:r>
              <a:rPr lang="en-US" dirty="0"/>
              <a:t>This is a place holder.</a:t>
            </a:r>
          </a:p>
        </p:txBody>
      </p:sp>
      <p:sp>
        <p:nvSpPr>
          <p:cNvPr id="7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902722568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9955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086562457"/>
              </p:ext>
            </p:extLst>
          </p:nvPr>
        </p:nvGraphicFramePr>
        <p:xfrm>
          <a:off x="3352800" y="1397000"/>
          <a:ext cx="52578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Product Features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057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Replace text.</a:t>
            </a:r>
          </a:p>
          <a:p>
            <a:r>
              <a:rPr lang="en-US" dirty="0"/>
              <a:t>This is a place holder.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Replace text.</a:t>
            </a:r>
          </a:p>
          <a:p>
            <a:r>
              <a:rPr lang="en-US" dirty="0"/>
              <a:t>This is a place holder.</a:t>
            </a:r>
          </a:p>
        </p:txBody>
      </p:sp>
      <p:sp>
        <p:nvSpPr>
          <p:cNvPr id="10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100-argentina-flag-freepowerpointtemplat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</TotalTime>
  <Words>74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Gulim</vt:lpstr>
      <vt:lpstr>Arial</vt:lpstr>
      <vt:lpstr>Calibri</vt:lpstr>
      <vt:lpstr>Microsoft Himalaya</vt:lpstr>
      <vt:lpstr>Microsoft New Tai Lue</vt:lpstr>
      <vt:lpstr>10100-argentina-flag-freepowerpointtemplates</vt:lpstr>
      <vt:lpstr>Argentina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48</cp:revision>
  <dcterms:created xsi:type="dcterms:W3CDTF">2014-01-21T04:35:43Z</dcterms:created>
  <dcterms:modified xsi:type="dcterms:W3CDTF">2014-06-28T13:38:58Z</dcterms:modified>
</cp:coreProperties>
</file>