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6"/>
  </p:notesMasterIdLst>
  <p:sldIdLst>
    <p:sldId id="289" r:id="rId3"/>
    <p:sldId id="288" r:id="rId4"/>
    <p:sldId id="290" r:id="rId5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87482" autoAdjust="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64B85-EAF0-4D29-913F-A1C50B18BD86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5513-FA5A-44A1-B358-2EDECB7354C2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3881A-56D5-4E67-9D74-ED424E78D941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98998-74B6-4FDC-B720-6EBA738BCA69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BA79B-F771-49C3-B365-237D0D1F7D3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466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64774-8873-4224-AF72-B64FA34751B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9117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3ABE0-5D11-482B-9089-2D33AABF40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2279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25D83-25B9-4860-A1D2-93BF135EE97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9808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09DB5-CAFE-4D89-9EE8-718DE64BB7E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0486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31C9D-8E23-4C54-936F-0A4DF0EB4AF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37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91C8-3D89-48CB-9E93-55C619E0652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64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50F7-DC4A-49F4-9CB9-531F25A56395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4D1E-5F78-4E78-BF21-FB0E505F374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893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FD05D-67E9-42F0-8761-57F0766E8A4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8624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93F81-C3AC-42DD-8432-E33C40A7F89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141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0C86AF-AECA-4D38-B586-A19474D597B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437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645B9-D0C4-491B-9C68-C097DF9DC25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356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F9A57-76AA-4A2D-9E5D-0ABE48A08F9A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0E0B1-FEAC-4D08-AE2F-9BCC2E6A37E3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21B78-DB77-412F-8A85-B4560B383B10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863B-F1CA-4A8D-9207-03351AC12E65}" type="datetime1">
              <a:rPr lang="en-US" smtClean="0"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982EC-0CBD-429F-9EC9-D69BE16CB99A}" type="datetime1">
              <a:rPr lang="en-US" smtClean="0"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E1959-5E73-460D-B22C-9A262275C4F9}" type="datetime1">
              <a:rPr lang="en-US" smtClean="0"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4A9B4-E38A-4B9B-84D6-F0AA2AE8876C}" type="datetime1">
              <a:rPr lang="en-US" smtClean="0"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A34EE-BDE0-4B97-B5C9-881DF4369DCC}" type="datetime1">
              <a:rPr lang="en-US" smtClean="0"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7D26C-8F02-4EE8-A456-A3D2D4CA5B9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6/9/2014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120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World Map Template for PowerPoint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" name="Group 72"/>
          <p:cNvGrpSpPr/>
          <p:nvPr/>
        </p:nvGrpSpPr>
        <p:grpSpPr>
          <a:xfrm>
            <a:off x="1295400" y="1447800"/>
            <a:ext cx="6477000" cy="3136538"/>
            <a:chOff x="685797" y="1125535"/>
            <a:chExt cx="7156436" cy="3465507"/>
          </a:xfrm>
          <a:solidFill>
            <a:schemeClr val="bg1">
              <a:lumMod val="75000"/>
            </a:schemeClr>
          </a:solidFill>
        </p:grpSpPr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808035" y="1968495"/>
              <a:ext cx="55563" cy="4921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4" y="0"/>
                </a:cxn>
                <a:cxn ang="0">
                  <a:pos x="35" y="4"/>
                </a:cxn>
                <a:cxn ang="0">
                  <a:pos x="35" y="12"/>
                </a:cxn>
                <a:cxn ang="0">
                  <a:pos x="34" y="20"/>
                </a:cxn>
                <a:cxn ang="0">
                  <a:pos x="32" y="26"/>
                </a:cxn>
                <a:cxn ang="0">
                  <a:pos x="28" y="28"/>
                </a:cxn>
                <a:cxn ang="0">
                  <a:pos x="20" y="30"/>
                </a:cxn>
                <a:cxn ang="0">
                  <a:pos x="11" y="31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4" y="24"/>
                </a:cxn>
                <a:cxn ang="0">
                  <a:pos x="9" y="22"/>
                </a:cxn>
                <a:cxn ang="0">
                  <a:pos x="17" y="19"/>
                </a:cxn>
                <a:cxn ang="0">
                  <a:pos x="20" y="17"/>
                </a:cxn>
                <a:cxn ang="0">
                  <a:pos x="24" y="13"/>
                </a:cxn>
                <a:cxn ang="0">
                  <a:pos x="24" y="9"/>
                </a:cxn>
                <a:cxn ang="0">
                  <a:pos x="27" y="4"/>
                </a:cxn>
                <a:cxn ang="0">
                  <a:pos x="27" y="1"/>
                </a:cxn>
                <a:cxn ang="0">
                  <a:pos x="28" y="0"/>
                </a:cxn>
              </a:cxnLst>
              <a:rect l="0" t="0" r="r" b="b"/>
              <a:pathLst>
                <a:path w="35" h="31">
                  <a:moveTo>
                    <a:pt x="28" y="0"/>
                  </a:moveTo>
                  <a:lnTo>
                    <a:pt x="34" y="0"/>
                  </a:lnTo>
                  <a:lnTo>
                    <a:pt x="35" y="4"/>
                  </a:lnTo>
                  <a:lnTo>
                    <a:pt x="35" y="12"/>
                  </a:lnTo>
                  <a:lnTo>
                    <a:pt x="34" y="20"/>
                  </a:lnTo>
                  <a:lnTo>
                    <a:pt x="32" y="26"/>
                  </a:lnTo>
                  <a:lnTo>
                    <a:pt x="28" y="28"/>
                  </a:lnTo>
                  <a:lnTo>
                    <a:pt x="20" y="30"/>
                  </a:lnTo>
                  <a:lnTo>
                    <a:pt x="11" y="31"/>
                  </a:lnTo>
                  <a:lnTo>
                    <a:pt x="2" y="30"/>
                  </a:lnTo>
                  <a:lnTo>
                    <a:pt x="0" y="28"/>
                  </a:lnTo>
                  <a:lnTo>
                    <a:pt x="4" y="24"/>
                  </a:lnTo>
                  <a:lnTo>
                    <a:pt x="9" y="22"/>
                  </a:lnTo>
                  <a:lnTo>
                    <a:pt x="17" y="19"/>
                  </a:lnTo>
                  <a:lnTo>
                    <a:pt x="20" y="17"/>
                  </a:lnTo>
                  <a:lnTo>
                    <a:pt x="24" y="13"/>
                  </a:lnTo>
                  <a:lnTo>
                    <a:pt x="24" y="9"/>
                  </a:lnTo>
                  <a:lnTo>
                    <a:pt x="27" y="4"/>
                  </a:lnTo>
                  <a:lnTo>
                    <a:pt x="27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7"/>
            <p:cNvSpPr>
              <a:spLocks/>
            </p:cNvSpPr>
            <p:nvPr/>
          </p:nvSpPr>
          <p:spPr bwMode="auto">
            <a:xfrm>
              <a:off x="685797" y="2012946"/>
              <a:ext cx="69850" cy="2222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0" y="0"/>
                </a:cxn>
                <a:cxn ang="0">
                  <a:pos x="31" y="2"/>
                </a:cxn>
                <a:cxn ang="0">
                  <a:pos x="34" y="3"/>
                </a:cxn>
                <a:cxn ang="0">
                  <a:pos x="38" y="5"/>
                </a:cxn>
                <a:cxn ang="0">
                  <a:pos x="41" y="5"/>
                </a:cxn>
                <a:cxn ang="0">
                  <a:pos x="44" y="6"/>
                </a:cxn>
                <a:cxn ang="0">
                  <a:pos x="42" y="7"/>
                </a:cxn>
                <a:cxn ang="0">
                  <a:pos x="36" y="10"/>
                </a:cxn>
                <a:cxn ang="0">
                  <a:pos x="27" y="13"/>
                </a:cxn>
                <a:cxn ang="0">
                  <a:pos x="21" y="14"/>
                </a:cxn>
                <a:cxn ang="0">
                  <a:pos x="16" y="14"/>
                </a:cxn>
                <a:cxn ang="0">
                  <a:pos x="12" y="13"/>
                </a:cxn>
                <a:cxn ang="0">
                  <a:pos x="8" y="13"/>
                </a:cxn>
                <a:cxn ang="0">
                  <a:pos x="5" y="10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5" y="2"/>
                </a:cxn>
                <a:cxn ang="0">
                  <a:pos x="16" y="0"/>
                </a:cxn>
              </a:cxnLst>
              <a:rect l="0" t="0" r="r" b="b"/>
              <a:pathLst>
                <a:path w="44" h="14">
                  <a:moveTo>
                    <a:pt x="16" y="0"/>
                  </a:moveTo>
                  <a:lnTo>
                    <a:pt x="30" y="0"/>
                  </a:lnTo>
                  <a:lnTo>
                    <a:pt x="31" y="2"/>
                  </a:lnTo>
                  <a:lnTo>
                    <a:pt x="34" y="3"/>
                  </a:lnTo>
                  <a:lnTo>
                    <a:pt x="38" y="5"/>
                  </a:lnTo>
                  <a:lnTo>
                    <a:pt x="41" y="5"/>
                  </a:lnTo>
                  <a:lnTo>
                    <a:pt x="44" y="6"/>
                  </a:lnTo>
                  <a:lnTo>
                    <a:pt x="42" y="7"/>
                  </a:lnTo>
                  <a:lnTo>
                    <a:pt x="36" y="10"/>
                  </a:lnTo>
                  <a:lnTo>
                    <a:pt x="27" y="13"/>
                  </a:lnTo>
                  <a:lnTo>
                    <a:pt x="21" y="14"/>
                  </a:lnTo>
                  <a:lnTo>
                    <a:pt x="16" y="14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5" y="10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5" y="2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841372" y="1830384"/>
              <a:ext cx="33338" cy="22225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0" y="0"/>
                </a:cxn>
                <a:cxn ang="0">
                  <a:pos x="20" y="2"/>
                </a:cxn>
                <a:cxn ang="0">
                  <a:pos x="21" y="4"/>
                </a:cxn>
                <a:cxn ang="0">
                  <a:pos x="20" y="6"/>
                </a:cxn>
                <a:cxn ang="0">
                  <a:pos x="18" y="9"/>
                </a:cxn>
                <a:cxn ang="0">
                  <a:pos x="17" y="10"/>
                </a:cxn>
                <a:cxn ang="0">
                  <a:pos x="15" y="13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3" y="10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2" y="4"/>
                </a:cxn>
                <a:cxn ang="0">
                  <a:pos x="7" y="2"/>
                </a:cxn>
                <a:cxn ang="0">
                  <a:pos x="9" y="2"/>
                </a:cxn>
                <a:cxn ang="0">
                  <a:pos x="10" y="0"/>
                </a:cxn>
              </a:cxnLst>
              <a:rect l="0" t="0" r="r" b="b"/>
              <a:pathLst>
                <a:path w="21" h="14">
                  <a:moveTo>
                    <a:pt x="10" y="0"/>
                  </a:moveTo>
                  <a:lnTo>
                    <a:pt x="20" y="0"/>
                  </a:lnTo>
                  <a:lnTo>
                    <a:pt x="20" y="2"/>
                  </a:lnTo>
                  <a:lnTo>
                    <a:pt x="21" y="4"/>
                  </a:lnTo>
                  <a:lnTo>
                    <a:pt x="20" y="6"/>
                  </a:lnTo>
                  <a:lnTo>
                    <a:pt x="18" y="9"/>
                  </a:lnTo>
                  <a:lnTo>
                    <a:pt x="17" y="10"/>
                  </a:lnTo>
                  <a:lnTo>
                    <a:pt x="15" y="13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3" y="10"/>
                  </a:lnTo>
                  <a:lnTo>
                    <a:pt x="0" y="7"/>
                  </a:lnTo>
                  <a:lnTo>
                    <a:pt x="0" y="6"/>
                  </a:lnTo>
                  <a:lnTo>
                    <a:pt x="2" y="4"/>
                  </a:lnTo>
                  <a:lnTo>
                    <a:pt x="7" y="2"/>
                  </a:lnTo>
                  <a:lnTo>
                    <a:pt x="9" y="2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9"/>
            <p:cNvSpPr>
              <a:spLocks noEditPoints="1"/>
            </p:cNvSpPr>
            <p:nvPr/>
          </p:nvSpPr>
          <p:spPr bwMode="auto">
            <a:xfrm>
              <a:off x="828672" y="1482722"/>
              <a:ext cx="2687632" cy="3108320"/>
            </a:xfrm>
            <a:custGeom>
              <a:avLst/>
              <a:gdLst/>
              <a:ahLst/>
              <a:cxnLst>
                <a:cxn ang="0">
                  <a:pos x="1172" y="452"/>
                </a:cxn>
                <a:cxn ang="0">
                  <a:pos x="1105" y="463"/>
                </a:cxn>
                <a:cxn ang="0">
                  <a:pos x="986" y="406"/>
                </a:cxn>
                <a:cxn ang="0">
                  <a:pos x="565" y="385"/>
                </a:cxn>
                <a:cxn ang="0">
                  <a:pos x="684" y="22"/>
                </a:cxn>
                <a:cxn ang="0">
                  <a:pos x="823" y="59"/>
                </a:cxn>
                <a:cxn ang="0">
                  <a:pos x="905" y="74"/>
                </a:cxn>
                <a:cxn ang="0">
                  <a:pos x="968" y="67"/>
                </a:cxn>
                <a:cxn ang="0">
                  <a:pos x="1048" y="74"/>
                </a:cxn>
                <a:cxn ang="0">
                  <a:pos x="1065" y="22"/>
                </a:cxn>
                <a:cxn ang="0">
                  <a:pos x="1329" y="114"/>
                </a:cxn>
                <a:cxn ang="0">
                  <a:pos x="1307" y="186"/>
                </a:cxn>
                <a:cxn ang="0">
                  <a:pos x="1169" y="158"/>
                </a:cxn>
                <a:cxn ang="0">
                  <a:pos x="1156" y="117"/>
                </a:cxn>
                <a:cxn ang="0">
                  <a:pos x="1108" y="112"/>
                </a:cxn>
                <a:cxn ang="0">
                  <a:pos x="1116" y="169"/>
                </a:cxn>
                <a:cxn ang="0">
                  <a:pos x="1019" y="167"/>
                </a:cxn>
                <a:cxn ang="0">
                  <a:pos x="1090" y="297"/>
                </a:cxn>
                <a:cxn ang="0">
                  <a:pos x="1120" y="286"/>
                </a:cxn>
                <a:cxn ang="0">
                  <a:pos x="1152" y="188"/>
                </a:cxn>
                <a:cxn ang="0">
                  <a:pos x="1313" y="212"/>
                </a:cxn>
                <a:cxn ang="0">
                  <a:pos x="1410" y="367"/>
                </a:cxn>
                <a:cxn ang="0">
                  <a:pos x="1389" y="384"/>
                </a:cxn>
                <a:cxn ang="0">
                  <a:pos x="1316" y="370"/>
                </a:cxn>
                <a:cxn ang="0">
                  <a:pos x="1333" y="414"/>
                </a:cxn>
                <a:cxn ang="0">
                  <a:pos x="1288" y="448"/>
                </a:cxn>
                <a:cxn ang="0">
                  <a:pos x="1190" y="528"/>
                </a:cxn>
                <a:cxn ang="0">
                  <a:pos x="1116" y="713"/>
                </a:cxn>
                <a:cxn ang="0">
                  <a:pos x="998" y="676"/>
                </a:cxn>
                <a:cxn ang="0">
                  <a:pos x="905" y="818"/>
                </a:cxn>
                <a:cxn ang="0">
                  <a:pos x="1012" y="881"/>
                </a:cxn>
                <a:cxn ang="0">
                  <a:pos x="1139" y="980"/>
                </a:cxn>
                <a:cxn ang="0">
                  <a:pos x="1257" y="948"/>
                </a:cxn>
                <a:cxn ang="0">
                  <a:pos x="1358" y="962"/>
                </a:cxn>
                <a:cxn ang="0">
                  <a:pos x="1488" y="1084"/>
                </a:cxn>
                <a:cxn ang="0">
                  <a:pos x="1502" y="1151"/>
                </a:cxn>
                <a:cxn ang="0">
                  <a:pos x="1657" y="1189"/>
                </a:cxn>
                <a:cxn ang="0">
                  <a:pos x="1595" y="1469"/>
                </a:cxn>
                <a:cxn ang="0">
                  <a:pos x="1462" y="1627"/>
                </a:cxn>
                <a:cxn ang="0">
                  <a:pos x="1347" y="1710"/>
                </a:cxn>
                <a:cxn ang="0">
                  <a:pos x="1290" y="1825"/>
                </a:cxn>
                <a:cxn ang="0">
                  <a:pos x="1228" y="1949"/>
                </a:cxn>
                <a:cxn ang="0">
                  <a:pos x="1179" y="1883"/>
                </a:cxn>
                <a:cxn ang="0">
                  <a:pos x="1195" y="1684"/>
                </a:cxn>
                <a:cxn ang="0">
                  <a:pos x="1240" y="1463"/>
                </a:cxn>
                <a:cxn ang="0">
                  <a:pos x="1105" y="1128"/>
                </a:cxn>
                <a:cxn ang="0">
                  <a:pos x="1076" y="1000"/>
                </a:cxn>
                <a:cxn ang="0">
                  <a:pos x="918" y="889"/>
                </a:cxn>
                <a:cxn ang="0">
                  <a:pos x="745" y="732"/>
                </a:cxn>
                <a:cxn ang="0">
                  <a:pos x="713" y="755"/>
                </a:cxn>
                <a:cxn ang="0">
                  <a:pos x="583" y="581"/>
                </a:cxn>
                <a:cxn ang="0">
                  <a:pos x="475" y="311"/>
                </a:cxn>
                <a:cxn ang="0">
                  <a:pos x="372" y="234"/>
                </a:cxn>
                <a:cxn ang="0">
                  <a:pos x="196" y="222"/>
                </a:cxn>
                <a:cxn ang="0">
                  <a:pos x="77" y="302"/>
                </a:cxn>
                <a:cxn ang="0">
                  <a:pos x="90" y="241"/>
                </a:cxn>
                <a:cxn ang="0">
                  <a:pos x="89" y="162"/>
                </a:cxn>
                <a:cxn ang="0">
                  <a:pos x="71" y="115"/>
                </a:cxn>
                <a:cxn ang="0">
                  <a:pos x="129" y="54"/>
                </a:cxn>
                <a:cxn ang="0">
                  <a:pos x="343" y="74"/>
                </a:cxn>
                <a:cxn ang="0">
                  <a:pos x="516" y="63"/>
                </a:cxn>
                <a:cxn ang="0">
                  <a:pos x="636" y="59"/>
                </a:cxn>
                <a:cxn ang="0">
                  <a:pos x="603" y="6"/>
                </a:cxn>
              </a:cxnLst>
              <a:rect l="0" t="0" r="r" b="b"/>
              <a:pathLst>
                <a:path w="1693" h="1958">
                  <a:moveTo>
                    <a:pt x="1142" y="450"/>
                  </a:moveTo>
                  <a:lnTo>
                    <a:pt x="1139" y="451"/>
                  </a:lnTo>
                  <a:lnTo>
                    <a:pt x="1127" y="463"/>
                  </a:lnTo>
                  <a:lnTo>
                    <a:pt x="1121" y="470"/>
                  </a:lnTo>
                  <a:lnTo>
                    <a:pt x="1117" y="476"/>
                  </a:lnTo>
                  <a:lnTo>
                    <a:pt x="1116" y="478"/>
                  </a:lnTo>
                  <a:lnTo>
                    <a:pt x="1115" y="478"/>
                  </a:lnTo>
                  <a:lnTo>
                    <a:pt x="1113" y="480"/>
                  </a:lnTo>
                  <a:lnTo>
                    <a:pt x="1111" y="481"/>
                  </a:lnTo>
                  <a:lnTo>
                    <a:pt x="1106" y="482"/>
                  </a:lnTo>
                  <a:lnTo>
                    <a:pt x="1102" y="485"/>
                  </a:lnTo>
                  <a:lnTo>
                    <a:pt x="1100" y="487"/>
                  </a:lnTo>
                  <a:lnTo>
                    <a:pt x="1093" y="493"/>
                  </a:lnTo>
                  <a:lnTo>
                    <a:pt x="1091" y="493"/>
                  </a:lnTo>
                  <a:lnTo>
                    <a:pt x="1091" y="495"/>
                  </a:lnTo>
                  <a:lnTo>
                    <a:pt x="1094" y="500"/>
                  </a:lnTo>
                  <a:lnTo>
                    <a:pt x="1100" y="500"/>
                  </a:lnTo>
                  <a:lnTo>
                    <a:pt x="1104" y="499"/>
                  </a:lnTo>
                  <a:lnTo>
                    <a:pt x="1106" y="497"/>
                  </a:lnTo>
                  <a:lnTo>
                    <a:pt x="1111" y="495"/>
                  </a:lnTo>
                  <a:lnTo>
                    <a:pt x="1113" y="492"/>
                  </a:lnTo>
                  <a:lnTo>
                    <a:pt x="1121" y="485"/>
                  </a:lnTo>
                  <a:lnTo>
                    <a:pt x="1131" y="481"/>
                  </a:lnTo>
                  <a:lnTo>
                    <a:pt x="1138" y="476"/>
                  </a:lnTo>
                  <a:lnTo>
                    <a:pt x="1142" y="471"/>
                  </a:lnTo>
                  <a:lnTo>
                    <a:pt x="1147" y="469"/>
                  </a:lnTo>
                  <a:lnTo>
                    <a:pt x="1152" y="467"/>
                  </a:lnTo>
                  <a:lnTo>
                    <a:pt x="1157" y="465"/>
                  </a:lnTo>
                  <a:lnTo>
                    <a:pt x="1165" y="462"/>
                  </a:lnTo>
                  <a:lnTo>
                    <a:pt x="1171" y="459"/>
                  </a:lnTo>
                  <a:lnTo>
                    <a:pt x="1172" y="456"/>
                  </a:lnTo>
                  <a:lnTo>
                    <a:pt x="1173" y="455"/>
                  </a:lnTo>
                  <a:lnTo>
                    <a:pt x="1172" y="452"/>
                  </a:lnTo>
                  <a:lnTo>
                    <a:pt x="1167" y="450"/>
                  </a:lnTo>
                  <a:lnTo>
                    <a:pt x="1142" y="450"/>
                  </a:lnTo>
                  <a:close/>
                  <a:moveTo>
                    <a:pt x="1053" y="415"/>
                  </a:moveTo>
                  <a:lnTo>
                    <a:pt x="1044" y="418"/>
                  </a:lnTo>
                  <a:lnTo>
                    <a:pt x="1034" y="422"/>
                  </a:lnTo>
                  <a:lnTo>
                    <a:pt x="1027" y="430"/>
                  </a:lnTo>
                  <a:lnTo>
                    <a:pt x="1026" y="440"/>
                  </a:lnTo>
                  <a:lnTo>
                    <a:pt x="1026" y="489"/>
                  </a:lnTo>
                  <a:lnTo>
                    <a:pt x="1028" y="495"/>
                  </a:lnTo>
                  <a:lnTo>
                    <a:pt x="1033" y="497"/>
                  </a:lnTo>
                  <a:lnTo>
                    <a:pt x="1035" y="497"/>
                  </a:lnTo>
                  <a:lnTo>
                    <a:pt x="1041" y="495"/>
                  </a:lnTo>
                  <a:lnTo>
                    <a:pt x="1042" y="492"/>
                  </a:lnTo>
                  <a:lnTo>
                    <a:pt x="1042" y="477"/>
                  </a:lnTo>
                  <a:lnTo>
                    <a:pt x="1041" y="470"/>
                  </a:lnTo>
                  <a:lnTo>
                    <a:pt x="1044" y="451"/>
                  </a:lnTo>
                  <a:lnTo>
                    <a:pt x="1046" y="445"/>
                  </a:lnTo>
                  <a:lnTo>
                    <a:pt x="1056" y="436"/>
                  </a:lnTo>
                  <a:lnTo>
                    <a:pt x="1059" y="432"/>
                  </a:lnTo>
                  <a:lnTo>
                    <a:pt x="1067" y="429"/>
                  </a:lnTo>
                  <a:lnTo>
                    <a:pt x="1072" y="429"/>
                  </a:lnTo>
                  <a:lnTo>
                    <a:pt x="1076" y="430"/>
                  </a:lnTo>
                  <a:lnTo>
                    <a:pt x="1082" y="436"/>
                  </a:lnTo>
                  <a:lnTo>
                    <a:pt x="1085" y="440"/>
                  </a:lnTo>
                  <a:lnTo>
                    <a:pt x="1086" y="445"/>
                  </a:lnTo>
                  <a:lnTo>
                    <a:pt x="1086" y="460"/>
                  </a:lnTo>
                  <a:lnTo>
                    <a:pt x="1087" y="470"/>
                  </a:lnTo>
                  <a:lnTo>
                    <a:pt x="1091" y="473"/>
                  </a:lnTo>
                  <a:lnTo>
                    <a:pt x="1094" y="473"/>
                  </a:lnTo>
                  <a:lnTo>
                    <a:pt x="1097" y="470"/>
                  </a:lnTo>
                  <a:lnTo>
                    <a:pt x="1101" y="469"/>
                  </a:lnTo>
                  <a:lnTo>
                    <a:pt x="1104" y="466"/>
                  </a:lnTo>
                  <a:lnTo>
                    <a:pt x="1105" y="463"/>
                  </a:lnTo>
                  <a:lnTo>
                    <a:pt x="1106" y="459"/>
                  </a:lnTo>
                  <a:lnTo>
                    <a:pt x="1105" y="456"/>
                  </a:lnTo>
                  <a:lnTo>
                    <a:pt x="1104" y="450"/>
                  </a:lnTo>
                  <a:lnTo>
                    <a:pt x="1104" y="441"/>
                  </a:lnTo>
                  <a:lnTo>
                    <a:pt x="1105" y="434"/>
                  </a:lnTo>
                  <a:lnTo>
                    <a:pt x="1108" y="430"/>
                  </a:lnTo>
                  <a:lnTo>
                    <a:pt x="1108" y="436"/>
                  </a:lnTo>
                  <a:lnTo>
                    <a:pt x="1111" y="440"/>
                  </a:lnTo>
                  <a:lnTo>
                    <a:pt x="1112" y="443"/>
                  </a:lnTo>
                  <a:lnTo>
                    <a:pt x="1116" y="444"/>
                  </a:lnTo>
                  <a:lnTo>
                    <a:pt x="1119" y="445"/>
                  </a:lnTo>
                  <a:lnTo>
                    <a:pt x="1121" y="445"/>
                  </a:lnTo>
                  <a:lnTo>
                    <a:pt x="1123" y="443"/>
                  </a:lnTo>
                  <a:lnTo>
                    <a:pt x="1121" y="437"/>
                  </a:lnTo>
                  <a:lnTo>
                    <a:pt x="1117" y="429"/>
                  </a:lnTo>
                  <a:lnTo>
                    <a:pt x="1113" y="423"/>
                  </a:lnTo>
                  <a:lnTo>
                    <a:pt x="1109" y="421"/>
                  </a:lnTo>
                  <a:lnTo>
                    <a:pt x="1100" y="419"/>
                  </a:lnTo>
                  <a:lnTo>
                    <a:pt x="1089" y="419"/>
                  </a:lnTo>
                  <a:lnTo>
                    <a:pt x="1083" y="421"/>
                  </a:lnTo>
                  <a:lnTo>
                    <a:pt x="1079" y="421"/>
                  </a:lnTo>
                  <a:lnTo>
                    <a:pt x="1069" y="418"/>
                  </a:lnTo>
                  <a:lnTo>
                    <a:pt x="1061" y="415"/>
                  </a:lnTo>
                  <a:lnTo>
                    <a:pt x="1053" y="415"/>
                  </a:lnTo>
                  <a:close/>
                  <a:moveTo>
                    <a:pt x="1030" y="367"/>
                  </a:moveTo>
                  <a:lnTo>
                    <a:pt x="1024" y="370"/>
                  </a:lnTo>
                  <a:lnTo>
                    <a:pt x="1000" y="386"/>
                  </a:lnTo>
                  <a:lnTo>
                    <a:pt x="989" y="389"/>
                  </a:lnTo>
                  <a:lnTo>
                    <a:pt x="983" y="392"/>
                  </a:lnTo>
                  <a:lnTo>
                    <a:pt x="982" y="393"/>
                  </a:lnTo>
                  <a:lnTo>
                    <a:pt x="981" y="396"/>
                  </a:lnTo>
                  <a:lnTo>
                    <a:pt x="981" y="403"/>
                  </a:lnTo>
                  <a:lnTo>
                    <a:pt x="986" y="406"/>
                  </a:lnTo>
                  <a:lnTo>
                    <a:pt x="996" y="406"/>
                  </a:lnTo>
                  <a:lnTo>
                    <a:pt x="1009" y="399"/>
                  </a:lnTo>
                  <a:lnTo>
                    <a:pt x="1015" y="397"/>
                  </a:lnTo>
                  <a:lnTo>
                    <a:pt x="1019" y="396"/>
                  </a:lnTo>
                  <a:lnTo>
                    <a:pt x="1020" y="396"/>
                  </a:lnTo>
                  <a:lnTo>
                    <a:pt x="1022" y="397"/>
                  </a:lnTo>
                  <a:lnTo>
                    <a:pt x="1022" y="399"/>
                  </a:lnTo>
                  <a:lnTo>
                    <a:pt x="1024" y="402"/>
                  </a:lnTo>
                  <a:lnTo>
                    <a:pt x="1027" y="403"/>
                  </a:lnTo>
                  <a:lnTo>
                    <a:pt x="1031" y="403"/>
                  </a:lnTo>
                  <a:lnTo>
                    <a:pt x="1050" y="406"/>
                  </a:lnTo>
                  <a:lnTo>
                    <a:pt x="1056" y="406"/>
                  </a:lnTo>
                  <a:lnTo>
                    <a:pt x="1059" y="403"/>
                  </a:lnTo>
                  <a:lnTo>
                    <a:pt x="1061" y="397"/>
                  </a:lnTo>
                  <a:lnTo>
                    <a:pt x="1063" y="396"/>
                  </a:lnTo>
                  <a:lnTo>
                    <a:pt x="1064" y="393"/>
                  </a:lnTo>
                  <a:lnTo>
                    <a:pt x="1064" y="391"/>
                  </a:lnTo>
                  <a:lnTo>
                    <a:pt x="1061" y="388"/>
                  </a:lnTo>
                  <a:lnTo>
                    <a:pt x="1052" y="384"/>
                  </a:lnTo>
                  <a:lnTo>
                    <a:pt x="1042" y="377"/>
                  </a:lnTo>
                  <a:lnTo>
                    <a:pt x="1035" y="370"/>
                  </a:lnTo>
                  <a:lnTo>
                    <a:pt x="1030" y="367"/>
                  </a:lnTo>
                  <a:close/>
                  <a:moveTo>
                    <a:pt x="538" y="358"/>
                  </a:moveTo>
                  <a:lnTo>
                    <a:pt x="536" y="360"/>
                  </a:lnTo>
                  <a:lnTo>
                    <a:pt x="538" y="362"/>
                  </a:lnTo>
                  <a:lnTo>
                    <a:pt x="540" y="367"/>
                  </a:lnTo>
                  <a:lnTo>
                    <a:pt x="543" y="370"/>
                  </a:lnTo>
                  <a:lnTo>
                    <a:pt x="544" y="373"/>
                  </a:lnTo>
                  <a:lnTo>
                    <a:pt x="549" y="377"/>
                  </a:lnTo>
                  <a:lnTo>
                    <a:pt x="557" y="381"/>
                  </a:lnTo>
                  <a:lnTo>
                    <a:pt x="561" y="382"/>
                  </a:lnTo>
                  <a:lnTo>
                    <a:pt x="564" y="384"/>
                  </a:lnTo>
                  <a:lnTo>
                    <a:pt x="565" y="385"/>
                  </a:lnTo>
                  <a:lnTo>
                    <a:pt x="566" y="388"/>
                  </a:lnTo>
                  <a:lnTo>
                    <a:pt x="566" y="391"/>
                  </a:lnTo>
                  <a:lnTo>
                    <a:pt x="568" y="395"/>
                  </a:lnTo>
                  <a:lnTo>
                    <a:pt x="568" y="399"/>
                  </a:lnTo>
                  <a:lnTo>
                    <a:pt x="570" y="402"/>
                  </a:lnTo>
                  <a:lnTo>
                    <a:pt x="573" y="407"/>
                  </a:lnTo>
                  <a:lnTo>
                    <a:pt x="576" y="407"/>
                  </a:lnTo>
                  <a:lnTo>
                    <a:pt x="579" y="404"/>
                  </a:lnTo>
                  <a:lnTo>
                    <a:pt x="580" y="400"/>
                  </a:lnTo>
                  <a:lnTo>
                    <a:pt x="580" y="397"/>
                  </a:lnTo>
                  <a:lnTo>
                    <a:pt x="579" y="393"/>
                  </a:lnTo>
                  <a:lnTo>
                    <a:pt x="576" y="388"/>
                  </a:lnTo>
                  <a:lnTo>
                    <a:pt x="564" y="376"/>
                  </a:lnTo>
                  <a:lnTo>
                    <a:pt x="557" y="370"/>
                  </a:lnTo>
                  <a:lnTo>
                    <a:pt x="553" y="367"/>
                  </a:lnTo>
                  <a:lnTo>
                    <a:pt x="551" y="367"/>
                  </a:lnTo>
                  <a:lnTo>
                    <a:pt x="549" y="365"/>
                  </a:lnTo>
                  <a:lnTo>
                    <a:pt x="546" y="363"/>
                  </a:lnTo>
                  <a:lnTo>
                    <a:pt x="544" y="360"/>
                  </a:lnTo>
                  <a:lnTo>
                    <a:pt x="542" y="359"/>
                  </a:lnTo>
                  <a:lnTo>
                    <a:pt x="540" y="358"/>
                  </a:lnTo>
                  <a:lnTo>
                    <a:pt x="538" y="358"/>
                  </a:lnTo>
                  <a:close/>
                  <a:moveTo>
                    <a:pt x="633" y="0"/>
                  </a:moveTo>
                  <a:lnTo>
                    <a:pt x="646" y="0"/>
                  </a:lnTo>
                  <a:lnTo>
                    <a:pt x="650" y="1"/>
                  </a:lnTo>
                  <a:lnTo>
                    <a:pt x="651" y="3"/>
                  </a:lnTo>
                  <a:lnTo>
                    <a:pt x="652" y="3"/>
                  </a:lnTo>
                  <a:lnTo>
                    <a:pt x="652" y="4"/>
                  </a:lnTo>
                  <a:lnTo>
                    <a:pt x="654" y="6"/>
                  </a:lnTo>
                  <a:lnTo>
                    <a:pt x="655" y="8"/>
                  </a:lnTo>
                  <a:lnTo>
                    <a:pt x="666" y="14"/>
                  </a:lnTo>
                  <a:lnTo>
                    <a:pt x="673" y="18"/>
                  </a:lnTo>
                  <a:lnTo>
                    <a:pt x="684" y="22"/>
                  </a:lnTo>
                  <a:lnTo>
                    <a:pt x="688" y="23"/>
                  </a:lnTo>
                  <a:lnTo>
                    <a:pt x="691" y="26"/>
                  </a:lnTo>
                  <a:lnTo>
                    <a:pt x="692" y="26"/>
                  </a:lnTo>
                  <a:lnTo>
                    <a:pt x="693" y="28"/>
                  </a:lnTo>
                  <a:lnTo>
                    <a:pt x="695" y="28"/>
                  </a:lnTo>
                  <a:lnTo>
                    <a:pt x="696" y="29"/>
                  </a:lnTo>
                  <a:lnTo>
                    <a:pt x="703" y="29"/>
                  </a:lnTo>
                  <a:lnTo>
                    <a:pt x="732" y="25"/>
                  </a:lnTo>
                  <a:lnTo>
                    <a:pt x="741" y="25"/>
                  </a:lnTo>
                  <a:lnTo>
                    <a:pt x="750" y="26"/>
                  </a:lnTo>
                  <a:lnTo>
                    <a:pt x="756" y="30"/>
                  </a:lnTo>
                  <a:lnTo>
                    <a:pt x="760" y="38"/>
                  </a:lnTo>
                  <a:lnTo>
                    <a:pt x="763" y="47"/>
                  </a:lnTo>
                  <a:lnTo>
                    <a:pt x="767" y="54"/>
                  </a:lnTo>
                  <a:lnTo>
                    <a:pt x="770" y="54"/>
                  </a:lnTo>
                  <a:lnTo>
                    <a:pt x="770" y="51"/>
                  </a:lnTo>
                  <a:lnTo>
                    <a:pt x="769" y="43"/>
                  </a:lnTo>
                  <a:lnTo>
                    <a:pt x="766" y="34"/>
                  </a:lnTo>
                  <a:lnTo>
                    <a:pt x="763" y="21"/>
                  </a:lnTo>
                  <a:lnTo>
                    <a:pt x="765" y="17"/>
                  </a:lnTo>
                  <a:lnTo>
                    <a:pt x="769" y="15"/>
                  </a:lnTo>
                  <a:lnTo>
                    <a:pt x="776" y="17"/>
                  </a:lnTo>
                  <a:lnTo>
                    <a:pt x="781" y="18"/>
                  </a:lnTo>
                  <a:lnTo>
                    <a:pt x="788" y="19"/>
                  </a:lnTo>
                  <a:lnTo>
                    <a:pt x="796" y="19"/>
                  </a:lnTo>
                  <a:lnTo>
                    <a:pt x="803" y="18"/>
                  </a:lnTo>
                  <a:lnTo>
                    <a:pt x="808" y="18"/>
                  </a:lnTo>
                  <a:lnTo>
                    <a:pt x="811" y="21"/>
                  </a:lnTo>
                  <a:lnTo>
                    <a:pt x="810" y="25"/>
                  </a:lnTo>
                  <a:lnTo>
                    <a:pt x="804" y="36"/>
                  </a:lnTo>
                  <a:lnTo>
                    <a:pt x="807" y="44"/>
                  </a:lnTo>
                  <a:lnTo>
                    <a:pt x="815" y="54"/>
                  </a:lnTo>
                  <a:lnTo>
                    <a:pt x="823" y="59"/>
                  </a:lnTo>
                  <a:lnTo>
                    <a:pt x="832" y="60"/>
                  </a:lnTo>
                  <a:lnTo>
                    <a:pt x="837" y="60"/>
                  </a:lnTo>
                  <a:lnTo>
                    <a:pt x="841" y="62"/>
                  </a:lnTo>
                  <a:lnTo>
                    <a:pt x="844" y="62"/>
                  </a:lnTo>
                  <a:lnTo>
                    <a:pt x="849" y="65"/>
                  </a:lnTo>
                  <a:lnTo>
                    <a:pt x="852" y="67"/>
                  </a:lnTo>
                  <a:lnTo>
                    <a:pt x="852" y="73"/>
                  </a:lnTo>
                  <a:lnTo>
                    <a:pt x="851" y="77"/>
                  </a:lnTo>
                  <a:lnTo>
                    <a:pt x="844" y="84"/>
                  </a:lnTo>
                  <a:lnTo>
                    <a:pt x="836" y="86"/>
                  </a:lnTo>
                  <a:lnTo>
                    <a:pt x="826" y="89"/>
                  </a:lnTo>
                  <a:lnTo>
                    <a:pt x="808" y="89"/>
                  </a:lnTo>
                  <a:lnTo>
                    <a:pt x="804" y="91"/>
                  </a:lnTo>
                  <a:lnTo>
                    <a:pt x="801" y="92"/>
                  </a:lnTo>
                  <a:lnTo>
                    <a:pt x="797" y="93"/>
                  </a:lnTo>
                  <a:lnTo>
                    <a:pt x="795" y="99"/>
                  </a:lnTo>
                  <a:lnTo>
                    <a:pt x="795" y="102"/>
                  </a:lnTo>
                  <a:lnTo>
                    <a:pt x="800" y="106"/>
                  </a:lnTo>
                  <a:lnTo>
                    <a:pt x="808" y="107"/>
                  </a:lnTo>
                  <a:lnTo>
                    <a:pt x="818" y="106"/>
                  </a:lnTo>
                  <a:lnTo>
                    <a:pt x="837" y="106"/>
                  </a:lnTo>
                  <a:lnTo>
                    <a:pt x="849" y="107"/>
                  </a:lnTo>
                  <a:lnTo>
                    <a:pt x="877" y="107"/>
                  </a:lnTo>
                  <a:lnTo>
                    <a:pt x="885" y="106"/>
                  </a:lnTo>
                  <a:lnTo>
                    <a:pt x="890" y="100"/>
                  </a:lnTo>
                  <a:lnTo>
                    <a:pt x="892" y="93"/>
                  </a:lnTo>
                  <a:lnTo>
                    <a:pt x="889" y="86"/>
                  </a:lnTo>
                  <a:lnTo>
                    <a:pt x="882" y="82"/>
                  </a:lnTo>
                  <a:lnTo>
                    <a:pt x="877" y="80"/>
                  </a:lnTo>
                  <a:lnTo>
                    <a:pt x="877" y="78"/>
                  </a:lnTo>
                  <a:lnTo>
                    <a:pt x="878" y="75"/>
                  </a:lnTo>
                  <a:lnTo>
                    <a:pt x="879" y="74"/>
                  </a:lnTo>
                  <a:lnTo>
                    <a:pt x="905" y="74"/>
                  </a:lnTo>
                  <a:lnTo>
                    <a:pt x="908" y="73"/>
                  </a:lnTo>
                  <a:lnTo>
                    <a:pt x="910" y="73"/>
                  </a:lnTo>
                  <a:lnTo>
                    <a:pt x="910" y="80"/>
                  </a:lnTo>
                  <a:lnTo>
                    <a:pt x="911" y="88"/>
                  </a:lnTo>
                  <a:lnTo>
                    <a:pt x="911" y="102"/>
                  </a:lnTo>
                  <a:lnTo>
                    <a:pt x="912" y="106"/>
                  </a:lnTo>
                  <a:lnTo>
                    <a:pt x="914" y="108"/>
                  </a:lnTo>
                  <a:lnTo>
                    <a:pt x="916" y="111"/>
                  </a:lnTo>
                  <a:lnTo>
                    <a:pt x="922" y="111"/>
                  </a:lnTo>
                  <a:lnTo>
                    <a:pt x="925" y="110"/>
                  </a:lnTo>
                  <a:lnTo>
                    <a:pt x="927" y="107"/>
                  </a:lnTo>
                  <a:lnTo>
                    <a:pt x="929" y="104"/>
                  </a:lnTo>
                  <a:lnTo>
                    <a:pt x="933" y="100"/>
                  </a:lnTo>
                  <a:lnTo>
                    <a:pt x="935" y="99"/>
                  </a:lnTo>
                  <a:lnTo>
                    <a:pt x="940" y="96"/>
                  </a:lnTo>
                  <a:lnTo>
                    <a:pt x="941" y="89"/>
                  </a:lnTo>
                  <a:lnTo>
                    <a:pt x="940" y="80"/>
                  </a:lnTo>
                  <a:lnTo>
                    <a:pt x="937" y="71"/>
                  </a:lnTo>
                  <a:lnTo>
                    <a:pt x="931" y="58"/>
                  </a:lnTo>
                  <a:lnTo>
                    <a:pt x="930" y="47"/>
                  </a:lnTo>
                  <a:lnTo>
                    <a:pt x="931" y="44"/>
                  </a:lnTo>
                  <a:lnTo>
                    <a:pt x="934" y="43"/>
                  </a:lnTo>
                  <a:lnTo>
                    <a:pt x="938" y="41"/>
                  </a:lnTo>
                  <a:lnTo>
                    <a:pt x="942" y="43"/>
                  </a:lnTo>
                  <a:lnTo>
                    <a:pt x="946" y="43"/>
                  </a:lnTo>
                  <a:lnTo>
                    <a:pt x="956" y="52"/>
                  </a:lnTo>
                  <a:lnTo>
                    <a:pt x="959" y="56"/>
                  </a:lnTo>
                  <a:lnTo>
                    <a:pt x="961" y="59"/>
                  </a:lnTo>
                  <a:lnTo>
                    <a:pt x="963" y="62"/>
                  </a:lnTo>
                  <a:lnTo>
                    <a:pt x="966" y="63"/>
                  </a:lnTo>
                  <a:lnTo>
                    <a:pt x="966" y="65"/>
                  </a:lnTo>
                  <a:lnTo>
                    <a:pt x="967" y="65"/>
                  </a:lnTo>
                  <a:lnTo>
                    <a:pt x="968" y="67"/>
                  </a:lnTo>
                  <a:lnTo>
                    <a:pt x="971" y="69"/>
                  </a:lnTo>
                  <a:lnTo>
                    <a:pt x="974" y="73"/>
                  </a:lnTo>
                  <a:lnTo>
                    <a:pt x="977" y="75"/>
                  </a:lnTo>
                  <a:lnTo>
                    <a:pt x="982" y="84"/>
                  </a:lnTo>
                  <a:lnTo>
                    <a:pt x="983" y="88"/>
                  </a:lnTo>
                  <a:lnTo>
                    <a:pt x="985" y="91"/>
                  </a:lnTo>
                  <a:lnTo>
                    <a:pt x="987" y="91"/>
                  </a:lnTo>
                  <a:lnTo>
                    <a:pt x="993" y="88"/>
                  </a:lnTo>
                  <a:lnTo>
                    <a:pt x="996" y="85"/>
                  </a:lnTo>
                  <a:lnTo>
                    <a:pt x="1000" y="82"/>
                  </a:lnTo>
                  <a:lnTo>
                    <a:pt x="1002" y="81"/>
                  </a:lnTo>
                  <a:lnTo>
                    <a:pt x="1005" y="81"/>
                  </a:lnTo>
                  <a:lnTo>
                    <a:pt x="1011" y="84"/>
                  </a:lnTo>
                  <a:lnTo>
                    <a:pt x="1015" y="86"/>
                  </a:lnTo>
                  <a:lnTo>
                    <a:pt x="1018" y="92"/>
                  </a:lnTo>
                  <a:lnTo>
                    <a:pt x="1018" y="106"/>
                  </a:lnTo>
                  <a:lnTo>
                    <a:pt x="1016" y="110"/>
                  </a:lnTo>
                  <a:lnTo>
                    <a:pt x="1016" y="111"/>
                  </a:lnTo>
                  <a:lnTo>
                    <a:pt x="1020" y="111"/>
                  </a:lnTo>
                  <a:lnTo>
                    <a:pt x="1023" y="110"/>
                  </a:lnTo>
                  <a:lnTo>
                    <a:pt x="1028" y="104"/>
                  </a:lnTo>
                  <a:lnTo>
                    <a:pt x="1031" y="99"/>
                  </a:lnTo>
                  <a:lnTo>
                    <a:pt x="1034" y="96"/>
                  </a:lnTo>
                  <a:lnTo>
                    <a:pt x="1037" y="95"/>
                  </a:lnTo>
                  <a:lnTo>
                    <a:pt x="1039" y="95"/>
                  </a:lnTo>
                  <a:lnTo>
                    <a:pt x="1044" y="93"/>
                  </a:lnTo>
                  <a:lnTo>
                    <a:pt x="1046" y="92"/>
                  </a:lnTo>
                  <a:lnTo>
                    <a:pt x="1048" y="91"/>
                  </a:lnTo>
                  <a:lnTo>
                    <a:pt x="1049" y="88"/>
                  </a:lnTo>
                  <a:lnTo>
                    <a:pt x="1049" y="84"/>
                  </a:lnTo>
                  <a:lnTo>
                    <a:pt x="1050" y="80"/>
                  </a:lnTo>
                  <a:lnTo>
                    <a:pt x="1050" y="74"/>
                  </a:lnTo>
                  <a:lnTo>
                    <a:pt x="1048" y="74"/>
                  </a:lnTo>
                  <a:lnTo>
                    <a:pt x="1042" y="73"/>
                  </a:lnTo>
                  <a:lnTo>
                    <a:pt x="1033" y="71"/>
                  </a:lnTo>
                  <a:lnTo>
                    <a:pt x="1012" y="71"/>
                  </a:lnTo>
                  <a:lnTo>
                    <a:pt x="1004" y="69"/>
                  </a:lnTo>
                  <a:lnTo>
                    <a:pt x="994" y="62"/>
                  </a:lnTo>
                  <a:lnTo>
                    <a:pt x="989" y="55"/>
                  </a:lnTo>
                  <a:lnTo>
                    <a:pt x="987" y="49"/>
                  </a:lnTo>
                  <a:lnTo>
                    <a:pt x="987" y="43"/>
                  </a:lnTo>
                  <a:lnTo>
                    <a:pt x="985" y="37"/>
                  </a:lnTo>
                  <a:lnTo>
                    <a:pt x="985" y="32"/>
                  </a:lnTo>
                  <a:lnTo>
                    <a:pt x="989" y="28"/>
                  </a:lnTo>
                  <a:lnTo>
                    <a:pt x="997" y="23"/>
                  </a:lnTo>
                  <a:lnTo>
                    <a:pt x="1016" y="15"/>
                  </a:lnTo>
                  <a:lnTo>
                    <a:pt x="1024" y="12"/>
                  </a:lnTo>
                  <a:lnTo>
                    <a:pt x="1031" y="12"/>
                  </a:lnTo>
                  <a:lnTo>
                    <a:pt x="1037" y="15"/>
                  </a:lnTo>
                  <a:lnTo>
                    <a:pt x="1041" y="22"/>
                  </a:lnTo>
                  <a:lnTo>
                    <a:pt x="1041" y="32"/>
                  </a:lnTo>
                  <a:lnTo>
                    <a:pt x="1039" y="38"/>
                  </a:lnTo>
                  <a:lnTo>
                    <a:pt x="1038" y="43"/>
                  </a:lnTo>
                  <a:lnTo>
                    <a:pt x="1038" y="47"/>
                  </a:lnTo>
                  <a:lnTo>
                    <a:pt x="1042" y="47"/>
                  </a:lnTo>
                  <a:lnTo>
                    <a:pt x="1045" y="45"/>
                  </a:lnTo>
                  <a:lnTo>
                    <a:pt x="1050" y="44"/>
                  </a:lnTo>
                  <a:lnTo>
                    <a:pt x="1054" y="43"/>
                  </a:lnTo>
                  <a:lnTo>
                    <a:pt x="1057" y="40"/>
                  </a:lnTo>
                  <a:lnTo>
                    <a:pt x="1059" y="37"/>
                  </a:lnTo>
                  <a:lnTo>
                    <a:pt x="1057" y="34"/>
                  </a:lnTo>
                  <a:lnTo>
                    <a:pt x="1057" y="32"/>
                  </a:lnTo>
                  <a:lnTo>
                    <a:pt x="1056" y="29"/>
                  </a:lnTo>
                  <a:lnTo>
                    <a:pt x="1056" y="25"/>
                  </a:lnTo>
                  <a:lnTo>
                    <a:pt x="1057" y="23"/>
                  </a:lnTo>
                  <a:lnTo>
                    <a:pt x="1065" y="22"/>
                  </a:lnTo>
                  <a:lnTo>
                    <a:pt x="1085" y="19"/>
                  </a:lnTo>
                  <a:lnTo>
                    <a:pt x="1098" y="19"/>
                  </a:lnTo>
                  <a:lnTo>
                    <a:pt x="1109" y="18"/>
                  </a:lnTo>
                  <a:lnTo>
                    <a:pt x="1134" y="15"/>
                  </a:lnTo>
                  <a:lnTo>
                    <a:pt x="1142" y="15"/>
                  </a:lnTo>
                  <a:lnTo>
                    <a:pt x="1152" y="18"/>
                  </a:lnTo>
                  <a:lnTo>
                    <a:pt x="1162" y="23"/>
                  </a:lnTo>
                  <a:lnTo>
                    <a:pt x="1173" y="30"/>
                  </a:lnTo>
                  <a:lnTo>
                    <a:pt x="1183" y="36"/>
                  </a:lnTo>
                  <a:lnTo>
                    <a:pt x="1195" y="41"/>
                  </a:lnTo>
                  <a:lnTo>
                    <a:pt x="1208" y="45"/>
                  </a:lnTo>
                  <a:lnTo>
                    <a:pt x="1216" y="49"/>
                  </a:lnTo>
                  <a:lnTo>
                    <a:pt x="1223" y="52"/>
                  </a:lnTo>
                  <a:lnTo>
                    <a:pt x="1232" y="55"/>
                  </a:lnTo>
                  <a:lnTo>
                    <a:pt x="1244" y="58"/>
                  </a:lnTo>
                  <a:lnTo>
                    <a:pt x="1257" y="59"/>
                  </a:lnTo>
                  <a:lnTo>
                    <a:pt x="1266" y="62"/>
                  </a:lnTo>
                  <a:lnTo>
                    <a:pt x="1272" y="62"/>
                  </a:lnTo>
                  <a:lnTo>
                    <a:pt x="1275" y="66"/>
                  </a:lnTo>
                  <a:lnTo>
                    <a:pt x="1276" y="73"/>
                  </a:lnTo>
                  <a:lnTo>
                    <a:pt x="1277" y="82"/>
                  </a:lnTo>
                  <a:lnTo>
                    <a:pt x="1280" y="92"/>
                  </a:lnTo>
                  <a:lnTo>
                    <a:pt x="1281" y="96"/>
                  </a:lnTo>
                  <a:lnTo>
                    <a:pt x="1287" y="99"/>
                  </a:lnTo>
                  <a:lnTo>
                    <a:pt x="1290" y="99"/>
                  </a:lnTo>
                  <a:lnTo>
                    <a:pt x="1294" y="97"/>
                  </a:lnTo>
                  <a:lnTo>
                    <a:pt x="1296" y="97"/>
                  </a:lnTo>
                  <a:lnTo>
                    <a:pt x="1299" y="96"/>
                  </a:lnTo>
                  <a:lnTo>
                    <a:pt x="1301" y="96"/>
                  </a:lnTo>
                  <a:lnTo>
                    <a:pt x="1305" y="97"/>
                  </a:lnTo>
                  <a:lnTo>
                    <a:pt x="1318" y="106"/>
                  </a:lnTo>
                  <a:lnTo>
                    <a:pt x="1324" y="111"/>
                  </a:lnTo>
                  <a:lnTo>
                    <a:pt x="1329" y="114"/>
                  </a:lnTo>
                  <a:lnTo>
                    <a:pt x="1339" y="118"/>
                  </a:lnTo>
                  <a:lnTo>
                    <a:pt x="1350" y="119"/>
                  </a:lnTo>
                  <a:lnTo>
                    <a:pt x="1358" y="122"/>
                  </a:lnTo>
                  <a:lnTo>
                    <a:pt x="1361" y="122"/>
                  </a:lnTo>
                  <a:lnTo>
                    <a:pt x="1361" y="123"/>
                  </a:lnTo>
                  <a:lnTo>
                    <a:pt x="1359" y="125"/>
                  </a:lnTo>
                  <a:lnTo>
                    <a:pt x="1358" y="128"/>
                  </a:lnTo>
                  <a:lnTo>
                    <a:pt x="1355" y="130"/>
                  </a:lnTo>
                  <a:lnTo>
                    <a:pt x="1354" y="133"/>
                  </a:lnTo>
                  <a:lnTo>
                    <a:pt x="1347" y="140"/>
                  </a:lnTo>
                  <a:lnTo>
                    <a:pt x="1343" y="143"/>
                  </a:lnTo>
                  <a:lnTo>
                    <a:pt x="1337" y="145"/>
                  </a:lnTo>
                  <a:lnTo>
                    <a:pt x="1333" y="149"/>
                  </a:lnTo>
                  <a:lnTo>
                    <a:pt x="1327" y="151"/>
                  </a:lnTo>
                  <a:lnTo>
                    <a:pt x="1318" y="147"/>
                  </a:lnTo>
                  <a:lnTo>
                    <a:pt x="1310" y="141"/>
                  </a:lnTo>
                  <a:lnTo>
                    <a:pt x="1303" y="137"/>
                  </a:lnTo>
                  <a:lnTo>
                    <a:pt x="1295" y="134"/>
                  </a:lnTo>
                  <a:lnTo>
                    <a:pt x="1288" y="133"/>
                  </a:lnTo>
                  <a:lnTo>
                    <a:pt x="1283" y="134"/>
                  </a:lnTo>
                  <a:lnTo>
                    <a:pt x="1281" y="136"/>
                  </a:lnTo>
                  <a:lnTo>
                    <a:pt x="1281" y="137"/>
                  </a:lnTo>
                  <a:lnTo>
                    <a:pt x="1283" y="140"/>
                  </a:lnTo>
                  <a:lnTo>
                    <a:pt x="1283" y="143"/>
                  </a:lnTo>
                  <a:lnTo>
                    <a:pt x="1284" y="145"/>
                  </a:lnTo>
                  <a:lnTo>
                    <a:pt x="1290" y="149"/>
                  </a:lnTo>
                  <a:lnTo>
                    <a:pt x="1299" y="155"/>
                  </a:lnTo>
                  <a:lnTo>
                    <a:pt x="1309" y="162"/>
                  </a:lnTo>
                  <a:lnTo>
                    <a:pt x="1314" y="170"/>
                  </a:lnTo>
                  <a:lnTo>
                    <a:pt x="1317" y="178"/>
                  </a:lnTo>
                  <a:lnTo>
                    <a:pt x="1317" y="191"/>
                  </a:lnTo>
                  <a:lnTo>
                    <a:pt x="1316" y="191"/>
                  </a:lnTo>
                  <a:lnTo>
                    <a:pt x="1307" y="186"/>
                  </a:lnTo>
                  <a:lnTo>
                    <a:pt x="1305" y="184"/>
                  </a:lnTo>
                  <a:lnTo>
                    <a:pt x="1302" y="182"/>
                  </a:lnTo>
                  <a:lnTo>
                    <a:pt x="1298" y="181"/>
                  </a:lnTo>
                  <a:lnTo>
                    <a:pt x="1291" y="181"/>
                  </a:lnTo>
                  <a:lnTo>
                    <a:pt x="1287" y="185"/>
                  </a:lnTo>
                  <a:lnTo>
                    <a:pt x="1287" y="186"/>
                  </a:lnTo>
                  <a:lnTo>
                    <a:pt x="1286" y="189"/>
                  </a:lnTo>
                  <a:lnTo>
                    <a:pt x="1286" y="191"/>
                  </a:lnTo>
                  <a:lnTo>
                    <a:pt x="1281" y="191"/>
                  </a:lnTo>
                  <a:lnTo>
                    <a:pt x="1277" y="189"/>
                  </a:lnTo>
                  <a:lnTo>
                    <a:pt x="1261" y="189"/>
                  </a:lnTo>
                  <a:lnTo>
                    <a:pt x="1261" y="188"/>
                  </a:lnTo>
                  <a:lnTo>
                    <a:pt x="1258" y="185"/>
                  </a:lnTo>
                  <a:lnTo>
                    <a:pt x="1257" y="182"/>
                  </a:lnTo>
                  <a:lnTo>
                    <a:pt x="1253" y="180"/>
                  </a:lnTo>
                  <a:lnTo>
                    <a:pt x="1250" y="177"/>
                  </a:lnTo>
                  <a:lnTo>
                    <a:pt x="1244" y="177"/>
                  </a:lnTo>
                  <a:lnTo>
                    <a:pt x="1242" y="180"/>
                  </a:lnTo>
                  <a:lnTo>
                    <a:pt x="1242" y="181"/>
                  </a:lnTo>
                  <a:lnTo>
                    <a:pt x="1240" y="182"/>
                  </a:lnTo>
                  <a:lnTo>
                    <a:pt x="1239" y="182"/>
                  </a:lnTo>
                  <a:lnTo>
                    <a:pt x="1235" y="178"/>
                  </a:lnTo>
                  <a:lnTo>
                    <a:pt x="1231" y="175"/>
                  </a:lnTo>
                  <a:lnTo>
                    <a:pt x="1228" y="173"/>
                  </a:lnTo>
                  <a:lnTo>
                    <a:pt x="1225" y="171"/>
                  </a:lnTo>
                  <a:lnTo>
                    <a:pt x="1219" y="171"/>
                  </a:lnTo>
                  <a:lnTo>
                    <a:pt x="1217" y="170"/>
                  </a:lnTo>
                  <a:lnTo>
                    <a:pt x="1213" y="167"/>
                  </a:lnTo>
                  <a:lnTo>
                    <a:pt x="1208" y="162"/>
                  </a:lnTo>
                  <a:lnTo>
                    <a:pt x="1203" y="160"/>
                  </a:lnTo>
                  <a:lnTo>
                    <a:pt x="1193" y="160"/>
                  </a:lnTo>
                  <a:lnTo>
                    <a:pt x="1182" y="159"/>
                  </a:lnTo>
                  <a:lnTo>
                    <a:pt x="1169" y="158"/>
                  </a:lnTo>
                  <a:lnTo>
                    <a:pt x="1162" y="159"/>
                  </a:lnTo>
                  <a:lnTo>
                    <a:pt x="1157" y="160"/>
                  </a:lnTo>
                  <a:lnTo>
                    <a:pt x="1145" y="165"/>
                  </a:lnTo>
                  <a:lnTo>
                    <a:pt x="1141" y="163"/>
                  </a:lnTo>
                  <a:lnTo>
                    <a:pt x="1139" y="156"/>
                  </a:lnTo>
                  <a:lnTo>
                    <a:pt x="1139" y="147"/>
                  </a:lnTo>
                  <a:lnTo>
                    <a:pt x="1141" y="140"/>
                  </a:lnTo>
                  <a:lnTo>
                    <a:pt x="1145" y="136"/>
                  </a:lnTo>
                  <a:lnTo>
                    <a:pt x="1153" y="134"/>
                  </a:lnTo>
                  <a:lnTo>
                    <a:pt x="1165" y="136"/>
                  </a:lnTo>
                  <a:lnTo>
                    <a:pt x="1171" y="137"/>
                  </a:lnTo>
                  <a:lnTo>
                    <a:pt x="1177" y="137"/>
                  </a:lnTo>
                  <a:lnTo>
                    <a:pt x="1182" y="133"/>
                  </a:lnTo>
                  <a:lnTo>
                    <a:pt x="1183" y="130"/>
                  </a:lnTo>
                  <a:lnTo>
                    <a:pt x="1187" y="123"/>
                  </a:lnTo>
                  <a:lnTo>
                    <a:pt x="1194" y="118"/>
                  </a:lnTo>
                  <a:lnTo>
                    <a:pt x="1205" y="112"/>
                  </a:lnTo>
                  <a:lnTo>
                    <a:pt x="1209" y="111"/>
                  </a:lnTo>
                  <a:lnTo>
                    <a:pt x="1210" y="108"/>
                  </a:lnTo>
                  <a:lnTo>
                    <a:pt x="1212" y="107"/>
                  </a:lnTo>
                  <a:lnTo>
                    <a:pt x="1209" y="104"/>
                  </a:lnTo>
                  <a:lnTo>
                    <a:pt x="1203" y="102"/>
                  </a:lnTo>
                  <a:lnTo>
                    <a:pt x="1201" y="102"/>
                  </a:lnTo>
                  <a:lnTo>
                    <a:pt x="1199" y="100"/>
                  </a:lnTo>
                  <a:lnTo>
                    <a:pt x="1197" y="99"/>
                  </a:lnTo>
                  <a:lnTo>
                    <a:pt x="1195" y="97"/>
                  </a:lnTo>
                  <a:lnTo>
                    <a:pt x="1188" y="97"/>
                  </a:lnTo>
                  <a:lnTo>
                    <a:pt x="1187" y="100"/>
                  </a:lnTo>
                  <a:lnTo>
                    <a:pt x="1184" y="104"/>
                  </a:lnTo>
                  <a:lnTo>
                    <a:pt x="1183" y="108"/>
                  </a:lnTo>
                  <a:lnTo>
                    <a:pt x="1177" y="114"/>
                  </a:lnTo>
                  <a:lnTo>
                    <a:pt x="1176" y="117"/>
                  </a:lnTo>
                  <a:lnTo>
                    <a:pt x="1156" y="117"/>
                  </a:lnTo>
                  <a:lnTo>
                    <a:pt x="1152" y="115"/>
                  </a:lnTo>
                  <a:lnTo>
                    <a:pt x="1150" y="115"/>
                  </a:lnTo>
                  <a:lnTo>
                    <a:pt x="1149" y="114"/>
                  </a:lnTo>
                  <a:lnTo>
                    <a:pt x="1154" y="108"/>
                  </a:lnTo>
                  <a:lnTo>
                    <a:pt x="1157" y="107"/>
                  </a:lnTo>
                  <a:lnTo>
                    <a:pt x="1161" y="103"/>
                  </a:lnTo>
                  <a:lnTo>
                    <a:pt x="1164" y="96"/>
                  </a:lnTo>
                  <a:lnTo>
                    <a:pt x="1165" y="89"/>
                  </a:lnTo>
                  <a:lnTo>
                    <a:pt x="1164" y="85"/>
                  </a:lnTo>
                  <a:lnTo>
                    <a:pt x="1161" y="82"/>
                  </a:lnTo>
                  <a:lnTo>
                    <a:pt x="1158" y="81"/>
                  </a:lnTo>
                  <a:lnTo>
                    <a:pt x="1142" y="81"/>
                  </a:lnTo>
                  <a:lnTo>
                    <a:pt x="1141" y="80"/>
                  </a:lnTo>
                  <a:lnTo>
                    <a:pt x="1141" y="74"/>
                  </a:lnTo>
                  <a:lnTo>
                    <a:pt x="1139" y="73"/>
                  </a:lnTo>
                  <a:lnTo>
                    <a:pt x="1138" y="70"/>
                  </a:lnTo>
                  <a:lnTo>
                    <a:pt x="1135" y="67"/>
                  </a:lnTo>
                  <a:lnTo>
                    <a:pt x="1134" y="67"/>
                  </a:lnTo>
                  <a:lnTo>
                    <a:pt x="1132" y="69"/>
                  </a:lnTo>
                  <a:lnTo>
                    <a:pt x="1132" y="77"/>
                  </a:lnTo>
                  <a:lnTo>
                    <a:pt x="1130" y="80"/>
                  </a:lnTo>
                  <a:lnTo>
                    <a:pt x="1102" y="80"/>
                  </a:lnTo>
                  <a:lnTo>
                    <a:pt x="1100" y="81"/>
                  </a:lnTo>
                  <a:lnTo>
                    <a:pt x="1095" y="84"/>
                  </a:lnTo>
                  <a:lnTo>
                    <a:pt x="1093" y="85"/>
                  </a:lnTo>
                  <a:lnTo>
                    <a:pt x="1091" y="88"/>
                  </a:lnTo>
                  <a:lnTo>
                    <a:pt x="1090" y="89"/>
                  </a:lnTo>
                  <a:lnTo>
                    <a:pt x="1091" y="92"/>
                  </a:lnTo>
                  <a:lnTo>
                    <a:pt x="1093" y="93"/>
                  </a:lnTo>
                  <a:lnTo>
                    <a:pt x="1101" y="97"/>
                  </a:lnTo>
                  <a:lnTo>
                    <a:pt x="1106" y="103"/>
                  </a:lnTo>
                  <a:lnTo>
                    <a:pt x="1108" y="107"/>
                  </a:lnTo>
                  <a:lnTo>
                    <a:pt x="1108" y="112"/>
                  </a:lnTo>
                  <a:lnTo>
                    <a:pt x="1106" y="115"/>
                  </a:lnTo>
                  <a:lnTo>
                    <a:pt x="1104" y="118"/>
                  </a:lnTo>
                  <a:lnTo>
                    <a:pt x="1101" y="119"/>
                  </a:lnTo>
                  <a:lnTo>
                    <a:pt x="1098" y="119"/>
                  </a:lnTo>
                  <a:lnTo>
                    <a:pt x="1093" y="122"/>
                  </a:lnTo>
                  <a:lnTo>
                    <a:pt x="1091" y="122"/>
                  </a:lnTo>
                  <a:lnTo>
                    <a:pt x="1089" y="123"/>
                  </a:lnTo>
                  <a:lnTo>
                    <a:pt x="1086" y="123"/>
                  </a:lnTo>
                  <a:lnTo>
                    <a:pt x="1078" y="128"/>
                  </a:lnTo>
                  <a:lnTo>
                    <a:pt x="1076" y="129"/>
                  </a:lnTo>
                  <a:lnTo>
                    <a:pt x="1072" y="129"/>
                  </a:lnTo>
                  <a:lnTo>
                    <a:pt x="1067" y="126"/>
                  </a:lnTo>
                  <a:lnTo>
                    <a:pt x="1059" y="125"/>
                  </a:lnTo>
                  <a:lnTo>
                    <a:pt x="1045" y="125"/>
                  </a:lnTo>
                  <a:lnTo>
                    <a:pt x="1039" y="128"/>
                  </a:lnTo>
                  <a:lnTo>
                    <a:pt x="1038" y="129"/>
                  </a:lnTo>
                  <a:lnTo>
                    <a:pt x="1039" y="132"/>
                  </a:lnTo>
                  <a:lnTo>
                    <a:pt x="1042" y="134"/>
                  </a:lnTo>
                  <a:lnTo>
                    <a:pt x="1052" y="134"/>
                  </a:lnTo>
                  <a:lnTo>
                    <a:pt x="1052" y="136"/>
                  </a:lnTo>
                  <a:lnTo>
                    <a:pt x="1053" y="136"/>
                  </a:lnTo>
                  <a:lnTo>
                    <a:pt x="1054" y="137"/>
                  </a:lnTo>
                  <a:lnTo>
                    <a:pt x="1057" y="137"/>
                  </a:lnTo>
                  <a:lnTo>
                    <a:pt x="1059" y="138"/>
                  </a:lnTo>
                  <a:lnTo>
                    <a:pt x="1067" y="136"/>
                  </a:lnTo>
                  <a:lnTo>
                    <a:pt x="1068" y="134"/>
                  </a:lnTo>
                  <a:lnTo>
                    <a:pt x="1072" y="134"/>
                  </a:lnTo>
                  <a:lnTo>
                    <a:pt x="1087" y="149"/>
                  </a:lnTo>
                  <a:lnTo>
                    <a:pt x="1098" y="154"/>
                  </a:lnTo>
                  <a:lnTo>
                    <a:pt x="1111" y="159"/>
                  </a:lnTo>
                  <a:lnTo>
                    <a:pt x="1115" y="162"/>
                  </a:lnTo>
                  <a:lnTo>
                    <a:pt x="1116" y="166"/>
                  </a:lnTo>
                  <a:lnTo>
                    <a:pt x="1116" y="169"/>
                  </a:lnTo>
                  <a:lnTo>
                    <a:pt x="1115" y="171"/>
                  </a:lnTo>
                  <a:lnTo>
                    <a:pt x="1112" y="173"/>
                  </a:lnTo>
                  <a:lnTo>
                    <a:pt x="1109" y="175"/>
                  </a:lnTo>
                  <a:lnTo>
                    <a:pt x="1104" y="178"/>
                  </a:lnTo>
                  <a:lnTo>
                    <a:pt x="1097" y="178"/>
                  </a:lnTo>
                  <a:lnTo>
                    <a:pt x="1095" y="175"/>
                  </a:lnTo>
                  <a:lnTo>
                    <a:pt x="1093" y="174"/>
                  </a:lnTo>
                  <a:lnTo>
                    <a:pt x="1091" y="171"/>
                  </a:lnTo>
                  <a:lnTo>
                    <a:pt x="1089" y="163"/>
                  </a:lnTo>
                  <a:lnTo>
                    <a:pt x="1085" y="160"/>
                  </a:lnTo>
                  <a:lnTo>
                    <a:pt x="1079" y="160"/>
                  </a:lnTo>
                  <a:lnTo>
                    <a:pt x="1068" y="163"/>
                  </a:lnTo>
                  <a:lnTo>
                    <a:pt x="1067" y="165"/>
                  </a:lnTo>
                  <a:lnTo>
                    <a:pt x="1065" y="165"/>
                  </a:lnTo>
                  <a:lnTo>
                    <a:pt x="1064" y="166"/>
                  </a:lnTo>
                  <a:lnTo>
                    <a:pt x="1061" y="167"/>
                  </a:lnTo>
                  <a:lnTo>
                    <a:pt x="1057" y="170"/>
                  </a:lnTo>
                  <a:lnTo>
                    <a:pt x="1049" y="173"/>
                  </a:lnTo>
                  <a:lnTo>
                    <a:pt x="1041" y="173"/>
                  </a:lnTo>
                  <a:lnTo>
                    <a:pt x="1038" y="171"/>
                  </a:lnTo>
                  <a:lnTo>
                    <a:pt x="1037" y="170"/>
                  </a:lnTo>
                  <a:lnTo>
                    <a:pt x="1037" y="169"/>
                  </a:lnTo>
                  <a:lnTo>
                    <a:pt x="1042" y="163"/>
                  </a:lnTo>
                  <a:lnTo>
                    <a:pt x="1045" y="158"/>
                  </a:lnTo>
                  <a:lnTo>
                    <a:pt x="1034" y="147"/>
                  </a:lnTo>
                  <a:lnTo>
                    <a:pt x="1031" y="140"/>
                  </a:lnTo>
                  <a:lnTo>
                    <a:pt x="1031" y="137"/>
                  </a:lnTo>
                  <a:lnTo>
                    <a:pt x="1030" y="140"/>
                  </a:lnTo>
                  <a:lnTo>
                    <a:pt x="1027" y="147"/>
                  </a:lnTo>
                  <a:lnTo>
                    <a:pt x="1024" y="163"/>
                  </a:lnTo>
                  <a:lnTo>
                    <a:pt x="1024" y="169"/>
                  </a:lnTo>
                  <a:lnTo>
                    <a:pt x="1023" y="170"/>
                  </a:lnTo>
                  <a:lnTo>
                    <a:pt x="1019" y="167"/>
                  </a:lnTo>
                  <a:lnTo>
                    <a:pt x="1011" y="163"/>
                  </a:lnTo>
                  <a:lnTo>
                    <a:pt x="1000" y="163"/>
                  </a:lnTo>
                  <a:lnTo>
                    <a:pt x="990" y="166"/>
                  </a:lnTo>
                  <a:lnTo>
                    <a:pt x="985" y="169"/>
                  </a:lnTo>
                  <a:lnTo>
                    <a:pt x="972" y="181"/>
                  </a:lnTo>
                  <a:lnTo>
                    <a:pt x="960" y="191"/>
                  </a:lnTo>
                  <a:lnTo>
                    <a:pt x="951" y="197"/>
                  </a:lnTo>
                  <a:lnTo>
                    <a:pt x="945" y="203"/>
                  </a:lnTo>
                  <a:lnTo>
                    <a:pt x="944" y="206"/>
                  </a:lnTo>
                  <a:lnTo>
                    <a:pt x="944" y="214"/>
                  </a:lnTo>
                  <a:lnTo>
                    <a:pt x="945" y="221"/>
                  </a:lnTo>
                  <a:lnTo>
                    <a:pt x="945" y="239"/>
                  </a:lnTo>
                  <a:lnTo>
                    <a:pt x="946" y="241"/>
                  </a:lnTo>
                  <a:lnTo>
                    <a:pt x="951" y="244"/>
                  </a:lnTo>
                  <a:lnTo>
                    <a:pt x="956" y="247"/>
                  </a:lnTo>
                  <a:lnTo>
                    <a:pt x="957" y="249"/>
                  </a:lnTo>
                  <a:lnTo>
                    <a:pt x="957" y="254"/>
                  </a:lnTo>
                  <a:lnTo>
                    <a:pt x="961" y="262"/>
                  </a:lnTo>
                  <a:lnTo>
                    <a:pt x="963" y="263"/>
                  </a:lnTo>
                  <a:lnTo>
                    <a:pt x="966" y="263"/>
                  </a:lnTo>
                  <a:lnTo>
                    <a:pt x="977" y="260"/>
                  </a:lnTo>
                  <a:lnTo>
                    <a:pt x="983" y="260"/>
                  </a:lnTo>
                  <a:lnTo>
                    <a:pt x="993" y="265"/>
                  </a:lnTo>
                  <a:lnTo>
                    <a:pt x="1007" y="273"/>
                  </a:lnTo>
                  <a:lnTo>
                    <a:pt x="1019" y="277"/>
                  </a:lnTo>
                  <a:lnTo>
                    <a:pt x="1049" y="282"/>
                  </a:lnTo>
                  <a:lnTo>
                    <a:pt x="1061" y="282"/>
                  </a:lnTo>
                  <a:lnTo>
                    <a:pt x="1071" y="280"/>
                  </a:lnTo>
                  <a:lnTo>
                    <a:pt x="1075" y="280"/>
                  </a:lnTo>
                  <a:lnTo>
                    <a:pt x="1080" y="281"/>
                  </a:lnTo>
                  <a:lnTo>
                    <a:pt x="1085" y="284"/>
                  </a:lnTo>
                  <a:lnTo>
                    <a:pt x="1087" y="289"/>
                  </a:lnTo>
                  <a:lnTo>
                    <a:pt x="1090" y="297"/>
                  </a:lnTo>
                  <a:lnTo>
                    <a:pt x="1093" y="308"/>
                  </a:lnTo>
                  <a:lnTo>
                    <a:pt x="1095" y="313"/>
                  </a:lnTo>
                  <a:lnTo>
                    <a:pt x="1095" y="323"/>
                  </a:lnTo>
                  <a:lnTo>
                    <a:pt x="1097" y="323"/>
                  </a:lnTo>
                  <a:lnTo>
                    <a:pt x="1100" y="321"/>
                  </a:lnTo>
                  <a:lnTo>
                    <a:pt x="1102" y="315"/>
                  </a:lnTo>
                  <a:lnTo>
                    <a:pt x="1104" y="314"/>
                  </a:lnTo>
                  <a:lnTo>
                    <a:pt x="1105" y="311"/>
                  </a:lnTo>
                  <a:lnTo>
                    <a:pt x="1106" y="310"/>
                  </a:lnTo>
                  <a:lnTo>
                    <a:pt x="1108" y="313"/>
                  </a:lnTo>
                  <a:lnTo>
                    <a:pt x="1109" y="319"/>
                  </a:lnTo>
                  <a:lnTo>
                    <a:pt x="1109" y="328"/>
                  </a:lnTo>
                  <a:lnTo>
                    <a:pt x="1108" y="332"/>
                  </a:lnTo>
                  <a:lnTo>
                    <a:pt x="1106" y="333"/>
                  </a:lnTo>
                  <a:lnTo>
                    <a:pt x="1106" y="339"/>
                  </a:lnTo>
                  <a:lnTo>
                    <a:pt x="1108" y="341"/>
                  </a:lnTo>
                  <a:lnTo>
                    <a:pt x="1111" y="343"/>
                  </a:lnTo>
                  <a:lnTo>
                    <a:pt x="1112" y="344"/>
                  </a:lnTo>
                  <a:lnTo>
                    <a:pt x="1124" y="344"/>
                  </a:lnTo>
                  <a:lnTo>
                    <a:pt x="1127" y="345"/>
                  </a:lnTo>
                  <a:lnTo>
                    <a:pt x="1131" y="344"/>
                  </a:lnTo>
                  <a:lnTo>
                    <a:pt x="1134" y="341"/>
                  </a:lnTo>
                  <a:lnTo>
                    <a:pt x="1136" y="334"/>
                  </a:lnTo>
                  <a:lnTo>
                    <a:pt x="1135" y="325"/>
                  </a:lnTo>
                  <a:lnTo>
                    <a:pt x="1132" y="317"/>
                  </a:lnTo>
                  <a:lnTo>
                    <a:pt x="1131" y="308"/>
                  </a:lnTo>
                  <a:lnTo>
                    <a:pt x="1131" y="304"/>
                  </a:lnTo>
                  <a:lnTo>
                    <a:pt x="1130" y="302"/>
                  </a:lnTo>
                  <a:lnTo>
                    <a:pt x="1127" y="299"/>
                  </a:lnTo>
                  <a:lnTo>
                    <a:pt x="1126" y="296"/>
                  </a:lnTo>
                  <a:lnTo>
                    <a:pt x="1123" y="293"/>
                  </a:lnTo>
                  <a:lnTo>
                    <a:pt x="1121" y="289"/>
                  </a:lnTo>
                  <a:lnTo>
                    <a:pt x="1120" y="286"/>
                  </a:lnTo>
                  <a:lnTo>
                    <a:pt x="1121" y="284"/>
                  </a:lnTo>
                  <a:lnTo>
                    <a:pt x="1123" y="282"/>
                  </a:lnTo>
                  <a:lnTo>
                    <a:pt x="1127" y="282"/>
                  </a:lnTo>
                  <a:lnTo>
                    <a:pt x="1132" y="285"/>
                  </a:lnTo>
                  <a:lnTo>
                    <a:pt x="1135" y="291"/>
                  </a:lnTo>
                  <a:lnTo>
                    <a:pt x="1138" y="292"/>
                  </a:lnTo>
                  <a:lnTo>
                    <a:pt x="1141" y="292"/>
                  </a:lnTo>
                  <a:lnTo>
                    <a:pt x="1143" y="291"/>
                  </a:lnTo>
                  <a:lnTo>
                    <a:pt x="1147" y="288"/>
                  </a:lnTo>
                  <a:lnTo>
                    <a:pt x="1153" y="282"/>
                  </a:lnTo>
                  <a:lnTo>
                    <a:pt x="1157" y="280"/>
                  </a:lnTo>
                  <a:lnTo>
                    <a:pt x="1161" y="267"/>
                  </a:lnTo>
                  <a:lnTo>
                    <a:pt x="1161" y="265"/>
                  </a:lnTo>
                  <a:lnTo>
                    <a:pt x="1160" y="262"/>
                  </a:lnTo>
                  <a:lnTo>
                    <a:pt x="1156" y="258"/>
                  </a:lnTo>
                  <a:lnTo>
                    <a:pt x="1150" y="251"/>
                  </a:lnTo>
                  <a:lnTo>
                    <a:pt x="1143" y="244"/>
                  </a:lnTo>
                  <a:lnTo>
                    <a:pt x="1138" y="240"/>
                  </a:lnTo>
                  <a:lnTo>
                    <a:pt x="1135" y="237"/>
                  </a:lnTo>
                  <a:lnTo>
                    <a:pt x="1132" y="236"/>
                  </a:lnTo>
                  <a:lnTo>
                    <a:pt x="1132" y="234"/>
                  </a:lnTo>
                  <a:lnTo>
                    <a:pt x="1134" y="233"/>
                  </a:lnTo>
                  <a:lnTo>
                    <a:pt x="1135" y="233"/>
                  </a:lnTo>
                  <a:lnTo>
                    <a:pt x="1138" y="232"/>
                  </a:lnTo>
                  <a:lnTo>
                    <a:pt x="1142" y="230"/>
                  </a:lnTo>
                  <a:lnTo>
                    <a:pt x="1145" y="229"/>
                  </a:lnTo>
                  <a:lnTo>
                    <a:pt x="1146" y="228"/>
                  </a:lnTo>
                  <a:lnTo>
                    <a:pt x="1146" y="225"/>
                  </a:lnTo>
                  <a:lnTo>
                    <a:pt x="1145" y="222"/>
                  </a:lnTo>
                  <a:lnTo>
                    <a:pt x="1145" y="210"/>
                  </a:lnTo>
                  <a:lnTo>
                    <a:pt x="1147" y="197"/>
                  </a:lnTo>
                  <a:lnTo>
                    <a:pt x="1149" y="191"/>
                  </a:lnTo>
                  <a:lnTo>
                    <a:pt x="1152" y="188"/>
                  </a:lnTo>
                  <a:lnTo>
                    <a:pt x="1158" y="188"/>
                  </a:lnTo>
                  <a:lnTo>
                    <a:pt x="1168" y="186"/>
                  </a:lnTo>
                  <a:lnTo>
                    <a:pt x="1180" y="185"/>
                  </a:lnTo>
                  <a:lnTo>
                    <a:pt x="1193" y="185"/>
                  </a:lnTo>
                  <a:lnTo>
                    <a:pt x="1203" y="188"/>
                  </a:lnTo>
                  <a:lnTo>
                    <a:pt x="1220" y="199"/>
                  </a:lnTo>
                  <a:lnTo>
                    <a:pt x="1228" y="202"/>
                  </a:lnTo>
                  <a:lnTo>
                    <a:pt x="1236" y="203"/>
                  </a:lnTo>
                  <a:lnTo>
                    <a:pt x="1246" y="204"/>
                  </a:lnTo>
                  <a:lnTo>
                    <a:pt x="1254" y="207"/>
                  </a:lnTo>
                  <a:lnTo>
                    <a:pt x="1258" y="211"/>
                  </a:lnTo>
                  <a:lnTo>
                    <a:pt x="1258" y="215"/>
                  </a:lnTo>
                  <a:lnTo>
                    <a:pt x="1255" y="217"/>
                  </a:lnTo>
                  <a:lnTo>
                    <a:pt x="1251" y="221"/>
                  </a:lnTo>
                  <a:lnTo>
                    <a:pt x="1249" y="222"/>
                  </a:lnTo>
                  <a:lnTo>
                    <a:pt x="1247" y="225"/>
                  </a:lnTo>
                  <a:lnTo>
                    <a:pt x="1246" y="226"/>
                  </a:lnTo>
                  <a:lnTo>
                    <a:pt x="1246" y="229"/>
                  </a:lnTo>
                  <a:lnTo>
                    <a:pt x="1247" y="232"/>
                  </a:lnTo>
                  <a:lnTo>
                    <a:pt x="1253" y="237"/>
                  </a:lnTo>
                  <a:lnTo>
                    <a:pt x="1258" y="240"/>
                  </a:lnTo>
                  <a:lnTo>
                    <a:pt x="1265" y="241"/>
                  </a:lnTo>
                  <a:lnTo>
                    <a:pt x="1270" y="243"/>
                  </a:lnTo>
                  <a:lnTo>
                    <a:pt x="1277" y="244"/>
                  </a:lnTo>
                  <a:lnTo>
                    <a:pt x="1283" y="243"/>
                  </a:lnTo>
                  <a:lnTo>
                    <a:pt x="1290" y="237"/>
                  </a:lnTo>
                  <a:lnTo>
                    <a:pt x="1296" y="228"/>
                  </a:lnTo>
                  <a:lnTo>
                    <a:pt x="1301" y="222"/>
                  </a:lnTo>
                  <a:lnTo>
                    <a:pt x="1303" y="218"/>
                  </a:lnTo>
                  <a:lnTo>
                    <a:pt x="1306" y="215"/>
                  </a:lnTo>
                  <a:lnTo>
                    <a:pt x="1309" y="214"/>
                  </a:lnTo>
                  <a:lnTo>
                    <a:pt x="1310" y="212"/>
                  </a:lnTo>
                  <a:lnTo>
                    <a:pt x="1313" y="212"/>
                  </a:lnTo>
                  <a:lnTo>
                    <a:pt x="1318" y="218"/>
                  </a:lnTo>
                  <a:lnTo>
                    <a:pt x="1324" y="226"/>
                  </a:lnTo>
                  <a:lnTo>
                    <a:pt x="1331" y="236"/>
                  </a:lnTo>
                  <a:lnTo>
                    <a:pt x="1337" y="244"/>
                  </a:lnTo>
                  <a:lnTo>
                    <a:pt x="1343" y="251"/>
                  </a:lnTo>
                  <a:lnTo>
                    <a:pt x="1347" y="258"/>
                  </a:lnTo>
                  <a:lnTo>
                    <a:pt x="1350" y="266"/>
                  </a:lnTo>
                  <a:lnTo>
                    <a:pt x="1353" y="276"/>
                  </a:lnTo>
                  <a:lnTo>
                    <a:pt x="1354" y="282"/>
                  </a:lnTo>
                  <a:lnTo>
                    <a:pt x="1357" y="285"/>
                  </a:lnTo>
                  <a:lnTo>
                    <a:pt x="1362" y="286"/>
                  </a:lnTo>
                  <a:lnTo>
                    <a:pt x="1376" y="284"/>
                  </a:lnTo>
                  <a:lnTo>
                    <a:pt x="1380" y="284"/>
                  </a:lnTo>
                  <a:lnTo>
                    <a:pt x="1385" y="286"/>
                  </a:lnTo>
                  <a:lnTo>
                    <a:pt x="1392" y="292"/>
                  </a:lnTo>
                  <a:lnTo>
                    <a:pt x="1399" y="299"/>
                  </a:lnTo>
                  <a:lnTo>
                    <a:pt x="1403" y="306"/>
                  </a:lnTo>
                  <a:lnTo>
                    <a:pt x="1404" y="310"/>
                  </a:lnTo>
                  <a:lnTo>
                    <a:pt x="1407" y="314"/>
                  </a:lnTo>
                  <a:lnTo>
                    <a:pt x="1411" y="315"/>
                  </a:lnTo>
                  <a:lnTo>
                    <a:pt x="1417" y="318"/>
                  </a:lnTo>
                  <a:lnTo>
                    <a:pt x="1424" y="319"/>
                  </a:lnTo>
                  <a:lnTo>
                    <a:pt x="1429" y="323"/>
                  </a:lnTo>
                  <a:lnTo>
                    <a:pt x="1429" y="328"/>
                  </a:lnTo>
                  <a:lnTo>
                    <a:pt x="1426" y="334"/>
                  </a:lnTo>
                  <a:lnTo>
                    <a:pt x="1422" y="340"/>
                  </a:lnTo>
                  <a:lnTo>
                    <a:pt x="1420" y="345"/>
                  </a:lnTo>
                  <a:lnTo>
                    <a:pt x="1418" y="350"/>
                  </a:lnTo>
                  <a:lnTo>
                    <a:pt x="1415" y="355"/>
                  </a:lnTo>
                  <a:lnTo>
                    <a:pt x="1413" y="359"/>
                  </a:lnTo>
                  <a:lnTo>
                    <a:pt x="1409" y="367"/>
                  </a:lnTo>
                  <a:lnTo>
                    <a:pt x="1409" y="369"/>
                  </a:lnTo>
                  <a:lnTo>
                    <a:pt x="1410" y="367"/>
                  </a:lnTo>
                  <a:lnTo>
                    <a:pt x="1414" y="367"/>
                  </a:lnTo>
                  <a:lnTo>
                    <a:pt x="1415" y="369"/>
                  </a:lnTo>
                  <a:lnTo>
                    <a:pt x="1421" y="371"/>
                  </a:lnTo>
                  <a:lnTo>
                    <a:pt x="1422" y="373"/>
                  </a:lnTo>
                  <a:lnTo>
                    <a:pt x="1428" y="376"/>
                  </a:lnTo>
                  <a:lnTo>
                    <a:pt x="1436" y="373"/>
                  </a:lnTo>
                  <a:lnTo>
                    <a:pt x="1444" y="376"/>
                  </a:lnTo>
                  <a:lnTo>
                    <a:pt x="1447" y="378"/>
                  </a:lnTo>
                  <a:lnTo>
                    <a:pt x="1448" y="382"/>
                  </a:lnTo>
                  <a:lnTo>
                    <a:pt x="1454" y="392"/>
                  </a:lnTo>
                  <a:lnTo>
                    <a:pt x="1461" y="406"/>
                  </a:lnTo>
                  <a:lnTo>
                    <a:pt x="1461" y="411"/>
                  </a:lnTo>
                  <a:lnTo>
                    <a:pt x="1459" y="414"/>
                  </a:lnTo>
                  <a:lnTo>
                    <a:pt x="1456" y="414"/>
                  </a:lnTo>
                  <a:lnTo>
                    <a:pt x="1455" y="413"/>
                  </a:lnTo>
                  <a:lnTo>
                    <a:pt x="1450" y="410"/>
                  </a:lnTo>
                  <a:lnTo>
                    <a:pt x="1436" y="410"/>
                  </a:lnTo>
                  <a:lnTo>
                    <a:pt x="1435" y="411"/>
                  </a:lnTo>
                  <a:lnTo>
                    <a:pt x="1433" y="414"/>
                  </a:lnTo>
                  <a:lnTo>
                    <a:pt x="1430" y="415"/>
                  </a:lnTo>
                  <a:lnTo>
                    <a:pt x="1429" y="415"/>
                  </a:lnTo>
                  <a:lnTo>
                    <a:pt x="1428" y="414"/>
                  </a:lnTo>
                  <a:lnTo>
                    <a:pt x="1426" y="411"/>
                  </a:lnTo>
                  <a:lnTo>
                    <a:pt x="1424" y="410"/>
                  </a:lnTo>
                  <a:lnTo>
                    <a:pt x="1421" y="407"/>
                  </a:lnTo>
                  <a:lnTo>
                    <a:pt x="1414" y="407"/>
                  </a:lnTo>
                  <a:lnTo>
                    <a:pt x="1402" y="408"/>
                  </a:lnTo>
                  <a:lnTo>
                    <a:pt x="1383" y="408"/>
                  </a:lnTo>
                  <a:lnTo>
                    <a:pt x="1381" y="406"/>
                  </a:lnTo>
                  <a:lnTo>
                    <a:pt x="1381" y="402"/>
                  </a:lnTo>
                  <a:lnTo>
                    <a:pt x="1384" y="399"/>
                  </a:lnTo>
                  <a:lnTo>
                    <a:pt x="1387" y="392"/>
                  </a:lnTo>
                  <a:lnTo>
                    <a:pt x="1389" y="384"/>
                  </a:lnTo>
                  <a:lnTo>
                    <a:pt x="1394" y="374"/>
                  </a:lnTo>
                  <a:lnTo>
                    <a:pt x="1407" y="360"/>
                  </a:lnTo>
                  <a:lnTo>
                    <a:pt x="1407" y="354"/>
                  </a:lnTo>
                  <a:lnTo>
                    <a:pt x="1406" y="351"/>
                  </a:lnTo>
                  <a:lnTo>
                    <a:pt x="1403" y="348"/>
                  </a:lnTo>
                  <a:lnTo>
                    <a:pt x="1400" y="348"/>
                  </a:lnTo>
                  <a:lnTo>
                    <a:pt x="1395" y="351"/>
                  </a:lnTo>
                  <a:lnTo>
                    <a:pt x="1392" y="354"/>
                  </a:lnTo>
                  <a:lnTo>
                    <a:pt x="1389" y="358"/>
                  </a:lnTo>
                  <a:lnTo>
                    <a:pt x="1388" y="360"/>
                  </a:lnTo>
                  <a:lnTo>
                    <a:pt x="1385" y="362"/>
                  </a:lnTo>
                  <a:lnTo>
                    <a:pt x="1373" y="362"/>
                  </a:lnTo>
                  <a:lnTo>
                    <a:pt x="1366" y="360"/>
                  </a:lnTo>
                  <a:lnTo>
                    <a:pt x="1359" y="363"/>
                  </a:lnTo>
                  <a:lnTo>
                    <a:pt x="1355" y="366"/>
                  </a:lnTo>
                  <a:lnTo>
                    <a:pt x="1353" y="369"/>
                  </a:lnTo>
                  <a:lnTo>
                    <a:pt x="1348" y="370"/>
                  </a:lnTo>
                  <a:lnTo>
                    <a:pt x="1344" y="374"/>
                  </a:lnTo>
                  <a:lnTo>
                    <a:pt x="1344" y="376"/>
                  </a:lnTo>
                  <a:lnTo>
                    <a:pt x="1347" y="377"/>
                  </a:lnTo>
                  <a:lnTo>
                    <a:pt x="1348" y="378"/>
                  </a:lnTo>
                  <a:lnTo>
                    <a:pt x="1348" y="380"/>
                  </a:lnTo>
                  <a:lnTo>
                    <a:pt x="1344" y="384"/>
                  </a:lnTo>
                  <a:lnTo>
                    <a:pt x="1339" y="386"/>
                  </a:lnTo>
                  <a:lnTo>
                    <a:pt x="1335" y="388"/>
                  </a:lnTo>
                  <a:lnTo>
                    <a:pt x="1332" y="389"/>
                  </a:lnTo>
                  <a:lnTo>
                    <a:pt x="1329" y="389"/>
                  </a:lnTo>
                  <a:lnTo>
                    <a:pt x="1327" y="386"/>
                  </a:lnTo>
                  <a:lnTo>
                    <a:pt x="1325" y="380"/>
                  </a:lnTo>
                  <a:lnTo>
                    <a:pt x="1325" y="366"/>
                  </a:lnTo>
                  <a:lnTo>
                    <a:pt x="1324" y="365"/>
                  </a:lnTo>
                  <a:lnTo>
                    <a:pt x="1317" y="371"/>
                  </a:lnTo>
                  <a:lnTo>
                    <a:pt x="1316" y="370"/>
                  </a:lnTo>
                  <a:lnTo>
                    <a:pt x="1305" y="365"/>
                  </a:lnTo>
                  <a:lnTo>
                    <a:pt x="1298" y="365"/>
                  </a:lnTo>
                  <a:lnTo>
                    <a:pt x="1294" y="367"/>
                  </a:lnTo>
                  <a:lnTo>
                    <a:pt x="1286" y="371"/>
                  </a:lnTo>
                  <a:lnTo>
                    <a:pt x="1264" y="374"/>
                  </a:lnTo>
                  <a:lnTo>
                    <a:pt x="1255" y="378"/>
                  </a:lnTo>
                  <a:lnTo>
                    <a:pt x="1251" y="386"/>
                  </a:lnTo>
                  <a:lnTo>
                    <a:pt x="1247" y="396"/>
                  </a:lnTo>
                  <a:lnTo>
                    <a:pt x="1246" y="404"/>
                  </a:lnTo>
                  <a:lnTo>
                    <a:pt x="1244" y="407"/>
                  </a:lnTo>
                  <a:lnTo>
                    <a:pt x="1246" y="407"/>
                  </a:lnTo>
                  <a:lnTo>
                    <a:pt x="1247" y="406"/>
                  </a:lnTo>
                  <a:lnTo>
                    <a:pt x="1251" y="403"/>
                  </a:lnTo>
                  <a:lnTo>
                    <a:pt x="1257" y="402"/>
                  </a:lnTo>
                  <a:lnTo>
                    <a:pt x="1264" y="399"/>
                  </a:lnTo>
                  <a:lnTo>
                    <a:pt x="1280" y="393"/>
                  </a:lnTo>
                  <a:lnTo>
                    <a:pt x="1287" y="389"/>
                  </a:lnTo>
                  <a:lnTo>
                    <a:pt x="1295" y="385"/>
                  </a:lnTo>
                  <a:lnTo>
                    <a:pt x="1303" y="384"/>
                  </a:lnTo>
                  <a:lnTo>
                    <a:pt x="1310" y="386"/>
                  </a:lnTo>
                  <a:lnTo>
                    <a:pt x="1316" y="392"/>
                  </a:lnTo>
                  <a:lnTo>
                    <a:pt x="1318" y="396"/>
                  </a:lnTo>
                  <a:lnTo>
                    <a:pt x="1318" y="403"/>
                  </a:lnTo>
                  <a:lnTo>
                    <a:pt x="1317" y="406"/>
                  </a:lnTo>
                  <a:lnTo>
                    <a:pt x="1313" y="410"/>
                  </a:lnTo>
                  <a:lnTo>
                    <a:pt x="1313" y="411"/>
                  </a:lnTo>
                  <a:lnTo>
                    <a:pt x="1314" y="413"/>
                  </a:lnTo>
                  <a:lnTo>
                    <a:pt x="1317" y="418"/>
                  </a:lnTo>
                  <a:lnTo>
                    <a:pt x="1321" y="422"/>
                  </a:lnTo>
                  <a:lnTo>
                    <a:pt x="1324" y="423"/>
                  </a:lnTo>
                  <a:lnTo>
                    <a:pt x="1328" y="419"/>
                  </a:lnTo>
                  <a:lnTo>
                    <a:pt x="1329" y="417"/>
                  </a:lnTo>
                  <a:lnTo>
                    <a:pt x="1333" y="414"/>
                  </a:lnTo>
                  <a:lnTo>
                    <a:pt x="1336" y="413"/>
                  </a:lnTo>
                  <a:lnTo>
                    <a:pt x="1337" y="413"/>
                  </a:lnTo>
                  <a:lnTo>
                    <a:pt x="1339" y="414"/>
                  </a:lnTo>
                  <a:lnTo>
                    <a:pt x="1339" y="419"/>
                  </a:lnTo>
                  <a:lnTo>
                    <a:pt x="1340" y="422"/>
                  </a:lnTo>
                  <a:lnTo>
                    <a:pt x="1340" y="429"/>
                  </a:lnTo>
                  <a:lnTo>
                    <a:pt x="1343" y="432"/>
                  </a:lnTo>
                  <a:lnTo>
                    <a:pt x="1346" y="433"/>
                  </a:lnTo>
                  <a:lnTo>
                    <a:pt x="1348" y="433"/>
                  </a:lnTo>
                  <a:lnTo>
                    <a:pt x="1359" y="422"/>
                  </a:lnTo>
                  <a:lnTo>
                    <a:pt x="1361" y="419"/>
                  </a:lnTo>
                  <a:lnTo>
                    <a:pt x="1363" y="419"/>
                  </a:lnTo>
                  <a:lnTo>
                    <a:pt x="1365" y="421"/>
                  </a:lnTo>
                  <a:lnTo>
                    <a:pt x="1370" y="429"/>
                  </a:lnTo>
                  <a:lnTo>
                    <a:pt x="1374" y="443"/>
                  </a:lnTo>
                  <a:lnTo>
                    <a:pt x="1373" y="447"/>
                  </a:lnTo>
                  <a:lnTo>
                    <a:pt x="1368" y="450"/>
                  </a:lnTo>
                  <a:lnTo>
                    <a:pt x="1361" y="452"/>
                  </a:lnTo>
                  <a:lnTo>
                    <a:pt x="1353" y="454"/>
                  </a:lnTo>
                  <a:lnTo>
                    <a:pt x="1348" y="455"/>
                  </a:lnTo>
                  <a:lnTo>
                    <a:pt x="1343" y="456"/>
                  </a:lnTo>
                  <a:lnTo>
                    <a:pt x="1333" y="459"/>
                  </a:lnTo>
                  <a:lnTo>
                    <a:pt x="1325" y="460"/>
                  </a:lnTo>
                  <a:lnTo>
                    <a:pt x="1320" y="462"/>
                  </a:lnTo>
                  <a:lnTo>
                    <a:pt x="1316" y="465"/>
                  </a:lnTo>
                  <a:lnTo>
                    <a:pt x="1310" y="469"/>
                  </a:lnTo>
                  <a:lnTo>
                    <a:pt x="1305" y="474"/>
                  </a:lnTo>
                  <a:lnTo>
                    <a:pt x="1298" y="476"/>
                  </a:lnTo>
                  <a:lnTo>
                    <a:pt x="1292" y="473"/>
                  </a:lnTo>
                  <a:lnTo>
                    <a:pt x="1290" y="467"/>
                  </a:lnTo>
                  <a:lnTo>
                    <a:pt x="1290" y="459"/>
                  </a:lnTo>
                  <a:lnTo>
                    <a:pt x="1288" y="451"/>
                  </a:lnTo>
                  <a:lnTo>
                    <a:pt x="1288" y="448"/>
                  </a:lnTo>
                  <a:lnTo>
                    <a:pt x="1284" y="448"/>
                  </a:lnTo>
                  <a:lnTo>
                    <a:pt x="1283" y="450"/>
                  </a:lnTo>
                  <a:lnTo>
                    <a:pt x="1280" y="451"/>
                  </a:lnTo>
                  <a:lnTo>
                    <a:pt x="1279" y="452"/>
                  </a:lnTo>
                  <a:lnTo>
                    <a:pt x="1277" y="455"/>
                  </a:lnTo>
                  <a:lnTo>
                    <a:pt x="1275" y="458"/>
                  </a:lnTo>
                  <a:lnTo>
                    <a:pt x="1272" y="459"/>
                  </a:lnTo>
                  <a:lnTo>
                    <a:pt x="1265" y="459"/>
                  </a:lnTo>
                  <a:lnTo>
                    <a:pt x="1262" y="460"/>
                  </a:lnTo>
                  <a:lnTo>
                    <a:pt x="1258" y="460"/>
                  </a:lnTo>
                  <a:lnTo>
                    <a:pt x="1254" y="462"/>
                  </a:lnTo>
                  <a:lnTo>
                    <a:pt x="1249" y="465"/>
                  </a:lnTo>
                  <a:lnTo>
                    <a:pt x="1244" y="467"/>
                  </a:lnTo>
                  <a:lnTo>
                    <a:pt x="1242" y="470"/>
                  </a:lnTo>
                  <a:lnTo>
                    <a:pt x="1239" y="476"/>
                  </a:lnTo>
                  <a:lnTo>
                    <a:pt x="1238" y="480"/>
                  </a:lnTo>
                  <a:lnTo>
                    <a:pt x="1240" y="488"/>
                  </a:lnTo>
                  <a:lnTo>
                    <a:pt x="1249" y="502"/>
                  </a:lnTo>
                  <a:lnTo>
                    <a:pt x="1249" y="507"/>
                  </a:lnTo>
                  <a:lnTo>
                    <a:pt x="1243" y="510"/>
                  </a:lnTo>
                  <a:lnTo>
                    <a:pt x="1232" y="510"/>
                  </a:lnTo>
                  <a:lnTo>
                    <a:pt x="1221" y="508"/>
                  </a:lnTo>
                  <a:lnTo>
                    <a:pt x="1213" y="507"/>
                  </a:lnTo>
                  <a:lnTo>
                    <a:pt x="1205" y="507"/>
                  </a:lnTo>
                  <a:lnTo>
                    <a:pt x="1202" y="508"/>
                  </a:lnTo>
                  <a:lnTo>
                    <a:pt x="1199" y="511"/>
                  </a:lnTo>
                  <a:lnTo>
                    <a:pt x="1198" y="514"/>
                  </a:lnTo>
                  <a:lnTo>
                    <a:pt x="1198" y="517"/>
                  </a:lnTo>
                  <a:lnTo>
                    <a:pt x="1199" y="519"/>
                  </a:lnTo>
                  <a:lnTo>
                    <a:pt x="1199" y="524"/>
                  </a:lnTo>
                  <a:lnTo>
                    <a:pt x="1198" y="526"/>
                  </a:lnTo>
                  <a:lnTo>
                    <a:pt x="1195" y="528"/>
                  </a:lnTo>
                  <a:lnTo>
                    <a:pt x="1190" y="528"/>
                  </a:lnTo>
                  <a:lnTo>
                    <a:pt x="1187" y="529"/>
                  </a:lnTo>
                  <a:lnTo>
                    <a:pt x="1186" y="530"/>
                  </a:lnTo>
                  <a:lnTo>
                    <a:pt x="1184" y="533"/>
                  </a:lnTo>
                  <a:lnTo>
                    <a:pt x="1184" y="536"/>
                  </a:lnTo>
                  <a:lnTo>
                    <a:pt x="1187" y="541"/>
                  </a:lnTo>
                  <a:lnTo>
                    <a:pt x="1187" y="547"/>
                  </a:lnTo>
                  <a:lnTo>
                    <a:pt x="1186" y="550"/>
                  </a:lnTo>
                  <a:lnTo>
                    <a:pt x="1180" y="555"/>
                  </a:lnTo>
                  <a:lnTo>
                    <a:pt x="1177" y="556"/>
                  </a:lnTo>
                  <a:lnTo>
                    <a:pt x="1175" y="556"/>
                  </a:lnTo>
                  <a:lnTo>
                    <a:pt x="1171" y="552"/>
                  </a:lnTo>
                  <a:lnTo>
                    <a:pt x="1168" y="551"/>
                  </a:lnTo>
                  <a:lnTo>
                    <a:pt x="1165" y="551"/>
                  </a:lnTo>
                  <a:lnTo>
                    <a:pt x="1164" y="552"/>
                  </a:lnTo>
                  <a:lnTo>
                    <a:pt x="1164" y="555"/>
                  </a:lnTo>
                  <a:lnTo>
                    <a:pt x="1165" y="565"/>
                  </a:lnTo>
                  <a:lnTo>
                    <a:pt x="1176" y="584"/>
                  </a:lnTo>
                  <a:lnTo>
                    <a:pt x="1177" y="589"/>
                  </a:lnTo>
                  <a:lnTo>
                    <a:pt x="1172" y="593"/>
                  </a:lnTo>
                  <a:lnTo>
                    <a:pt x="1165" y="596"/>
                  </a:lnTo>
                  <a:lnTo>
                    <a:pt x="1157" y="600"/>
                  </a:lnTo>
                  <a:lnTo>
                    <a:pt x="1152" y="604"/>
                  </a:lnTo>
                  <a:lnTo>
                    <a:pt x="1145" y="613"/>
                  </a:lnTo>
                  <a:lnTo>
                    <a:pt x="1135" y="624"/>
                  </a:lnTo>
                  <a:lnTo>
                    <a:pt x="1126" y="636"/>
                  </a:lnTo>
                  <a:lnTo>
                    <a:pt x="1116" y="643"/>
                  </a:lnTo>
                  <a:lnTo>
                    <a:pt x="1108" y="648"/>
                  </a:lnTo>
                  <a:lnTo>
                    <a:pt x="1102" y="656"/>
                  </a:lnTo>
                  <a:lnTo>
                    <a:pt x="1100" y="663"/>
                  </a:lnTo>
                  <a:lnTo>
                    <a:pt x="1101" y="670"/>
                  </a:lnTo>
                  <a:lnTo>
                    <a:pt x="1105" y="678"/>
                  </a:lnTo>
                  <a:lnTo>
                    <a:pt x="1113" y="703"/>
                  </a:lnTo>
                  <a:lnTo>
                    <a:pt x="1116" y="713"/>
                  </a:lnTo>
                  <a:lnTo>
                    <a:pt x="1117" y="719"/>
                  </a:lnTo>
                  <a:lnTo>
                    <a:pt x="1117" y="728"/>
                  </a:lnTo>
                  <a:lnTo>
                    <a:pt x="1115" y="737"/>
                  </a:lnTo>
                  <a:lnTo>
                    <a:pt x="1112" y="743"/>
                  </a:lnTo>
                  <a:lnTo>
                    <a:pt x="1106" y="745"/>
                  </a:lnTo>
                  <a:lnTo>
                    <a:pt x="1101" y="743"/>
                  </a:lnTo>
                  <a:lnTo>
                    <a:pt x="1100" y="740"/>
                  </a:lnTo>
                  <a:lnTo>
                    <a:pt x="1098" y="736"/>
                  </a:lnTo>
                  <a:lnTo>
                    <a:pt x="1098" y="733"/>
                  </a:lnTo>
                  <a:lnTo>
                    <a:pt x="1097" y="729"/>
                  </a:lnTo>
                  <a:lnTo>
                    <a:pt x="1094" y="726"/>
                  </a:lnTo>
                  <a:lnTo>
                    <a:pt x="1091" y="725"/>
                  </a:lnTo>
                  <a:lnTo>
                    <a:pt x="1085" y="719"/>
                  </a:lnTo>
                  <a:lnTo>
                    <a:pt x="1080" y="708"/>
                  </a:lnTo>
                  <a:lnTo>
                    <a:pt x="1076" y="695"/>
                  </a:lnTo>
                  <a:lnTo>
                    <a:pt x="1075" y="682"/>
                  </a:lnTo>
                  <a:lnTo>
                    <a:pt x="1074" y="678"/>
                  </a:lnTo>
                  <a:lnTo>
                    <a:pt x="1074" y="676"/>
                  </a:lnTo>
                  <a:lnTo>
                    <a:pt x="1072" y="674"/>
                  </a:lnTo>
                  <a:lnTo>
                    <a:pt x="1071" y="674"/>
                  </a:lnTo>
                  <a:lnTo>
                    <a:pt x="1068" y="677"/>
                  </a:lnTo>
                  <a:lnTo>
                    <a:pt x="1067" y="680"/>
                  </a:lnTo>
                  <a:lnTo>
                    <a:pt x="1061" y="682"/>
                  </a:lnTo>
                  <a:lnTo>
                    <a:pt x="1056" y="680"/>
                  </a:lnTo>
                  <a:lnTo>
                    <a:pt x="1053" y="676"/>
                  </a:lnTo>
                  <a:lnTo>
                    <a:pt x="1050" y="673"/>
                  </a:lnTo>
                  <a:lnTo>
                    <a:pt x="1048" y="667"/>
                  </a:lnTo>
                  <a:lnTo>
                    <a:pt x="1045" y="666"/>
                  </a:lnTo>
                  <a:lnTo>
                    <a:pt x="1039" y="669"/>
                  </a:lnTo>
                  <a:lnTo>
                    <a:pt x="1031" y="671"/>
                  </a:lnTo>
                  <a:lnTo>
                    <a:pt x="1024" y="674"/>
                  </a:lnTo>
                  <a:lnTo>
                    <a:pt x="1002" y="674"/>
                  </a:lnTo>
                  <a:lnTo>
                    <a:pt x="998" y="676"/>
                  </a:lnTo>
                  <a:lnTo>
                    <a:pt x="997" y="677"/>
                  </a:lnTo>
                  <a:lnTo>
                    <a:pt x="996" y="680"/>
                  </a:lnTo>
                  <a:lnTo>
                    <a:pt x="996" y="682"/>
                  </a:lnTo>
                  <a:lnTo>
                    <a:pt x="994" y="685"/>
                  </a:lnTo>
                  <a:lnTo>
                    <a:pt x="994" y="687"/>
                  </a:lnTo>
                  <a:lnTo>
                    <a:pt x="992" y="689"/>
                  </a:lnTo>
                  <a:lnTo>
                    <a:pt x="989" y="689"/>
                  </a:lnTo>
                  <a:lnTo>
                    <a:pt x="986" y="688"/>
                  </a:lnTo>
                  <a:lnTo>
                    <a:pt x="982" y="687"/>
                  </a:lnTo>
                  <a:lnTo>
                    <a:pt x="974" y="682"/>
                  </a:lnTo>
                  <a:lnTo>
                    <a:pt x="963" y="680"/>
                  </a:lnTo>
                  <a:lnTo>
                    <a:pt x="937" y="680"/>
                  </a:lnTo>
                  <a:lnTo>
                    <a:pt x="931" y="682"/>
                  </a:lnTo>
                  <a:lnTo>
                    <a:pt x="929" y="688"/>
                  </a:lnTo>
                  <a:lnTo>
                    <a:pt x="923" y="693"/>
                  </a:lnTo>
                  <a:lnTo>
                    <a:pt x="916" y="699"/>
                  </a:lnTo>
                  <a:lnTo>
                    <a:pt x="910" y="702"/>
                  </a:lnTo>
                  <a:lnTo>
                    <a:pt x="907" y="703"/>
                  </a:lnTo>
                  <a:lnTo>
                    <a:pt x="904" y="706"/>
                  </a:lnTo>
                  <a:lnTo>
                    <a:pt x="900" y="707"/>
                  </a:lnTo>
                  <a:lnTo>
                    <a:pt x="897" y="710"/>
                  </a:lnTo>
                  <a:lnTo>
                    <a:pt x="894" y="714"/>
                  </a:lnTo>
                  <a:lnTo>
                    <a:pt x="893" y="715"/>
                  </a:lnTo>
                  <a:lnTo>
                    <a:pt x="893" y="718"/>
                  </a:lnTo>
                  <a:lnTo>
                    <a:pt x="899" y="724"/>
                  </a:lnTo>
                  <a:lnTo>
                    <a:pt x="900" y="732"/>
                  </a:lnTo>
                  <a:lnTo>
                    <a:pt x="900" y="741"/>
                  </a:lnTo>
                  <a:lnTo>
                    <a:pt x="897" y="751"/>
                  </a:lnTo>
                  <a:lnTo>
                    <a:pt x="894" y="763"/>
                  </a:lnTo>
                  <a:lnTo>
                    <a:pt x="894" y="778"/>
                  </a:lnTo>
                  <a:lnTo>
                    <a:pt x="896" y="796"/>
                  </a:lnTo>
                  <a:lnTo>
                    <a:pt x="900" y="809"/>
                  </a:lnTo>
                  <a:lnTo>
                    <a:pt x="905" y="818"/>
                  </a:lnTo>
                  <a:lnTo>
                    <a:pt x="914" y="828"/>
                  </a:lnTo>
                  <a:lnTo>
                    <a:pt x="930" y="844"/>
                  </a:lnTo>
                  <a:lnTo>
                    <a:pt x="937" y="848"/>
                  </a:lnTo>
                  <a:lnTo>
                    <a:pt x="944" y="847"/>
                  </a:lnTo>
                  <a:lnTo>
                    <a:pt x="951" y="843"/>
                  </a:lnTo>
                  <a:lnTo>
                    <a:pt x="959" y="837"/>
                  </a:lnTo>
                  <a:lnTo>
                    <a:pt x="966" y="837"/>
                  </a:lnTo>
                  <a:lnTo>
                    <a:pt x="967" y="839"/>
                  </a:lnTo>
                  <a:lnTo>
                    <a:pt x="968" y="839"/>
                  </a:lnTo>
                  <a:lnTo>
                    <a:pt x="970" y="840"/>
                  </a:lnTo>
                  <a:lnTo>
                    <a:pt x="972" y="840"/>
                  </a:lnTo>
                  <a:lnTo>
                    <a:pt x="975" y="839"/>
                  </a:lnTo>
                  <a:lnTo>
                    <a:pt x="977" y="836"/>
                  </a:lnTo>
                  <a:lnTo>
                    <a:pt x="979" y="832"/>
                  </a:lnTo>
                  <a:lnTo>
                    <a:pt x="979" y="822"/>
                  </a:lnTo>
                  <a:lnTo>
                    <a:pt x="978" y="817"/>
                  </a:lnTo>
                  <a:lnTo>
                    <a:pt x="979" y="811"/>
                  </a:lnTo>
                  <a:lnTo>
                    <a:pt x="981" y="807"/>
                  </a:lnTo>
                  <a:lnTo>
                    <a:pt x="985" y="803"/>
                  </a:lnTo>
                  <a:lnTo>
                    <a:pt x="989" y="802"/>
                  </a:lnTo>
                  <a:lnTo>
                    <a:pt x="1004" y="802"/>
                  </a:lnTo>
                  <a:lnTo>
                    <a:pt x="1015" y="799"/>
                  </a:lnTo>
                  <a:lnTo>
                    <a:pt x="1024" y="799"/>
                  </a:lnTo>
                  <a:lnTo>
                    <a:pt x="1028" y="802"/>
                  </a:lnTo>
                  <a:lnTo>
                    <a:pt x="1031" y="818"/>
                  </a:lnTo>
                  <a:lnTo>
                    <a:pt x="1030" y="828"/>
                  </a:lnTo>
                  <a:lnTo>
                    <a:pt x="1024" y="835"/>
                  </a:lnTo>
                  <a:lnTo>
                    <a:pt x="1019" y="843"/>
                  </a:lnTo>
                  <a:lnTo>
                    <a:pt x="1016" y="852"/>
                  </a:lnTo>
                  <a:lnTo>
                    <a:pt x="1018" y="862"/>
                  </a:lnTo>
                  <a:lnTo>
                    <a:pt x="1016" y="872"/>
                  </a:lnTo>
                  <a:lnTo>
                    <a:pt x="1015" y="876"/>
                  </a:lnTo>
                  <a:lnTo>
                    <a:pt x="1012" y="881"/>
                  </a:lnTo>
                  <a:lnTo>
                    <a:pt x="1012" y="883"/>
                  </a:lnTo>
                  <a:lnTo>
                    <a:pt x="1011" y="884"/>
                  </a:lnTo>
                  <a:lnTo>
                    <a:pt x="1011" y="885"/>
                  </a:lnTo>
                  <a:lnTo>
                    <a:pt x="1023" y="885"/>
                  </a:lnTo>
                  <a:lnTo>
                    <a:pt x="1026" y="887"/>
                  </a:lnTo>
                  <a:lnTo>
                    <a:pt x="1027" y="887"/>
                  </a:lnTo>
                  <a:lnTo>
                    <a:pt x="1030" y="889"/>
                  </a:lnTo>
                  <a:lnTo>
                    <a:pt x="1033" y="889"/>
                  </a:lnTo>
                  <a:lnTo>
                    <a:pt x="1041" y="888"/>
                  </a:lnTo>
                  <a:lnTo>
                    <a:pt x="1048" y="883"/>
                  </a:lnTo>
                  <a:lnTo>
                    <a:pt x="1056" y="880"/>
                  </a:lnTo>
                  <a:lnTo>
                    <a:pt x="1061" y="883"/>
                  </a:lnTo>
                  <a:lnTo>
                    <a:pt x="1068" y="887"/>
                  </a:lnTo>
                  <a:lnTo>
                    <a:pt x="1074" y="895"/>
                  </a:lnTo>
                  <a:lnTo>
                    <a:pt x="1078" y="903"/>
                  </a:lnTo>
                  <a:lnTo>
                    <a:pt x="1079" y="910"/>
                  </a:lnTo>
                  <a:lnTo>
                    <a:pt x="1076" y="922"/>
                  </a:lnTo>
                  <a:lnTo>
                    <a:pt x="1074" y="937"/>
                  </a:lnTo>
                  <a:lnTo>
                    <a:pt x="1074" y="954"/>
                  </a:lnTo>
                  <a:lnTo>
                    <a:pt x="1075" y="965"/>
                  </a:lnTo>
                  <a:lnTo>
                    <a:pt x="1079" y="973"/>
                  </a:lnTo>
                  <a:lnTo>
                    <a:pt x="1082" y="977"/>
                  </a:lnTo>
                  <a:lnTo>
                    <a:pt x="1085" y="983"/>
                  </a:lnTo>
                  <a:lnTo>
                    <a:pt x="1090" y="988"/>
                  </a:lnTo>
                  <a:lnTo>
                    <a:pt x="1093" y="989"/>
                  </a:lnTo>
                  <a:lnTo>
                    <a:pt x="1097" y="991"/>
                  </a:lnTo>
                  <a:lnTo>
                    <a:pt x="1101" y="989"/>
                  </a:lnTo>
                  <a:lnTo>
                    <a:pt x="1112" y="984"/>
                  </a:lnTo>
                  <a:lnTo>
                    <a:pt x="1119" y="980"/>
                  </a:lnTo>
                  <a:lnTo>
                    <a:pt x="1124" y="974"/>
                  </a:lnTo>
                  <a:lnTo>
                    <a:pt x="1128" y="974"/>
                  </a:lnTo>
                  <a:lnTo>
                    <a:pt x="1134" y="976"/>
                  </a:lnTo>
                  <a:lnTo>
                    <a:pt x="1139" y="980"/>
                  </a:lnTo>
                  <a:lnTo>
                    <a:pt x="1145" y="985"/>
                  </a:lnTo>
                  <a:lnTo>
                    <a:pt x="1146" y="988"/>
                  </a:lnTo>
                  <a:lnTo>
                    <a:pt x="1146" y="989"/>
                  </a:lnTo>
                  <a:lnTo>
                    <a:pt x="1149" y="992"/>
                  </a:lnTo>
                  <a:lnTo>
                    <a:pt x="1156" y="992"/>
                  </a:lnTo>
                  <a:lnTo>
                    <a:pt x="1160" y="991"/>
                  </a:lnTo>
                  <a:lnTo>
                    <a:pt x="1164" y="988"/>
                  </a:lnTo>
                  <a:lnTo>
                    <a:pt x="1167" y="985"/>
                  </a:lnTo>
                  <a:lnTo>
                    <a:pt x="1172" y="977"/>
                  </a:lnTo>
                  <a:lnTo>
                    <a:pt x="1176" y="972"/>
                  </a:lnTo>
                  <a:lnTo>
                    <a:pt x="1183" y="962"/>
                  </a:lnTo>
                  <a:lnTo>
                    <a:pt x="1191" y="955"/>
                  </a:lnTo>
                  <a:lnTo>
                    <a:pt x="1198" y="951"/>
                  </a:lnTo>
                  <a:lnTo>
                    <a:pt x="1203" y="948"/>
                  </a:lnTo>
                  <a:lnTo>
                    <a:pt x="1210" y="943"/>
                  </a:lnTo>
                  <a:lnTo>
                    <a:pt x="1219" y="937"/>
                  </a:lnTo>
                  <a:lnTo>
                    <a:pt x="1225" y="936"/>
                  </a:lnTo>
                  <a:lnTo>
                    <a:pt x="1228" y="939"/>
                  </a:lnTo>
                  <a:lnTo>
                    <a:pt x="1228" y="943"/>
                  </a:lnTo>
                  <a:lnTo>
                    <a:pt x="1225" y="948"/>
                  </a:lnTo>
                  <a:lnTo>
                    <a:pt x="1223" y="955"/>
                  </a:lnTo>
                  <a:lnTo>
                    <a:pt x="1221" y="959"/>
                  </a:lnTo>
                  <a:lnTo>
                    <a:pt x="1221" y="977"/>
                  </a:lnTo>
                  <a:lnTo>
                    <a:pt x="1223" y="985"/>
                  </a:lnTo>
                  <a:lnTo>
                    <a:pt x="1225" y="989"/>
                  </a:lnTo>
                  <a:lnTo>
                    <a:pt x="1228" y="988"/>
                  </a:lnTo>
                  <a:lnTo>
                    <a:pt x="1228" y="981"/>
                  </a:lnTo>
                  <a:lnTo>
                    <a:pt x="1229" y="972"/>
                  </a:lnTo>
                  <a:lnTo>
                    <a:pt x="1232" y="963"/>
                  </a:lnTo>
                  <a:lnTo>
                    <a:pt x="1239" y="954"/>
                  </a:lnTo>
                  <a:lnTo>
                    <a:pt x="1247" y="948"/>
                  </a:lnTo>
                  <a:lnTo>
                    <a:pt x="1254" y="946"/>
                  </a:lnTo>
                  <a:lnTo>
                    <a:pt x="1257" y="948"/>
                  </a:lnTo>
                  <a:lnTo>
                    <a:pt x="1258" y="951"/>
                  </a:lnTo>
                  <a:lnTo>
                    <a:pt x="1261" y="954"/>
                  </a:lnTo>
                  <a:lnTo>
                    <a:pt x="1262" y="958"/>
                  </a:lnTo>
                  <a:lnTo>
                    <a:pt x="1265" y="963"/>
                  </a:lnTo>
                  <a:lnTo>
                    <a:pt x="1268" y="965"/>
                  </a:lnTo>
                  <a:lnTo>
                    <a:pt x="1269" y="966"/>
                  </a:lnTo>
                  <a:lnTo>
                    <a:pt x="1272" y="965"/>
                  </a:lnTo>
                  <a:lnTo>
                    <a:pt x="1279" y="961"/>
                  </a:lnTo>
                  <a:lnTo>
                    <a:pt x="1286" y="959"/>
                  </a:lnTo>
                  <a:lnTo>
                    <a:pt x="1292" y="961"/>
                  </a:lnTo>
                  <a:lnTo>
                    <a:pt x="1298" y="966"/>
                  </a:lnTo>
                  <a:lnTo>
                    <a:pt x="1299" y="970"/>
                  </a:lnTo>
                  <a:lnTo>
                    <a:pt x="1302" y="974"/>
                  </a:lnTo>
                  <a:lnTo>
                    <a:pt x="1303" y="976"/>
                  </a:lnTo>
                  <a:lnTo>
                    <a:pt x="1303" y="977"/>
                  </a:lnTo>
                  <a:lnTo>
                    <a:pt x="1305" y="974"/>
                  </a:lnTo>
                  <a:lnTo>
                    <a:pt x="1307" y="973"/>
                  </a:lnTo>
                  <a:lnTo>
                    <a:pt x="1309" y="969"/>
                  </a:lnTo>
                  <a:lnTo>
                    <a:pt x="1309" y="966"/>
                  </a:lnTo>
                  <a:lnTo>
                    <a:pt x="1311" y="961"/>
                  </a:lnTo>
                  <a:lnTo>
                    <a:pt x="1318" y="958"/>
                  </a:lnTo>
                  <a:lnTo>
                    <a:pt x="1328" y="956"/>
                  </a:lnTo>
                  <a:lnTo>
                    <a:pt x="1337" y="961"/>
                  </a:lnTo>
                  <a:lnTo>
                    <a:pt x="1342" y="963"/>
                  </a:lnTo>
                  <a:lnTo>
                    <a:pt x="1344" y="966"/>
                  </a:lnTo>
                  <a:lnTo>
                    <a:pt x="1346" y="969"/>
                  </a:lnTo>
                  <a:lnTo>
                    <a:pt x="1346" y="970"/>
                  </a:lnTo>
                  <a:lnTo>
                    <a:pt x="1347" y="970"/>
                  </a:lnTo>
                  <a:lnTo>
                    <a:pt x="1347" y="972"/>
                  </a:lnTo>
                  <a:lnTo>
                    <a:pt x="1351" y="972"/>
                  </a:lnTo>
                  <a:lnTo>
                    <a:pt x="1353" y="969"/>
                  </a:lnTo>
                  <a:lnTo>
                    <a:pt x="1355" y="966"/>
                  </a:lnTo>
                  <a:lnTo>
                    <a:pt x="1358" y="962"/>
                  </a:lnTo>
                  <a:lnTo>
                    <a:pt x="1359" y="958"/>
                  </a:lnTo>
                  <a:lnTo>
                    <a:pt x="1363" y="954"/>
                  </a:lnTo>
                  <a:lnTo>
                    <a:pt x="1365" y="956"/>
                  </a:lnTo>
                  <a:lnTo>
                    <a:pt x="1363" y="965"/>
                  </a:lnTo>
                  <a:lnTo>
                    <a:pt x="1361" y="976"/>
                  </a:lnTo>
                  <a:lnTo>
                    <a:pt x="1354" y="989"/>
                  </a:lnTo>
                  <a:lnTo>
                    <a:pt x="1354" y="993"/>
                  </a:lnTo>
                  <a:lnTo>
                    <a:pt x="1355" y="993"/>
                  </a:lnTo>
                  <a:lnTo>
                    <a:pt x="1357" y="995"/>
                  </a:lnTo>
                  <a:lnTo>
                    <a:pt x="1359" y="993"/>
                  </a:lnTo>
                  <a:lnTo>
                    <a:pt x="1362" y="993"/>
                  </a:lnTo>
                  <a:lnTo>
                    <a:pt x="1363" y="995"/>
                  </a:lnTo>
                  <a:lnTo>
                    <a:pt x="1365" y="998"/>
                  </a:lnTo>
                  <a:lnTo>
                    <a:pt x="1366" y="999"/>
                  </a:lnTo>
                  <a:lnTo>
                    <a:pt x="1372" y="999"/>
                  </a:lnTo>
                  <a:lnTo>
                    <a:pt x="1374" y="998"/>
                  </a:lnTo>
                  <a:lnTo>
                    <a:pt x="1380" y="998"/>
                  </a:lnTo>
                  <a:lnTo>
                    <a:pt x="1383" y="999"/>
                  </a:lnTo>
                  <a:lnTo>
                    <a:pt x="1384" y="1002"/>
                  </a:lnTo>
                  <a:lnTo>
                    <a:pt x="1389" y="1007"/>
                  </a:lnTo>
                  <a:lnTo>
                    <a:pt x="1395" y="1015"/>
                  </a:lnTo>
                  <a:lnTo>
                    <a:pt x="1402" y="1026"/>
                  </a:lnTo>
                  <a:lnTo>
                    <a:pt x="1407" y="1032"/>
                  </a:lnTo>
                  <a:lnTo>
                    <a:pt x="1413" y="1032"/>
                  </a:lnTo>
                  <a:lnTo>
                    <a:pt x="1420" y="1028"/>
                  </a:lnTo>
                  <a:lnTo>
                    <a:pt x="1429" y="1025"/>
                  </a:lnTo>
                  <a:lnTo>
                    <a:pt x="1440" y="1026"/>
                  </a:lnTo>
                  <a:lnTo>
                    <a:pt x="1451" y="1035"/>
                  </a:lnTo>
                  <a:lnTo>
                    <a:pt x="1462" y="1046"/>
                  </a:lnTo>
                  <a:lnTo>
                    <a:pt x="1473" y="1058"/>
                  </a:lnTo>
                  <a:lnTo>
                    <a:pt x="1480" y="1069"/>
                  </a:lnTo>
                  <a:lnTo>
                    <a:pt x="1484" y="1078"/>
                  </a:lnTo>
                  <a:lnTo>
                    <a:pt x="1488" y="1084"/>
                  </a:lnTo>
                  <a:lnTo>
                    <a:pt x="1492" y="1087"/>
                  </a:lnTo>
                  <a:lnTo>
                    <a:pt x="1497" y="1089"/>
                  </a:lnTo>
                  <a:lnTo>
                    <a:pt x="1500" y="1092"/>
                  </a:lnTo>
                  <a:lnTo>
                    <a:pt x="1502" y="1096"/>
                  </a:lnTo>
                  <a:lnTo>
                    <a:pt x="1502" y="1099"/>
                  </a:lnTo>
                  <a:lnTo>
                    <a:pt x="1503" y="1103"/>
                  </a:lnTo>
                  <a:lnTo>
                    <a:pt x="1503" y="1106"/>
                  </a:lnTo>
                  <a:lnTo>
                    <a:pt x="1500" y="1111"/>
                  </a:lnTo>
                  <a:lnTo>
                    <a:pt x="1492" y="1117"/>
                  </a:lnTo>
                  <a:lnTo>
                    <a:pt x="1482" y="1122"/>
                  </a:lnTo>
                  <a:lnTo>
                    <a:pt x="1473" y="1125"/>
                  </a:lnTo>
                  <a:lnTo>
                    <a:pt x="1467" y="1128"/>
                  </a:lnTo>
                  <a:lnTo>
                    <a:pt x="1466" y="1131"/>
                  </a:lnTo>
                  <a:lnTo>
                    <a:pt x="1466" y="1135"/>
                  </a:lnTo>
                  <a:lnTo>
                    <a:pt x="1467" y="1136"/>
                  </a:lnTo>
                  <a:lnTo>
                    <a:pt x="1470" y="1136"/>
                  </a:lnTo>
                  <a:lnTo>
                    <a:pt x="1474" y="1137"/>
                  </a:lnTo>
                  <a:lnTo>
                    <a:pt x="1485" y="1135"/>
                  </a:lnTo>
                  <a:lnTo>
                    <a:pt x="1488" y="1133"/>
                  </a:lnTo>
                  <a:lnTo>
                    <a:pt x="1492" y="1129"/>
                  </a:lnTo>
                  <a:lnTo>
                    <a:pt x="1493" y="1126"/>
                  </a:lnTo>
                  <a:lnTo>
                    <a:pt x="1497" y="1122"/>
                  </a:lnTo>
                  <a:lnTo>
                    <a:pt x="1500" y="1121"/>
                  </a:lnTo>
                  <a:lnTo>
                    <a:pt x="1504" y="1120"/>
                  </a:lnTo>
                  <a:lnTo>
                    <a:pt x="1508" y="1121"/>
                  </a:lnTo>
                  <a:lnTo>
                    <a:pt x="1514" y="1124"/>
                  </a:lnTo>
                  <a:lnTo>
                    <a:pt x="1515" y="1128"/>
                  </a:lnTo>
                  <a:lnTo>
                    <a:pt x="1515" y="1132"/>
                  </a:lnTo>
                  <a:lnTo>
                    <a:pt x="1514" y="1136"/>
                  </a:lnTo>
                  <a:lnTo>
                    <a:pt x="1511" y="1141"/>
                  </a:lnTo>
                  <a:lnTo>
                    <a:pt x="1508" y="1146"/>
                  </a:lnTo>
                  <a:lnTo>
                    <a:pt x="1504" y="1148"/>
                  </a:lnTo>
                  <a:lnTo>
                    <a:pt x="1502" y="1151"/>
                  </a:lnTo>
                  <a:lnTo>
                    <a:pt x="1497" y="1154"/>
                  </a:lnTo>
                  <a:lnTo>
                    <a:pt x="1495" y="1155"/>
                  </a:lnTo>
                  <a:lnTo>
                    <a:pt x="1493" y="1157"/>
                  </a:lnTo>
                  <a:lnTo>
                    <a:pt x="1493" y="1159"/>
                  </a:lnTo>
                  <a:lnTo>
                    <a:pt x="1496" y="1159"/>
                  </a:lnTo>
                  <a:lnTo>
                    <a:pt x="1500" y="1161"/>
                  </a:lnTo>
                  <a:lnTo>
                    <a:pt x="1510" y="1161"/>
                  </a:lnTo>
                  <a:lnTo>
                    <a:pt x="1511" y="1159"/>
                  </a:lnTo>
                  <a:lnTo>
                    <a:pt x="1511" y="1155"/>
                  </a:lnTo>
                  <a:lnTo>
                    <a:pt x="1514" y="1147"/>
                  </a:lnTo>
                  <a:lnTo>
                    <a:pt x="1519" y="1139"/>
                  </a:lnTo>
                  <a:lnTo>
                    <a:pt x="1522" y="1136"/>
                  </a:lnTo>
                  <a:lnTo>
                    <a:pt x="1523" y="1133"/>
                  </a:lnTo>
                  <a:lnTo>
                    <a:pt x="1525" y="1133"/>
                  </a:lnTo>
                  <a:lnTo>
                    <a:pt x="1526" y="1132"/>
                  </a:lnTo>
                  <a:lnTo>
                    <a:pt x="1528" y="1132"/>
                  </a:lnTo>
                  <a:lnTo>
                    <a:pt x="1529" y="1133"/>
                  </a:lnTo>
                  <a:lnTo>
                    <a:pt x="1532" y="1133"/>
                  </a:lnTo>
                  <a:lnTo>
                    <a:pt x="1540" y="1135"/>
                  </a:lnTo>
                  <a:lnTo>
                    <a:pt x="1549" y="1137"/>
                  </a:lnTo>
                  <a:lnTo>
                    <a:pt x="1558" y="1141"/>
                  </a:lnTo>
                  <a:lnTo>
                    <a:pt x="1566" y="1147"/>
                  </a:lnTo>
                  <a:lnTo>
                    <a:pt x="1575" y="1154"/>
                  </a:lnTo>
                  <a:lnTo>
                    <a:pt x="1586" y="1161"/>
                  </a:lnTo>
                  <a:lnTo>
                    <a:pt x="1595" y="1165"/>
                  </a:lnTo>
                  <a:lnTo>
                    <a:pt x="1604" y="1165"/>
                  </a:lnTo>
                  <a:lnTo>
                    <a:pt x="1612" y="1162"/>
                  </a:lnTo>
                  <a:lnTo>
                    <a:pt x="1619" y="1162"/>
                  </a:lnTo>
                  <a:lnTo>
                    <a:pt x="1627" y="1166"/>
                  </a:lnTo>
                  <a:lnTo>
                    <a:pt x="1636" y="1173"/>
                  </a:lnTo>
                  <a:lnTo>
                    <a:pt x="1642" y="1180"/>
                  </a:lnTo>
                  <a:lnTo>
                    <a:pt x="1649" y="1185"/>
                  </a:lnTo>
                  <a:lnTo>
                    <a:pt x="1657" y="1189"/>
                  </a:lnTo>
                  <a:lnTo>
                    <a:pt x="1666" y="1192"/>
                  </a:lnTo>
                  <a:lnTo>
                    <a:pt x="1672" y="1195"/>
                  </a:lnTo>
                  <a:lnTo>
                    <a:pt x="1682" y="1202"/>
                  </a:lnTo>
                  <a:lnTo>
                    <a:pt x="1689" y="1214"/>
                  </a:lnTo>
                  <a:lnTo>
                    <a:pt x="1693" y="1226"/>
                  </a:lnTo>
                  <a:lnTo>
                    <a:pt x="1693" y="1236"/>
                  </a:lnTo>
                  <a:lnTo>
                    <a:pt x="1690" y="1247"/>
                  </a:lnTo>
                  <a:lnTo>
                    <a:pt x="1686" y="1258"/>
                  </a:lnTo>
                  <a:lnTo>
                    <a:pt x="1682" y="1268"/>
                  </a:lnTo>
                  <a:lnTo>
                    <a:pt x="1681" y="1273"/>
                  </a:lnTo>
                  <a:lnTo>
                    <a:pt x="1678" y="1278"/>
                  </a:lnTo>
                  <a:lnTo>
                    <a:pt x="1672" y="1287"/>
                  </a:lnTo>
                  <a:lnTo>
                    <a:pt x="1666" y="1296"/>
                  </a:lnTo>
                  <a:lnTo>
                    <a:pt x="1656" y="1307"/>
                  </a:lnTo>
                  <a:lnTo>
                    <a:pt x="1646" y="1317"/>
                  </a:lnTo>
                  <a:lnTo>
                    <a:pt x="1638" y="1329"/>
                  </a:lnTo>
                  <a:lnTo>
                    <a:pt x="1637" y="1342"/>
                  </a:lnTo>
                  <a:lnTo>
                    <a:pt x="1640" y="1351"/>
                  </a:lnTo>
                  <a:lnTo>
                    <a:pt x="1641" y="1358"/>
                  </a:lnTo>
                  <a:lnTo>
                    <a:pt x="1641" y="1365"/>
                  </a:lnTo>
                  <a:lnTo>
                    <a:pt x="1638" y="1374"/>
                  </a:lnTo>
                  <a:lnTo>
                    <a:pt x="1636" y="1385"/>
                  </a:lnTo>
                  <a:lnTo>
                    <a:pt x="1633" y="1394"/>
                  </a:lnTo>
                  <a:lnTo>
                    <a:pt x="1633" y="1400"/>
                  </a:lnTo>
                  <a:lnTo>
                    <a:pt x="1634" y="1407"/>
                  </a:lnTo>
                  <a:lnTo>
                    <a:pt x="1631" y="1414"/>
                  </a:lnTo>
                  <a:lnTo>
                    <a:pt x="1627" y="1422"/>
                  </a:lnTo>
                  <a:lnTo>
                    <a:pt x="1622" y="1429"/>
                  </a:lnTo>
                  <a:lnTo>
                    <a:pt x="1616" y="1440"/>
                  </a:lnTo>
                  <a:lnTo>
                    <a:pt x="1612" y="1453"/>
                  </a:lnTo>
                  <a:lnTo>
                    <a:pt x="1607" y="1462"/>
                  </a:lnTo>
                  <a:lnTo>
                    <a:pt x="1603" y="1466"/>
                  </a:lnTo>
                  <a:lnTo>
                    <a:pt x="1595" y="1469"/>
                  </a:lnTo>
                  <a:lnTo>
                    <a:pt x="1586" y="1469"/>
                  </a:lnTo>
                  <a:lnTo>
                    <a:pt x="1577" y="1472"/>
                  </a:lnTo>
                  <a:lnTo>
                    <a:pt x="1570" y="1474"/>
                  </a:lnTo>
                  <a:lnTo>
                    <a:pt x="1563" y="1476"/>
                  </a:lnTo>
                  <a:lnTo>
                    <a:pt x="1559" y="1479"/>
                  </a:lnTo>
                  <a:lnTo>
                    <a:pt x="1558" y="1480"/>
                  </a:lnTo>
                  <a:lnTo>
                    <a:pt x="1556" y="1480"/>
                  </a:lnTo>
                  <a:lnTo>
                    <a:pt x="1554" y="1481"/>
                  </a:lnTo>
                  <a:lnTo>
                    <a:pt x="1548" y="1485"/>
                  </a:lnTo>
                  <a:lnTo>
                    <a:pt x="1538" y="1489"/>
                  </a:lnTo>
                  <a:lnTo>
                    <a:pt x="1530" y="1496"/>
                  </a:lnTo>
                  <a:lnTo>
                    <a:pt x="1521" y="1502"/>
                  </a:lnTo>
                  <a:lnTo>
                    <a:pt x="1517" y="1509"/>
                  </a:lnTo>
                  <a:lnTo>
                    <a:pt x="1517" y="1517"/>
                  </a:lnTo>
                  <a:lnTo>
                    <a:pt x="1519" y="1526"/>
                  </a:lnTo>
                  <a:lnTo>
                    <a:pt x="1521" y="1536"/>
                  </a:lnTo>
                  <a:lnTo>
                    <a:pt x="1519" y="1544"/>
                  </a:lnTo>
                  <a:lnTo>
                    <a:pt x="1517" y="1548"/>
                  </a:lnTo>
                  <a:lnTo>
                    <a:pt x="1514" y="1551"/>
                  </a:lnTo>
                  <a:lnTo>
                    <a:pt x="1512" y="1551"/>
                  </a:lnTo>
                  <a:lnTo>
                    <a:pt x="1510" y="1553"/>
                  </a:lnTo>
                  <a:lnTo>
                    <a:pt x="1508" y="1553"/>
                  </a:lnTo>
                  <a:lnTo>
                    <a:pt x="1506" y="1554"/>
                  </a:lnTo>
                  <a:lnTo>
                    <a:pt x="1499" y="1568"/>
                  </a:lnTo>
                  <a:lnTo>
                    <a:pt x="1496" y="1572"/>
                  </a:lnTo>
                  <a:lnTo>
                    <a:pt x="1492" y="1576"/>
                  </a:lnTo>
                  <a:lnTo>
                    <a:pt x="1489" y="1577"/>
                  </a:lnTo>
                  <a:lnTo>
                    <a:pt x="1488" y="1579"/>
                  </a:lnTo>
                  <a:lnTo>
                    <a:pt x="1485" y="1580"/>
                  </a:lnTo>
                  <a:lnTo>
                    <a:pt x="1478" y="1590"/>
                  </a:lnTo>
                  <a:lnTo>
                    <a:pt x="1476" y="1605"/>
                  </a:lnTo>
                  <a:lnTo>
                    <a:pt x="1471" y="1614"/>
                  </a:lnTo>
                  <a:lnTo>
                    <a:pt x="1462" y="1627"/>
                  </a:lnTo>
                  <a:lnTo>
                    <a:pt x="1450" y="1640"/>
                  </a:lnTo>
                  <a:lnTo>
                    <a:pt x="1440" y="1648"/>
                  </a:lnTo>
                  <a:lnTo>
                    <a:pt x="1430" y="1651"/>
                  </a:lnTo>
                  <a:lnTo>
                    <a:pt x="1421" y="1650"/>
                  </a:lnTo>
                  <a:lnTo>
                    <a:pt x="1411" y="1647"/>
                  </a:lnTo>
                  <a:lnTo>
                    <a:pt x="1406" y="1642"/>
                  </a:lnTo>
                  <a:lnTo>
                    <a:pt x="1402" y="1633"/>
                  </a:lnTo>
                  <a:lnTo>
                    <a:pt x="1399" y="1622"/>
                  </a:lnTo>
                  <a:lnTo>
                    <a:pt x="1398" y="1613"/>
                  </a:lnTo>
                  <a:lnTo>
                    <a:pt x="1398" y="1606"/>
                  </a:lnTo>
                  <a:lnTo>
                    <a:pt x="1396" y="1606"/>
                  </a:lnTo>
                  <a:lnTo>
                    <a:pt x="1395" y="1613"/>
                  </a:lnTo>
                  <a:lnTo>
                    <a:pt x="1391" y="1622"/>
                  </a:lnTo>
                  <a:lnTo>
                    <a:pt x="1389" y="1632"/>
                  </a:lnTo>
                  <a:lnTo>
                    <a:pt x="1389" y="1637"/>
                  </a:lnTo>
                  <a:lnTo>
                    <a:pt x="1392" y="1643"/>
                  </a:lnTo>
                  <a:lnTo>
                    <a:pt x="1406" y="1657"/>
                  </a:lnTo>
                  <a:lnTo>
                    <a:pt x="1411" y="1661"/>
                  </a:lnTo>
                  <a:lnTo>
                    <a:pt x="1414" y="1664"/>
                  </a:lnTo>
                  <a:lnTo>
                    <a:pt x="1415" y="1666"/>
                  </a:lnTo>
                  <a:lnTo>
                    <a:pt x="1414" y="1669"/>
                  </a:lnTo>
                  <a:lnTo>
                    <a:pt x="1414" y="1673"/>
                  </a:lnTo>
                  <a:lnTo>
                    <a:pt x="1411" y="1677"/>
                  </a:lnTo>
                  <a:lnTo>
                    <a:pt x="1409" y="1683"/>
                  </a:lnTo>
                  <a:lnTo>
                    <a:pt x="1403" y="1690"/>
                  </a:lnTo>
                  <a:lnTo>
                    <a:pt x="1399" y="1698"/>
                  </a:lnTo>
                  <a:lnTo>
                    <a:pt x="1394" y="1705"/>
                  </a:lnTo>
                  <a:lnTo>
                    <a:pt x="1391" y="1707"/>
                  </a:lnTo>
                  <a:lnTo>
                    <a:pt x="1385" y="1709"/>
                  </a:lnTo>
                  <a:lnTo>
                    <a:pt x="1376" y="1710"/>
                  </a:lnTo>
                  <a:lnTo>
                    <a:pt x="1365" y="1711"/>
                  </a:lnTo>
                  <a:lnTo>
                    <a:pt x="1354" y="1711"/>
                  </a:lnTo>
                  <a:lnTo>
                    <a:pt x="1347" y="1710"/>
                  </a:lnTo>
                  <a:lnTo>
                    <a:pt x="1344" y="1709"/>
                  </a:lnTo>
                  <a:lnTo>
                    <a:pt x="1342" y="1710"/>
                  </a:lnTo>
                  <a:lnTo>
                    <a:pt x="1339" y="1716"/>
                  </a:lnTo>
                  <a:lnTo>
                    <a:pt x="1339" y="1732"/>
                  </a:lnTo>
                  <a:lnTo>
                    <a:pt x="1340" y="1735"/>
                  </a:lnTo>
                  <a:lnTo>
                    <a:pt x="1340" y="1739"/>
                  </a:lnTo>
                  <a:lnTo>
                    <a:pt x="1339" y="1740"/>
                  </a:lnTo>
                  <a:lnTo>
                    <a:pt x="1333" y="1740"/>
                  </a:lnTo>
                  <a:lnTo>
                    <a:pt x="1325" y="1737"/>
                  </a:lnTo>
                  <a:lnTo>
                    <a:pt x="1318" y="1736"/>
                  </a:lnTo>
                  <a:lnTo>
                    <a:pt x="1311" y="1733"/>
                  </a:lnTo>
                  <a:lnTo>
                    <a:pt x="1306" y="1733"/>
                  </a:lnTo>
                  <a:lnTo>
                    <a:pt x="1305" y="1735"/>
                  </a:lnTo>
                  <a:lnTo>
                    <a:pt x="1305" y="1739"/>
                  </a:lnTo>
                  <a:lnTo>
                    <a:pt x="1309" y="1751"/>
                  </a:lnTo>
                  <a:lnTo>
                    <a:pt x="1311" y="1754"/>
                  </a:lnTo>
                  <a:lnTo>
                    <a:pt x="1314" y="1755"/>
                  </a:lnTo>
                  <a:lnTo>
                    <a:pt x="1320" y="1755"/>
                  </a:lnTo>
                  <a:lnTo>
                    <a:pt x="1321" y="1754"/>
                  </a:lnTo>
                  <a:lnTo>
                    <a:pt x="1324" y="1754"/>
                  </a:lnTo>
                  <a:lnTo>
                    <a:pt x="1325" y="1755"/>
                  </a:lnTo>
                  <a:lnTo>
                    <a:pt x="1325" y="1757"/>
                  </a:lnTo>
                  <a:lnTo>
                    <a:pt x="1321" y="1765"/>
                  </a:lnTo>
                  <a:lnTo>
                    <a:pt x="1316" y="1773"/>
                  </a:lnTo>
                  <a:lnTo>
                    <a:pt x="1309" y="1780"/>
                  </a:lnTo>
                  <a:lnTo>
                    <a:pt x="1303" y="1787"/>
                  </a:lnTo>
                  <a:lnTo>
                    <a:pt x="1298" y="1796"/>
                  </a:lnTo>
                  <a:lnTo>
                    <a:pt x="1284" y="1810"/>
                  </a:lnTo>
                  <a:lnTo>
                    <a:pt x="1280" y="1813"/>
                  </a:lnTo>
                  <a:lnTo>
                    <a:pt x="1279" y="1817"/>
                  </a:lnTo>
                  <a:lnTo>
                    <a:pt x="1279" y="1824"/>
                  </a:lnTo>
                  <a:lnTo>
                    <a:pt x="1283" y="1825"/>
                  </a:lnTo>
                  <a:lnTo>
                    <a:pt x="1290" y="1825"/>
                  </a:lnTo>
                  <a:lnTo>
                    <a:pt x="1296" y="1827"/>
                  </a:lnTo>
                  <a:lnTo>
                    <a:pt x="1301" y="1827"/>
                  </a:lnTo>
                  <a:lnTo>
                    <a:pt x="1301" y="1831"/>
                  </a:lnTo>
                  <a:lnTo>
                    <a:pt x="1299" y="1839"/>
                  </a:lnTo>
                  <a:lnTo>
                    <a:pt x="1296" y="1846"/>
                  </a:lnTo>
                  <a:lnTo>
                    <a:pt x="1294" y="1851"/>
                  </a:lnTo>
                  <a:lnTo>
                    <a:pt x="1288" y="1857"/>
                  </a:lnTo>
                  <a:lnTo>
                    <a:pt x="1279" y="1865"/>
                  </a:lnTo>
                  <a:lnTo>
                    <a:pt x="1270" y="1873"/>
                  </a:lnTo>
                  <a:lnTo>
                    <a:pt x="1264" y="1879"/>
                  </a:lnTo>
                  <a:lnTo>
                    <a:pt x="1260" y="1884"/>
                  </a:lnTo>
                  <a:lnTo>
                    <a:pt x="1257" y="1891"/>
                  </a:lnTo>
                  <a:lnTo>
                    <a:pt x="1257" y="1899"/>
                  </a:lnTo>
                  <a:lnTo>
                    <a:pt x="1258" y="1906"/>
                  </a:lnTo>
                  <a:lnTo>
                    <a:pt x="1262" y="1914"/>
                  </a:lnTo>
                  <a:lnTo>
                    <a:pt x="1269" y="1924"/>
                  </a:lnTo>
                  <a:lnTo>
                    <a:pt x="1279" y="1932"/>
                  </a:lnTo>
                  <a:lnTo>
                    <a:pt x="1287" y="1936"/>
                  </a:lnTo>
                  <a:lnTo>
                    <a:pt x="1295" y="1939"/>
                  </a:lnTo>
                  <a:lnTo>
                    <a:pt x="1305" y="1940"/>
                  </a:lnTo>
                  <a:lnTo>
                    <a:pt x="1313" y="1940"/>
                  </a:lnTo>
                  <a:lnTo>
                    <a:pt x="1314" y="1943"/>
                  </a:lnTo>
                  <a:lnTo>
                    <a:pt x="1310" y="1946"/>
                  </a:lnTo>
                  <a:lnTo>
                    <a:pt x="1291" y="1951"/>
                  </a:lnTo>
                  <a:lnTo>
                    <a:pt x="1286" y="1953"/>
                  </a:lnTo>
                  <a:lnTo>
                    <a:pt x="1281" y="1954"/>
                  </a:lnTo>
                  <a:lnTo>
                    <a:pt x="1273" y="1955"/>
                  </a:lnTo>
                  <a:lnTo>
                    <a:pt x="1265" y="1958"/>
                  </a:lnTo>
                  <a:lnTo>
                    <a:pt x="1257" y="1958"/>
                  </a:lnTo>
                  <a:lnTo>
                    <a:pt x="1250" y="1957"/>
                  </a:lnTo>
                  <a:lnTo>
                    <a:pt x="1240" y="1954"/>
                  </a:lnTo>
                  <a:lnTo>
                    <a:pt x="1234" y="1950"/>
                  </a:lnTo>
                  <a:lnTo>
                    <a:pt x="1228" y="1949"/>
                  </a:lnTo>
                  <a:lnTo>
                    <a:pt x="1227" y="1949"/>
                  </a:lnTo>
                  <a:lnTo>
                    <a:pt x="1228" y="1947"/>
                  </a:lnTo>
                  <a:lnTo>
                    <a:pt x="1229" y="1944"/>
                  </a:lnTo>
                  <a:lnTo>
                    <a:pt x="1236" y="1938"/>
                  </a:lnTo>
                  <a:lnTo>
                    <a:pt x="1242" y="1933"/>
                  </a:lnTo>
                  <a:lnTo>
                    <a:pt x="1244" y="1931"/>
                  </a:lnTo>
                  <a:lnTo>
                    <a:pt x="1246" y="1927"/>
                  </a:lnTo>
                  <a:lnTo>
                    <a:pt x="1246" y="1924"/>
                  </a:lnTo>
                  <a:lnTo>
                    <a:pt x="1244" y="1922"/>
                  </a:lnTo>
                  <a:lnTo>
                    <a:pt x="1243" y="1920"/>
                  </a:lnTo>
                  <a:lnTo>
                    <a:pt x="1242" y="1918"/>
                  </a:lnTo>
                  <a:lnTo>
                    <a:pt x="1239" y="1918"/>
                  </a:lnTo>
                  <a:lnTo>
                    <a:pt x="1238" y="1920"/>
                  </a:lnTo>
                  <a:lnTo>
                    <a:pt x="1235" y="1925"/>
                  </a:lnTo>
                  <a:lnTo>
                    <a:pt x="1234" y="1932"/>
                  </a:lnTo>
                  <a:lnTo>
                    <a:pt x="1231" y="1938"/>
                  </a:lnTo>
                  <a:lnTo>
                    <a:pt x="1225" y="1943"/>
                  </a:lnTo>
                  <a:lnTo>
                    <a:pt x="1223" y="1943"/>
                  </a:lnTo>
                  <a:lnTo>
                    <a:pt x="1220" y="1942"/>
                  </a:lnTo>
                  <a:lnTo>
                    <a:pt x="1216" y="1940"/>
                  </a:lnTo>
                  <a:lnTo>
                    <a:pt x="1213" y="1936"/>
                  </a:lnTo>
                  <a:lnTo>
                    <a:pt x="1208" y="1931"/>
                  </a:lnTo>
                  <a:lnTo>
                    <a:pt x="1203" y="1928"/>
                  </a:lnTo>
                  <a:lnTo>
                    <a:pt x="1198" y="1924"/>
                  </a:lnTo>
                  <a:lnTo>
                    <a:pt x="1194" y="1917"/>
                  </a:lnTo>
                  <a:lnTo>
                    <a:pt x="1193" y="1907"/>
                  </a:lnTo>
                  <a:lnTo>
                    <a:pt x="1193" y="1899"/>
                  </a:lnTo>
                  <a:lnTo>
                    <a:pt x="1190" y="1894"/>
                  </a:lnTo>
                  <a:lnTo>
                    <a:pt x="1188" y="1892"/>
                  </a:lnTo>
                  <a:lnTo>
                    <a:pt x="1183" y="1890"/>
                  </a:lnTo>
                  <a:lnTo>
                    <a:pt x="1180" y="1887"/>
                  </a:lnTo>
                  <a:lnTo>
                    <a:pt x="1179" y="1884"/>
                  </a:lnTo>
                  <a:lnTo>
                    <a:pt x="1179" y="1883"/>
                  </a:lnTo>
                  <a:lnTo>
                    <a:pt x="1180" y="1880"/>
                  </a:lnTo>
                  <a:lnTo>
                    <a:pt x="1186" y="1875"/>
                  </a:lnTo>
                  <a:lnTo>
                    <a:pt x="1187" y="1872"/>
                  </a:lnTo>
                  <a:lnTo>
                    <a:pt x="1187" y="1869"/>
                  </a:lnTo>
                  <a:lnTo>
                    <a:pt x="1186" y="1866"/>
                  </a:lnTo>
                  <a:lnTo>
                    <a:pt x="1183" y="1865"/>
                  </a:lnTo>
                  <a:lnTo>
                    <a:pt x="1182" y="1865"/>
                  </a:lnTo>
                  <a:lnTo>
                    <a:pt x="1176" y="1862"/>
                  </a:lnTo>
                  <a:lnTo>
                    <a:pt x="1175" y="1861"/>
                  </a:lnTo>
                  <a:lnTo>
                    <a:pt x="1173" y="1858"/>
                  </a:lnTo>
                  <a:lnTo>
                    <a:pt x="1175" y="1851"/>
                  </a:lnTo>
                  <a:lnTo>
                    <a:pt x="1177" y="1843"/>
                  </a:lnTo>
                  <a:lnTo>
                    <a:pt x="1180" y="1836"/>
                  </a:lnTo>
                  <a:lnTo>
                    <a:pt x="1183" y="1832"/>
                  </a:lnTo>
                  <a:lnTo>
                    <a:pt x="1183" y="1829"/>
                  </a:lnTo>
                  <a:lnTo>
                    <a:pt x="1182" y="1827"/>
                  </a:lnTo>
                  <a:lnTo>
                    <a:pt x="1179" y="1822"/>
                  </a:lnTo>
                  <a:lnTo>
                    <a:pt x="1176" y="1814"/>
                  </a:lnTo>
                  <a:lnTo>
                    <a:pt x="1177" y="1807"/>
                  </a:lnTo>
                  <a:lnTo>
                    <a:pt x="1180" y="1801"/>
                  </a:lnTo>
                  <a:lnTo>
                    <a:pt x="1194" y="1781"/>
                  </a:lnTo>
                  <a:lnTo>
                    <a:pt x="1199" y="1772"/>
                  </a:lnTo>
                  <a:lnTo>
                    <a:pt x="1201" y="1765"/>
                  </a:lnTo>
                  <a:lnTo>
                    <a:pt x="1199" y="1758"/>
                  </a:lnTo>
                  <a:lnTo>
                    <a:pt x="1197" y="1747"/>
                  </a:lnTo>
                  <a:lnTo>
                    <a:pt x="1195" y="1736"/>
                  </a:lnTo>
                  <a:lnTo>
                    <a:pt x="1197" y="1728"/>
                  </a:lnTo>
                  <a:lnTo>
                    <a:pt x="1199" y="1720"/>
                  </a:lnTo>
                  <a:lnTo>
                    <a:pt x="1202" y="1709"/>
                  </a:lnTo>
                  <a:lnTo>
                    <a:pt x="1202" y="1699"/>
                  </a:lnTo>
                  <a:lnTo>
                    <a:pt x="1197" y="1694"/>
                  </a:lnTo>
                  <a:lnTo>
                    <a:pt x="1195" y="1691"/>
                  </a:lnTo>
                  <a:lnTo>
                    <a:pt x="1195" y="1684"/>
                  </a:lnTo>
                  <a:lnTo>
                    <a:pt x="1197" y="1683"/>
                  </a:lnTo>
                  <a:lnTo>
                    <a:pt x="1198" y="1680"/>
                  </a:lnTo>
                  <a:lnTo>
                    <a:pt x="1201" y="1679"/>
                  </a:lnTo>
                  <a:lnTo>
                    <a:pt x="1202" y="1677"/>
                  </a:lnTo>
                  <a:lnTo>
                    <a:pt x="1203" y="1674"/>
                  </a:lnTo>
                  <a:lnTo>
                    <a:pt x="1203" y="1669"/>
                  </a:lnTo>
                  <a:lnTo>
                    <a:pt x="1205" y="1659"/>
                  </a:lnTo>
                  <a:lnTo>
                    <a:pt x="1209" y="1650"/>
                  </a:lnTo>
                  <a:lnTo>
                    <a:pt x="1213" y="1643"/>
                  </a:lnTo>
                  <a:lnTo>
                    <a:pt x="1217" y="1628"/>
                  </a:lnTo>
                  <a:lnTo>
                    <a:pt x="1223" y="1613"/>
                  </a:lnTo>
                  <a:lnTo>
                    <a:pt x="1224" y="1605"/>
                  </a:lnTo>
                  <a:lnTo>
                    <a:pt x="1223" y="1595"/>
                  </a:lnTo>
                  <a:lnTo>
                    <a:pt x="1220" y="1585"/>
                  </a:lnTo>
                  <a:lnTo>
                    <a:pt x="1219" y="1580"/>
                  </a:lnTo>
                  <a:lnTo>
                    <a:pt x="1219" y="1579"/>
                  </a:lnTo>
                  <a:lnTo>
                    <a:pt x="1224" y="1573"/>
                  </a:lnTo>
                  <a:lnTo>
                    <a:pt x="1227" y="1572"/>
                  </a:lnTo>
                  <a:lnTo>
                    <a:pt x="1228" y="1569"/>
                  </a:lnTo>
                  <a:lnTo>
                    <a:pt x="1228" y="1566"/>
                  </a:lnTo>
                  <a:lnTo>
                    <a:pt x="1225" y="1561"/>
                  </a:lnTo>
                  <a:lnTo>
                    <a:pt x="1225" y="1557"/>
                  </a:lnTo>
                  <a:lnTo>
                    <a:pt x="1228" y="1555"/>
                  </a:lnTo>
                  <a:lnTo>
                    <a:pt x="1231" y="1553"/>
                  </a:lnTo>
                  <a:lnTo>
                    <a:pt x="1236" y="1550"/>
                  </a:lnTo>
                  <a:lnTo>
                    <a:pt x="1239" y="1547"/>
                  </a:lnTo>
                  <a:lnTo>
                    <a:pt x="1240" y="1542"/>
                  </a:lnTo>
                  <a:lnTo>
                    <a:pt x="1240" y="1532"/>
                  </a:lnTo>
                  <a:lnTo>
                    <a:pt x="1238" y="1521"/>
                  </a:lnTo>
                  <a:lnTo>
                    <a:pt x="1236" y="1510"/>
                  </a:lnTo>
                  <a:lnTo>
                    <a:pt x="1238" y="1496"/>
                  </a:lnTo>
                  <a:lnTo>
                    <a:pt x="1239" y="1481"/>
                  </a:lnTo>
                  <a:lnTo>
                    <a:pt x="1240" y="1463"/>
                  </a:lnTo>
                  <a:lnTo>
                    <a:pt x="1242" y="1448"/>
                  </a:lnTo>
                  <a:lnTo>
                    <a:pt x="1243" y="1436"/>
                  </a:lnTo>
                  <a:lnTo>
                    <a:pt x="1243" y="1411"/>
                  </a:lnTo>
                  <a:lnTo>
                    <a:pt x="1239" y="1400"/>
                  </a:lnTo>
                  <a:lnTo>
                    <a:pt x="1231" y="1387"/>
                  </a:lnTo>
                  <a:lnTo>
                    <a:pt x="1214" y="1374"/>
                  </a:lnTo>
                  <a:lnTo>
                    <a:pt x="1208" y="1369"/>
                  </a:lnTo>
                  <a:lnTo>
                    <a:pt x="1202" y="1365"/>
                  </a:lnTo>
                  <a:lnTo>
                    <a:pt x="1198" y="1362"/>
                  </a:lnTo>
                  <a:lnTo>
                    <a:pt x="1193" y="1361"/>
                  </a:lnTo>
                  <a:lnTo>
                    <a:pt x="1182" y="1357"/>
                  </a:lnTo>
                  <a:lnTo>
                    <a:pt x="1172" y="1350"/>
                  </a:lnTo>
                  <a:lnTo>
                    <a:pt x="1164" y="1342"/>
                  </a:lnTo>
                  <a:lnTo>
                    <a:pt x="1160" y="1332"/>
                  </a:lnTo>
                  <a:lnTo>
                    <a:pt x="1157" y="1315"/>
                  </a:lnTo>
                  <a:lnTo>
                    <a:pt x="1150" y="1300"/>
                  </a:lnTo>
                  <a:lnTo>
                    <a:pt x="1146" y="1287"/>
                  </a:lnTo>
                  <a:lnTo>
                    <a:pt x="1143" y="1277"/>
                  </a:lnTo>
                  <a:lnTo>
                    <a:pt x="1138" y="1266"/>
                  </a:lnTo>
                  <a:lnTo>
                    <a:pt x="1132" y="1254"/>
                  </a:lnTo>
                  <a:lnTo>
                    <a:pt x="1128" y="1243"/>
                  </a:lnTo>
                  <a:lnTo>
                    <a:pt x="1127" y="1233"/>
                  </a:lnTo>
                  <a:lnTo>
                    <a:pt x="1124" y="1226"/>
                  </a:lnTo>
                  <a:lnTo>
                    <a:pt x="1104" y="1210"/>
                  </a:lnTo>
                  <a:lnTo>
                    <a:pt x="1100" y="1203"/>
                  </a:lnTo>
                  <a:lnTo>
                    <a:pt x="1100" y="1191"/>
                  </a:lnTo>
                  <a:lnTo>
                    <a:pt x="1102" y="1180"/>
                  </a:lnTo>
                  <a:lnTo>
                    <a:pt x="1106" y="1170"/>
                  </a:lnTo>
                  <a:lnTo>
                    <a:pt x="1108" y="1162"/>
                  </a:lnTo>
                  <a:lnTo>
                    <a:pt x="1106" y="1152"/>
                  </a:lnTo>
                  <a:lnTo>
                    <a:pt x="1105" y="1141"/>
                  </a:lnTo>
                  <a:lnTo>
                    <a:pt x="1104" y="1135"/>
                  </a:lnTo>
                  <a:lnTo>
                    <a:pt x="1105" y="1128"/>
                  </a:lnTo>
                  <a:lnTo>
                    <a:pt x="1109" y="1118"/>
                  </a:lnTo>
                  <a:lnTo>
                    <a:pt x="1115" y="1110"/>
                  </a:lnTo>
                  <a:lnTo>
                    <a:pt x="1120" y="1104"/>
                  </a:lnTo>
                  <a:lnTo>
                    <a:pt x="1126" y="1100"/>
                  </a:lnTo>
                  <a:lnTo>
                    <a:pt x="1132" y="1094"/>
                  </a:lnTo>
                  <a:lnTo>
                    <a:pt x="1138" y="1089"/>
                  </a:lnTo>
                  <a:lnTo>
                    <a:pt x="1142" y="1087"/>
                  </a:lnTo>
                  <a:lnTo>
                    <a:pt x="1145" y="1084"/>
                  </a:lnTo>
                  <a:lnTo>
                    <a:pt x="1146" y="1078"/>
                  </a:lnTo>
                  <a:lnTo>
                    <a:pt x="1147" y="1069"/>
                  </a:lnTo>
                  <a:lnTo>
                    <a:pt x="1150" y="1059"/>
                  </a:lnTo>
                  <a:lnTo>
                    <a:pt x="1152" y="1048"/>
                  </a:lnTo>
                  <a:lnTo>
                    <a:pt x="1150" y="1037"/>
                  </a:lnTo>
                  <a:lnTo>
                    <a:pt x="1147" y="1028"/>
                  </a:lnTo>
                  <a:lnTo>
                    <a:pt x="1145" y="1024"/>
                  </a:lnTo>
                  <a:lnTo>
                    <a:pt x="1142" y="1017"/>
                  </a:lnTo>
                  <a:lnTo>
                    <a:pt x="1138" y="1007"/>
                  </a:lnTo>
                  <a:lnTo>
                    <a:pt x="1132" y="999"/>
                  </a:lnTo>
                  <a:lnTo>
                    <a:pt x="1130" y="996"/>
                  </a:lnTo>
                  <a:lnTo>
                    <a:pt x="1116" y="996"/>
                  </a:lnTo>
                  <a:lnTo>
                    <a:pt x="1116" y="1004"/>
                  </a:lnTo>
                  <a:lnTo>
                    <a:pt x="1115" y="1007"/>
                  </a:lnTo>
                  <a:lnTo>
                    <a:pt x="1112" y="1011"/>
                  </a:lnTo>
                  <a:lnTo>
                    <a:pt x="1109" y="1014"/>
                  </a:lnTo>
                  <a:lnTo>
                    <a:pt x="1105" y="1017"/>
                  </a:lnTo>
                  <a:lnTo>
                    <a:pt x="1102" y="1017"/>
                  </a:lnTo>
                  <a:lnTo>
                    <a:pt x="1100" y="1015"/>
                  </a:lnTo>
                  <a:lnTo>
                    <a:pt x="1097" y="1013"/>
                  </a:lnTo>
                  <a:lnTo>
                    <a:pt x="1095" y="1010"/>
                  </a:lnTo>
                  <a:lnTo>
                    <a:pt x="1094" y="1009"/>
                  </a:lnTo>
                  <a:lnTo>
                    <a:pt x="1089" y="1006"/>
                  </a:lnTo>
                  <a:lnTo>
                    <a:pt x="1080" y="1003"/>
                  </a:lnTo>
                  <a:lnTo>
                    <a:pt x="1076" y="1000"/>
                  </a:lnTo>
                  <a:lnTo>
                    <a:pt x="1074" y="998"/>
                  </a:lnTo>
                  <a:lnTo>
                    <a:pt x="1069" y="992"/>
                  </a:lnTo>
                  <a:lnTo>
                    <a:pt x="1064" y="987"/>
                  </a:lnTo>
                  <a:lnTo>
                    <a:pt x="1053" y="978"/>
                  </a:lnTo>
                  <a:lnTo>
                    <a:pt x="1046" y="976"/>
                  </a:lnTo>
                  <a:lnTo>
                    <a:pt x="1039" y="972"/>
                  </a:lnTo>
                  <a:lnTo>
                    <a:pt x="1034" y="966"/>
                  </a:lnTo>
                  <a:lnTo>
                    <a:pt x="1033" y="956"/>
                  </a:lnTo>
                  <a:lnTo>
                    <a:pt x="1030" y="943"/>
                  </a:lnTo>
                  <a:lnTo>
                    <a:pt x="1026" y="935"/>
                  </a:lnTo>
                  <a:lnTo>
                    <a:pt x="1020" y="929"/>
                  </a:lnTo>
                  <a:lnTo>
                    <a:pt x="1018" y="928"/>
                  </a:lnTo>
                  <a:lnTo>
                    <a:pt x="1015" y="925"/>
                  </a:lnTo>
                  <a:lnTo>
                    <a:pt x="1011" y="924"/>
                  </a:lnTo>
                  <a:lnTo>
                    <a:pt x="1008" y="922"/>
                  </a:lnTo>
                  <a:lnTo>
                    <a:pt x="1004" y="922"/>
                  </a:lnTo>
                  <a:lnTo>
                    <a:pt x="1001" y="924"/>
                  </a:lnTo>
                  <a:lnTo>
                    <a:pt x="997" y="924"/>
                  </a:lnTo>
                  <a:lnTo>
                    <a:pt x="990" y="922"/>
                  </a:lnTo>
                  <a:lnTo>
                    <a:pt x="985" y="918"/>
                  </a:lnTo>
                  <a:lnTo>
                    <a:pt x="979" y="917"/>
                  </a:lnTo>
                  <a:lnTo>
                    <a:pt x="972" y="915"/>
                  </a:lnTo>
                  <a:lnTo>
                    <a:pt x="956" y="902"/>
                  </a:lnTo>
                  <a:lnTo>
                    <a:pt x="951" y="896"/>
                  </a:lnTo>
                  <a:lnTo>
                    <a:pt x="948" y="892"/>
                  </a:lnTo>
                  <a:lnTo>
                    <a:pt x="945" y="889"/>
                  </a:lnTo>
                  <a:lnTo>
                    <a:pt x="942" y="885"/>
                  </a:lnTo>
                  <a:lnTo>
                    <a:pt x="940" y="883"/>
                  </a:lnTo>
                  <a:lnTo>
                    <a:pt x="931" y="880"/>
                  </a:lnTo>
                  <a:lnTo>
                    <a:pt x="927" y="880"/>
                  </a:lnTo>
                  <a:lnTo>
                    <a:pt x="922" y="883"/>
                  </a:lnTo>
                  <a:lnTo>
                    <a:pt x="919" y="885"/>
                  </a:lnTo>
                  <a:lnTo>
                    <a:pt x="918" y="889"/>
                  </a:lnTo>
                  <a:lnTo>
                    <a:pt x="915" y="893"/>
                  </a:lnTo>
                  <a:lnTo>
                    <a:pt x="912" y="896"/>
                  </a:lnTo>
                  <a:lnTo>
                    <a:pt x="910" y="896"/>
                  </a:lnTo>
                  <a:lnTo>
                    <a:pt x="907" y="895"/>
                  </a:lnTo>
                  <a:lnTo>
                    <a:pt x="894" y="883"/>
                  </a:lnTo>
                  <a:lnTo>
                    <a:pt x="890" y="881"/>
                  </a:lnTo>
                  <a:lnTo>
                    <a:pt x="884" y="883"/>
                  </a:lnTo>
                  <a:lnTo>
                    <a:pt x="864" y="885"/>
                  </a:lnTo>
                  <a:lnTo>
                    <a:pt x="858" y="883"/>
                  </a:lnTo>
                  <a:lnTo>
                    <a:pt x="849" y="869"/>
                  </a:lnTo>
                  <a:lnTo>
                    <a:pt x="847" y="861"/>
                  </a:lnTo>
                  <a:lnTo>
                    <a:pt x="847" y="856"/>
                  </a:lnTo>
                  <a:lnTo>
                    <a:pt x="844" y="848"/>
                  </a:lnTo>
                  <a:lnTo>
                    <a:pt x="837" y="843"/>
                  </a:lnTo>
                  <a:lnTo>
                    <a:pt x="827" y="839"/>
                  </a:lnTo>
                  <a:lnTo>
                    <a:pt x="818" y="836"/>
                  </a:lnTo>
                  <a:lnTo>
                    <a:pt x="810" y="835"/>
                  </a:lnTo>
                  <a:lnTo>
                    <a:pt x="804" y="832"/>
                  </a:lnTo>
                  <a:lnTo>
                    <a:pt x="799" y="825"/>
                  </a:lnTo>
                  <a:lnTo>
                    <a:pt x="795" y="817"/>
                  </a:lnTo>
                  <a:lnTo>
                    <a:pt x="792" y="809"/>
                  </a:lnTo>
                  <a:lnTo>
                    <a:pt x="793" y="803"/>
                  </a:lnTo>
                  <a:lnTo>
                    <a:pt x="793" y="798"/>
                  </a:lnTo>
                  <a:lnTo>
                    <a:pt x="792" y="789"/>
                  </a:lnTo>
                  <a:lnTo>
                    <a:pt x="788" y="781"/>
                  </a:lnTo>
                  <a:lnTo>
                    <a:pt x="788" y="780"/>
                  </a:lnTo>
                  <a:lnTo>
                    <a:pt x="781" y="773"/>
                  </a:lnTo>
                  <a:lnTo>
                    <a:pt x="778" y="769"/>
                  </a:lnTo>
                  <a:lnTo>
                    <a:pt x="773" y="763"/>
                  </a:lnTo>
                  <a:lnTo>
                    <a:pt x="767" y="761"/>
                  </a:lnTo>
                  <a:lnTo>
                    <a:pt x="763" y="758"/>
                  </a:lnTo>
                  <a:lnTo>
                    <a:pt x="759" y="751"/>
                  </a:lnTo>
                  <a:lnTo>
                    <a:pt x="745" y="732"/>
                  </a:lnTo>
                  <a:lnTo>
                    <a:pt x="740" y="722"/>
                  </a:lnTo>
                  <a:lnTo>
                    <a:pt x="734" y="715"/>
                  </a:lnTo>
                  <a:lnTo>
                    <a:pt x="728" y="707"/>
                  </a:lnTo>
                  <a:lnTo>
                    <a:pt x="718" y="698"/>
                  </a:lnTo>
                  <a:lnTo>
                    <a:pt x="702" y="678"/>
                  </a:lnTo>
                  <a:lnTo>
                    <a:pt x="698" y="670"/>
                  </a:lnTo>
                  <a:lnTo>
                    <a:pt x="692" y="654"/>
                  </a:lnTo>
                  <a:lnTo>
                    <a:pt x="689" y="648"/>
                  </a:lnTo>
                  <a:lnTo>
                    <a:pt x="685" y="648"/>
                  </a:lnTo>
                  <a:lnTo>
                    <a:pt x="683" y="650"/>
                  </a:lnTo>
                  <a:lnTo>
                    <a:pt x="677" y="656"/>
                  </a:lnTo>
                  <a:lnTo>
                    <a:pt x="678" y="663"/>
                  </a:lnTo>
                  <a:lnTo>
                    <a:pt x="684" y="670"/>
                  </a:lnTo>
                  <a:lnTo>
                    <a:pt x="691" y="678"/>
                  </a:lnTo>
                  <a:lnTo>
                    <a:pt x="696" y="685"/>
                  </a:lnTo>
                  <a:lnTo>
                    <a:pt x="700" y="693"/>
                  </a:lnTo>
                  <a:lnTo>
                    <a:pt x="706" y="703"/>
                  </a:lnTo>
                  <a:lnTo>
                    <a:pt x="722" y="722"/>
                  </a:lnTo>
                  <a:lnTo>
                    <a:pt x="725" y="732"/>
                  </a:lnTo>
                  <a:lnTo>
                    <a:pt x="726" y="740"/>
                  </a:lnTo>
                  <a:lnTo>
                    <a:pt x="729" y="747"/>
                  </a:lnTo>
                  <a:lnTo>
                    <a:pt x="734" y="751"/>
                  </a:lnTo>
                  <a:lnTo>
                    <a:pt x="748" y="765"/>
                  </a:lnTo>
                  <a:lnTo>
                    <a:pt x="751" y="772"/>
                  </a:lnTo>
                  <a:lnTo>
                    <a:pt x="748" y="778"/>
                  </a:lnTo>
                  <a:lnTo>
                    <a:pt x="743" y="781"/>
                  </a:lnTo>
                  <a:lnTo>
                    <a:pt x="737" y="778"/>
                  </a:lnTo>
                  <a:lnTo>
                    <a:pt x="732" y="773"/>
                  </a:lnTo>
                  <a:lnTo>
                    <a:pt x="728" y="767"/>
                  </a:lnTo>
                  <a:lnTo>
                    <a:pt x="725" y="765"/>
                  </a:lnTo>
                  <a:lnTo>
                    <a:pt x="724" y="765"/>
                  </a:lnTo>
                  <a:lnTo>
                    <a:pt x="715" y="761"/>
                  </a:lnTo>
                  <a:lnTo>
                    <a:pt x="713" y="755"/>
                  </a:lnTo>
                  <a:lnTo>
                    <a:pt x="713" y="752"/>
                  </a:lnTo>
                  <a:lnTo>
                    <a:pt x="710" y="745"/>
                  </a:lnTo>
                  <a:lnTo>
                    <a:pt x="703" y="737"/>
                  </a:lnTo>
                  <a:lnTo>
                    <a:pt x="696" y="728"/>
                  </a:lnTo>
                  <a:lnTo>
                    <a:pt x="693" y="724"/>
                  </a:lnTo>
                  <a:lnTo>
                    <a:pt x="688" y="721"/>
                  </a:lnTo>
                  <a:lnTo>
                    <a:pt x="683" y="721"/>
                  </a:lnTo>
                  <a:lnTo>
                    <a:pt x="680" y="722"/>
                  </a:lnTo>
                  <a:lnTo>
                    <a:pt x="673" y="722"/>
                  </a:lnTo>
                  <a:lnTo>
                    <a:pt x="672" y="721"/>
                  </a:lnTo>
                  <a:lnTo>
                    <a:pt x="672" y="715"/>
                  </a:lnTo>
                  <a:lnTo>
                    <a:pt x="676" y="707"/>
                  </a:lnTo>
                  <a:lnTo>
                    <a:pt x="678" y="704"/>
                  </a:lnTo>
                  <a:lnTo>
                    <a:pt x="681" y="699"/>
                  </a:lnTo>
                  <a:lnTo>
                    <a:pt x="681" y="696"/>
                  </a:lnTo>
                  <a:lnTo>
                    <a:pt x="680" y="693"/>
                  </a:lnTo>
                  <a:lnTo>
                    <a:pt x="674" y="688"/>
                  </a:lnTo>
                  <a:lnTo>
                    <a:pt x="670" y="685"/>
                  </a:lnTo>
                  <a:lnTo>
                    <a:pt x="667" y="684"/>
                  </a:lnTo>
                  <a:lnTo>
                    <a:pt x="663" y="680"/>
                  </a:lnTo>
                  <a:lnTo>
                    <a:pt x="659" y="670"/>
                  </a:lnTo>
                  <a:lnTo>
                    <a:pt x="654" y="659"/>
                  </a:lnTo>
                  <a:lnTo>
                    <a:pt x="650" y="647"/>
                  </a:lnTo>
                  <a:lnTo>
                    <a:pt x="644" y="635"/>
                  </a:lnTo>
                  <a:lnTo>
                    <a:pt x="636" y="619"/>
                  </a:lnTo>
                  <a:lnTo>
                    <a:pt x="628" y="611"/>
                  </a:lnTo>
                  <a:lnTo>
                    <a:pt x="620" y="608"/>
                  </a:lnTo>
                  <a:lnTo>
                    <a:pt x="611" y="607"/>
                  </a:lnTo>
                  <a:lnTo>
                    <a:pt x="602" y="604"/>
                  </a:lnTo>
                  <a:lnTo>
                    <a:pt x="594" y="600"/>
                  </a:lnTo>
                  <a:lnTo>
                    <a:pt x="587" y="596"/>
                  </a:lnTo>
                  <a:lnTo>
                    <a:pt x="584" y="591"/>
                  </a:lnTo>
                  <a:lnTo>
                    <a:pt x="583" y="581"/>
                  </a:lnTo>
                  <a:lnTo>
                    <a:pt x="577" y="559"/>
                  </a:lnTo>
                  <a:lnTo>
                    <a:pt x="572" y="550"/>
                  </a:lnTo>
                  <a:lnTo>
                    <a:pt x="564" y="537"/>
                  </a:lnTo>
                  <a:lnTo>
                    <a:pt x="558" y="524"/>
                  </a:lnTo>
                  <a:lnTo>
                    <a:pt x="554" y="510"/>
                  </a:lnTo>
                  <a:lnTo>
                    <a:pt x="553" y="497"/>
                  </a:lnTo>
                  <a:lnTo>
                    <a:pt x="554" y="487"/>
                  </a:lnTo>
                  <a:lnTo>
                    <a:pt x="554" y="474"/>
                  </a:lnTo>
                  <a:lnTo>
                    <a:pt x="555" y="459"/>
                  </a:lnTo>
                  <a:lnTo>
                    <a:pt x="557" y="448"/>
                  </a:lnTo>
                  <a:lnTo>
                    <a:pt x="557" y="440"/>
                  </a:lnTo>
                  <a:lnTo>
                    <a:pt x="555" y="432"/>
                  </a:lnTo>
                  <a:lnTo>
                    <a:pt x="553" y="422"/>
                  </a:lnTo>
                  <a:lnTo>
                    <a:pt x="550" y="415"/>
                  </a:lnTo>
                  <a:lnTo>
                    <a:pt x="549" y="410"/>
                  </a:lnTo>
                  <a:lnTo>
                    <a:pt x="549" y="407"/>
                  </a:lnTo>
                  <a:lnTo>
                    <a:pt x="544" y="395"/>
                  </a:lnTo>
                  <a:lnTo>
                    <a:pt x="542" y="393"/>
                  </a:lnTo>
                  <a:lnTo>
                    <a:pt x="538" y="391"/>
                  </a:lnTo>
                  <a:lnTo>
                    <a:pt x="529" y="386"/>
                  </a:lnTo>
                  <a:lnTo>
                    <a:pt x="523" y="381"/>
                  </a:lnTo>
                  <a:lnTo>
                    <a:pt x="514" y="380"/>
                  </a:lnTo>
                  <a:lnTo>
                    <a:pt x="508" y="377"/>
                  </a:lnTo>
                  <a:lnTo>
                    <a:pt x="503" y="370"/>
                  </a:lnTo>
                  <a:lnTo>
                    <a:pt x="502" y="360"/>
                  </a:lnTo>
                  <a:lnTo>
                    <a:pt x="503" y="352"/>
                  </a:lnTo>
                  <a:lnTo>
                    <a:pt x="503" y="345"/>
                  </a:lnTo>
                  <a:lnTo>
                    <a:pt x="499" y="337"/>
                  </a:lnTo>
                  <a:lnTo>
                    <a:pt x="495" y="332"/>
                  </a:lnTo>
                  <a:lnTo>
                    <a:pt x="490" y="329"/>
                  </a:lnTo>
                  <a:lnTo>
                    <a:pt x="486" y="326"/>
                  </a:lnTo>
                  <a:lnTo>
                    <a:pt x="480" y="319"/>
                  </a:lnTo>
                  <a:lnTo>
                    <a:pt x="475" y="311"/>
                  </a:lnTo>
                  <a:lnTo>
                    <a:pt x="472" y="303"/>
                  </a:lnTo>
                  <a:lnTo>
                    <a:pt x="471" y="300"/>
                  </a:lnTo>
                  <a:lnTo>
                    <a:pt x="466" y="296"/>
                  </a:lnTo>
                  <a:lnTo>
                    <a:pt x="462" y="296"/>
                  </a:lnTo>
                  <a:lnTo>
                    <a:pt x="462" y="299"/>
                  </a:lnTo>
                  <a:lnTo>
                    <a:pt x="464" y="302"/>
                  </a:lnTo>
                  <a:lnTo>
                    <a:pt x="464" y="313"/>
                  </a:lnTo>
                  <a:lnTo>
                    <a:pt x="465" y="315"/>
                  </a:lnTo>
                  <a:lnTo>
                    <a:pt x="471" y="321"/>
                  </a:lnTo>
                  <a:lnTo>
                    <a:pt x="473" y="329"/>
                  </a:lnTo>
                  <a:lnTo>
                    <a:pt x="473" y="336"/>
                  </a:lnTo>
                  <a:lnTo>
                    <a:pt x="472" y="341"/>
                  </a:lnTo>
                  <a:lnTo>
                    <a:pt x="468" y="341"/>
                  </a:lnTo>
                  <a:lnTo>
                    <a:pt x="462" y="339"/>
                  </a:lnTo>
                  <a:lnTo>
                    <a:pt x="456" y="333"/>
                  </a:lnTo>
                  <a:lnTo>
                    <a:pt x="447" y="328"/>
                  </a:lnTo>
                  <a:lnTo>
                    <a:pt x="442" y="322"/>
                  </a:lnTo>
                  <a:lnTo>
                    <a:pt x="441" y="313"/>
                  </a:lnTo>
                  <a:lnTo>
                    <a:pt x="439" y="304"/>
                  </a:lnTo>
                  <a:lnTo>
                    <a:pt x="441" y="295"/>
                  </a:lnTo>
                  <a:lnTo>
                    <a:pt x="441" y="289"/>
                  </a:lnTo>
                  <a:lnTo>
                    <a:pt x="438" y="284"/>
                  </a:lnTo>
                  <a:lnTo>
                    <a:pt x="432" y="281"/>
                  </a:lnTo>
                  <a:lnTo>
                    <a:pt x="425" y="278"/>
                  </a:lnTo>
                  <a:lnTo>
                    <a:pt x="419" y="277"/>
                  </a:lnTo>
                  <a:lnTo>
                    <a:pt x="412" y="277"/>
                  </a:lnTo>
                  <a:lnTo>
                    <a:pt x="406" y="271"/>
                  </a:lnTo>
                  <a:lnTo>
                    <a:pt x="406" y="267"/>
                  </a:lnTo>
                  <a:lnTo>
                    <a:pt x="405" y="262"/>
                  </a:lnTo>
                  <a:lnTo>
                    <a:pt x="401" y="251"/>
                  </a:lnTo>
                  <a:lnTo>
                    <a:pt x="394" y="243"/>
                  </a:lnTo>
                  <a:lnTo>
                    <a:pt x="386" y="237"/>
                  </a:lnTo>
                  <a:lnTo>
                    <a:pt x="372" y="234"/>
                  </a:lnTo>
                  <a:lnTo>
                    <a:pt x="360" y="232"/>
                  </a:lnTo>
                  <a:lnTo>
                    <a:pt x="346" y="228"/>
                  </a:lnTo>
                  <a:lnTo>
                    <a:pt x="334" y="225"/>
                  </a:lnTo>
                  <a:lnTo>
                    <a:pt x="324" y="223"/>
                  </a:lnTo>
                  <a:lnTo>
                    <a:pt x="317" y="222"/>
                  </a:lnTo>
                  <a:lnTo>
                    <a:pt x="304" y="214"/>
                  </a:lnTo>
                  <a:lnTo>
                    <a:pt x="297" y="211"/>
                  </a:lnTo>
                  <a:lnTo>
                    <a:pt x="286" y="214"/>
                  </a:lnTo>
                  <a:lnTo>
                    <a:pt x="272" y="206"/>
                  </a:lnTo>
                  <a:lnTo>
                    <a:pt x="267" y="204"/>
                  </a:lnTo>
                  <a:lnTo>
                    <a:pt x="263" y="207"/>
                  </a:lnTo>
                  <a:lnTo>
                    <a:pt x="261" y="214"/>
                  </a:lnTo>
                  <a:lnTo>
                    <a:pt x="257" y="222"/>
                  </a:lnTo>
                  <a:lnTo>
                    <a:pt x="252" y="230"/>
                  </a:lnTo>
                  <a:lnTo>
                    <a:pt x="244" y="233"/>
                  </a:lnTo>
                  <a:lnTo>
                    <a:pt x="237" y="230"/>
                  </a:lnTo>
                  <a:lnTo>
                    <a:pt x="230" y="226"/>
                  </a:lnTo>
                  <a:lnTo>
                    <a:pt x="226" y="228"/>
                  </a:lnTo>
                  <a:lnTo>
                    <a:pt x="223" y="229"/>
                  </a:lnTo>
                  <a:lnTo>
                    <a:pt x="220" y="232"/>
                  </a:lnTo>
                  <a:lnTo>
                    <a:pt x="215" y="234"/>
                  </a:lnTo>
                  <a:lnTo>
                    <a:pt x="208" y="234"/>
                  </a:lnTo>
                  <a:lnTo>
                    <a:pt x="207" y="232"/>
                  </a:lnTo>
                  <a:lnTo>
                    <a:pt x="207" y="229"/>
                  </a:lnTo>
                  <a:lnTo>
                    <a:pt x="208" y="225"/>
                  </a:lnTo>
                  <a:lnTo>
                    <a:pt x="209" y="219"/>
                  </a:lnTo>
                  <a:lnTo>
                    <a:pt x="211" y="215"/>
                  </a:lnTo>
                  <a:lnTo>
                    <a:pt x="212" y="212"/>
                  </a:lnTo>
                  <a:lnTo>
                    <a:pt x="212" y="210"/>
                  </a:lnTo>
                  <a:lnTo>
                    <a:pt x="208" y="210"/>
                  </a:lnTo>
                  <a:lnTo>
                    <a:pt x="205" y="211"/>
                  </a:lnTo>
                  <a:lnTo>
                    <a:pt x="201" y="214"/>
                  </a:lnTo>
                  <a:lnTo>
                    <a:pt x="196" y="222"/>
                  </a:lnTo>
                  <a:lnTo>
                    <a:pt x="194" y="228"/>
                  </a:lnTo>
                  <a:lnTo>
                    <a:pt x="194" y="234"/>
                  </a:lnTo>
                  <a:lnTo>
                    <a:pt x="192" y="237"/>
                  </a:lnTo>
                  <a:lnTo>
                    <a:pt x="190" y="240"/>
                  </a:lnTo>
                  <a:lnTo>
                    <a:pt x="186" y="243"/>
                  </a:lnTo>
                  <a:lnTo>
                    <a:pt x="182" y="247"/>
                  </a:lnTo>
                  <a:lnTo>
                    <a:pt x="179" y="248"/>
                  </a:lnTo>
                  <a:lnTo>
                    <a:pt x="200" y="248"/>
                  </a:lnTo>
                  <a:lnTo>
                    <a:pt x="201" y="249"/>
                  </a:lnTo>
                  <a:lnTo>
                    <a:pt x="201" y="252"/>
                  </a:lnTo>
                  <a:lnTo>
                    <a:pt x="200" y="255"/>
                  </a:lnTo>
                  <a:lnTo>
                    <a:pt x="200" y="258"/>
                  </a:lnTo>
                  <a:lnTo>
                    <a:pt x="199" y="262"/>
                  </a:lnTo>
                  <a:lnTo>
                    <a:pt x="189" y="271"/>
                  </a:lnTo>
                  <a:lnTo>
                    <a:pt x="181" y="277"/>
                  </a:lnTo>
                  <a:lnTo>
                    <a:pt x="173" y="278"/>
                  </a:lnTo>
                  <a:lnTo>
                    <a:pt x="168" y="277"/>
                  </a:lnTo>
                  <a:lnTo>
                    <a:pt x="166" y="274"/>
                  </a:lnTo>
                  <a:lnTo>
                    <a:pt x="164" y="271"/>
                  </a:lnTo>
                  <a:lnTo>
                    <a:pt x="162" y="269"/>
                  </a:lnTo>
                  <a:lnTo>
                    <a:pt x="160" y="266"/>
                  </a:lnTo>
                  <a:lnTo>
                    <a:pt x="157" y="265"/>
                  </a:lnTo>
                  <a:lnTo>
                    <a:pt x="153" y="267"/>
                  </a:lnTo>
                  <a:lnTo>
                    <a:pt x="148" y="274"/>
                  </a:lnTo>
                  <a:lnTo>
                    <a:pt x="140" y="284"/>
                  </a:lnTo>
                  <a:lnTo>
                    <a:pt x="127" y="293"/>
                  </a:lnTo>
                  <a:lnTo>
                    <a:pt x="118" y="297"/>
                  </a:lnTo>
                  <a:lnTo>
                    <a:pt x="111" y="296"/>
                  </a:lnTo>
                  <a:lnTo>
                    <a:pt x="106" y="293"/>
                  </a:lnTo>
                  <a:lnTo>
                    <a:pt x="101" y="292"/>
                  </a:lnTo>
                  <a:lnTo>
                    <a:pt x="97" y="292"/>
                  </a:lnTo>
                  <a:lnTo>
                    <a:pt x="89" y="296"/>
                  </a:lnTo>
                  <a:lnTo>
                    <a:pt x="77" y="302"/>
                  </a:lnTo>
                  <a:lnTo>
                    <a:pt x="63" y="306"/>
                  </a:lnTo>
                  <a:lnTo>
                    <a:pt x="54" y="308"/>
                  </a:lnTo>
                  <a:lnTo>
                    <a:pt x="51" y="308"/>
                  </a:lnTo>
                  <a:lnTo>
                    <a:pt x="48" y="307"/>
                  </a:lnTo>
                  <a:lnTo>
                    <a:pt x="47" y="304"/>
                  </a:lnTo>
                  <a:lnTo>
                    <a:pt x="47" y="299"/>
                  </a:lnTo>
                  <a:lnTo>
                    <a:pt x="48" y="297"/>
                  </a:lnTo>
                  <a:lnTo>
                    <a:pt x="49" y="295"/>
                  </a:lnTo>
                  <a:lnTo>
                    <a:pt x="51" y="295"/>
                  </a:lnTo>
                  <a:lnTo>
                    <a:pt x="58" y="293"/>
                  </a:lnTo>
                  <a:lnTo>
                    <a:pt x="66" y="288"/>
                  </a:lnTo>
                  <a:lnTo>
                    <a:pt x="75" y="284"/>
                  </a:lnTo>
                  <a:lnTo>
                    <a:pt x="89" y="276"/>
                  </a:lnTo>
                  <a:lnTo>
                    <a:pt x="100" y="270"/>
                  </a:lnTo>
                  <a:lnTo>
                    <a:pt x="110" y="265"/>
                  </a:lnTo>
                  <a:lnTo>
                    <a:pt x="118" y="262"/>
                  </a:lnTo>
                  <a:lnTo>
                    <a:pt x="122" y="259"/>
                  </a:lnTo>
                  <a:lnTo>
                    <a:pt x="125" y="256"/>
                  </a:lnTo>
                  <a:lnTo>
                    <a:pt x="129" y="254"/>
                  </a:lnTo>
                  <a:lnTo>
                    <a:pt x="132" y="251"/>
                  </a:lnTo>
                  <a:lnTo>
                    <a:pt x="133" y="247"/>
                  </a:lnTo>
                  <a:lnTo>
                    <a:pt x="132" y="244"/>
                  </a:lnTo>
                  <a:lnTo>
                    <a:pt x="129" y="241"/>
                  </a:lnTo>
                  <a:lnTo>
                    <a:pt x="123" y="241"/>
                  </a:lnTo>
                  <a:lnTo>
                    <a:pt x="119" y="243"/>
                  </a:lnTo>
                  <a:lnTo>
                    <a:pt x="116" y="244"/>
                  </a:lnTo>
                  <a:lnTo>
                    <a:pt x="115" y="245"/>
                  </a:lnTo>
                  <a:lnTo>
                    <a:pt x="112" y="247"/>
                  </a:lnTo>
                  <a:lnTo>
                    <a:pt x="99" y="233"/>
                  </a:lnTo>
                  <a:lnTo>
                    <a:pt x="97" y="233"/>
                  </a:lnTo>
                  <a:lnTo>
                    <a:pt x="96" y="234"/>
                  </a:lnTo>
                  <a:lnTo>
                    <a:pt x="93" y="236"/>
                  </a:lnTo>
                  <a:lnTo>
                    <a:pt x="90" y="241"/>
                  </a:lnTo>
                  <a:lnTo>
                    <a:pt x="89" y="243"/>
                  </a:lnTo>
                  <a:lnTo>
                    <a:pt x="89" y="244"/>
                  </a:lnTo>
                  <a:lnTo>
                    <a:pt x="86" y="244"/>
                  </a:lnTo>
                  <a:lnTo>
                    <a:pt x="85" y="243"/>
                  </a:lnTo>
                  <a:lnTo>
                    <a:pt x="82" y="241"/>
                  </a:lnTo>
                  <a:lnTo>
                    <a:pt x="81" y="239"/>
                  </a:lnTo>
                  <a:lnTo>
                    <a:pt x="78" y="236"/>
                  </a:lnTo>
                  <a:lnTo>
                    <a:pt x="78" y="218"/>
                  </a:lnTo>
                  <a:lnTo>
                    <a:pt x="75" y="215"/>
                  </a:lnTo>
                  <a:lnTo>
                    <a:pt x="71" y="215"/>
                  </a:lnTo>
                  <a:lnTo>
                    <a:pt x="70" y="217"/>
                  </a:lnTo>
                  <a:lnTo>
                    <a:pt x="69" y="219"/>
                  </a:lnTo>
                  <a:lnTo>
                    <a:pt x="66" y="223"/>
                  </a:lnTo>
                  <a:lnTo>
                    <a:pt x="60" y="228"/>
                  </a:lnTo>
                  <a:lnTo>
                    <a:pt x="54" y="230"/>
                  </a:lnTo>
                  <a:lnTo>
                    <a:pt x="49" y="232"/>
                  </a:lnTo>
                  <a:lnTo>
                    <a:pt x="47" y="229"/>
                  </a:lnTo>
                  <a:lnTo>
                    <a:pt x="44" y="223"/>
                  </a:lnTo>
                  <a:lnTo>
                    <a:pt x="37" y="217"/>
                  </a:lnTo>
                  <a:lnTo>
                    <a:pt x="30" y="208"/>
                  </a:lnTo>
                  <a:lnTo>
                    <a:pt x="25" y="200"/>
                  </a:lnTo>
                  <a:lnTo>
                    <a:pt x="23" y="196"/>
                  </a:lnTo>
                  <a:lnTo>
                    <a:pt x="23" y="193"/>
                  </a:lnTo>
                  <a:lnTo>
                    <a:pt x="28" y="189"/>
                  </a:lnTo>
                  <a:lnTo>
                    <a:pt x="30" y="188"/>
                  </a:lnTo>
                  <a:lnTo>
                    <a:pt x="36" y="182"/>
                  </a:lnTo>
                  <a:lnTo>
                    <a:pt x="40" y="180"/>
                  </a:lnTo>
                  <a:lnTo>
                    <a:pt x="51" y="173"/>
                  </a:lnTo>
                  <a:lnTo>
                    <a:pt x="63" y="170"/>
                  </a:lnTo>
                  <a:lnTo>
                    <a:pt x="80" y="170"/>
                  </a:lnTo>
                  <a:lnTo>
                    <a:pt x="84" y="169"/>
                  </a:lnTo>
                  <a:lnTo>
                    <a:pt x="86" y="166"/>
                  </a:lnTo>
                  <a:lnTo>
                    <a:pt x="89" y="162"/>
                  </a:lnTo>
                  <a:lnTo>
                    <a:pt x="92" y="156"/>
                  </a:lnTo>
                  <a:lnTo>
                    <a:pt x="92" y="154"/>
                  </a:lnTo>
                  <a:lnTo>
                    <a:pt x="90" y="152"/>
                  </a:lnTo>
                  <a:lnTo>
                    <a:pt x="81" y="152"/>
                  </a:lnTo>
                  <a:lnTo>
                    <a:pt x="77" y="154"/>
                  </a:lnTo>
                  <a:lnTo>
                    <a:pt x="71" y="156"/>
                  </a:lnTo>
                  <a:lnTo>
                    <a:pt x="65" y="160"/>
                  </a:lnTo>
                  <a:lnTo>
                    <a:pt x="58" y="162"/>
                  </a:lnTo>
                  <a:lnTo>
                    <a:pt x="45" y="162"/>
                  </a:lnTo>
                  <a:lnTo>
                    <a:pt x="36" y="160"/>
                  </a:lnTo>
                  <a:lnTo>
                    <a:pt x="25" y="158"/>
                  </a:lnTo>
                  <a:lnTo>
                    <a:pt x="15" y="154"/>
                  </a:lnTo>
                  <a:lnTo>
                    <a:pt x="11" y="151"/>
                  </a:lnTo>
                  <a:lnTo>
                    <a:pt x="6" y="143"/>
                  </a:lnTo>
                  <a:lnTo>
                    <a:pt x="3" y="140"/>
                  </a:lnTo>
                  <a:lnTo>
                    <a:pt x="2" y="137"/>
                  </a:lnTo>
                  <a:lnTo>
                    <a:pt x="0" y="136"/>
                  </a:lnTo>
                  <a:lnTo>
                    <a:pt x="0" y="134"/>
                  </a:lnTo>
                  <a:lnTo>
                    <a:pt x="3" y="133"/>
                  </a:lnTo>
                  <a:lnTo>
                    <a:pt x="11" y="130"/>
                  </a:lnTo>
                  <a:lnTo>
                    <a:pt x="22" y="128"/>
                  </a:lnTo>
                  <a:lnTo>
                    <a:pt x="34" y="125"/>
                  </a:lnTo>
                  <a:lnTo>
                    <a:pt x="47" y="118"/>
                  </a:lnTo>
                  <a:lnTo>
                    <a:pt x="54" y="125"/>
                  </a:lnTo>
                  <a:lnTo>
                    <a:pt x="66" y="132"/>
                  </a:lnTo>
                  <a:lnTo>
                    <a:pt x="81" y="134"/>
                  </a:lnTo>
                  <a:lnTo>
                    <a:pt x="86" y="134"/>
                  </a:lnTo>
                  <a:lnTo>
                    <a:pt x="88" y="132"/>
                  </a:lnTo>
                  <a:lnTo>
                    <a:pt x="88" y="128"/>
                  </a:lnTo>
                  <a:lnTo>
                    <a:pt x="85" y="123"/>
                  </a:lnTo>
                  <a:lnTo>
                    <a:pt x="80" y="118"/>
                  </a:lnTo>
                  <a:lnTo>
                    <a:pt x="74" y="115"/>
                  </a:lnTo>
                  <a:lnTo>
                    <a:pt x="71" y="115"/>
                  </a:lnTo>
                  <a:lnTo>
                    <a:pt x="69" y="114"/>
                  </a:lnTo>
                  <a:lnTo>
                    <a:pt x="66" y="114"/>
                  </a:lnTo>
                  <a:lnTo>
                    <a:pt x="58" y="108"/>
                  </a:lnTo>
                  <a:lnTo>
                    <a:pt x="52" y="106"/>
                  </a:lnTo>
                  <a:lnTo>
                    <a:pt x="41" y="104"/>
                  </a:lnTo>
                  <a:lnTo>
                    <a:pt x="36" y="104"/>
                  </a:lnTo>
                  <a:lnTo>
                    <a:pt x="32" y="103"/>
                  </a:lnTo>
                  <a:lnTo>
                    <a:pt x="29" y="102"/>
                  </a:lnTo>
                  <a:lnTo>
                    <a:pt x="26" y="96"/>
                  </a:lnTo>
                  <a:lnTo>
                    <a:pt x="26" y="93"/>
                  </a:lnTo>
                  <a:lnTo>
                    <a:pt x="25" y="92"/>
                  </a:lnTo>
                  <a:lnTo>
                    <a:pt x="25" y="86"/>
                  </a:lnTo>
                  <a:lnTo>
                    <a:pt x="29" y="82"/>
                  </a:lnTo>
                  <a:lnTo>
                    <a:pt x="33" y="80"/>
                  </a:lnTo>
                  <a:lnTo>
                    <a:pt x="36" y="78"/>
                  </a:lnTo>
                  <a:lnTo>
                    <a:pt x="40" y="77"/>
                  </a:lnTo>
                  <a:lnTo>
                    <a:pt x="43" y="75"/>
                  </a:lnTo>
                  <a:lnTo>
                    <a:pt x="55" y="75"/>
                  </a:lnTo>
                  <a:lnTo>
                    <a:pt x="58" y="74"/>
                  </a:lnTo>
                  <a:lnTo>
                    <a:pt x="62" y="74"/>
                  </a:lnTo>
                  <a:lnTo>
                    <a:pt x="63" y="73"/>
                  </a:lnTo>
                  <a:lnTo>
                    <a:pt x="65" y="73"/>
                  </a:lnTo>
                  <a:lnTo>
                    <a:pt x="67" y="71"/>
                  </a:lnTo>
                  <a:lnTo>
                    <a:pt x="75" y="69"/>
                  </a:lnTo>
                  <a:lnTo>
                    <a:pt x="84" y="65"/>
                  </a:lnTo>
                  <a:lnTo>
                    <a:pt x="92" y="62"/>
                  </a:lnTo>
                  <a:lnTo>
                    <a:pt x="96" y="62"/>
                  </a:lnTo>
                  <a:lnTo>
                    <a:pt x="101" y="63"/>
                  </a:lnTo>
                  <a:lnTo>
                    <a:pt x="108" y="62"/>
                  </a:lnTo>
                  <a:lnTo>
                    <a:pt x="116" y="60"/>
                  </a:lnTo>
                  <a:lnTo>
                    <a:pt x="123" y="58"/>
                  </a:lnTo>
                  <a:lnTo>
                    <a:pt x="126" y="56"/>
                  </a:lnTo>
                  <a:lnTo>
                    <a:pt x="129" y="54"/>
                  </a:lnTo>
                  <a:lnTo>
                    <a:pt x="132" y="49"/>
                  </a:lnTo>
                  <a:lnTo>
                    <a:pt x="134" y="44"/>
                  </a:lnTo>
                  <a:lnTo>
                    <a:pt x="136" y="43"/>
                  </a:lnTo>
                  <a:lnTo>
                    <a:pt x="136" y="41"/>
                  </a:lnTo>
                  <a:lnTo>
                    <a:pt x="137" y="41"/>
                  </a:lnTo>
                  <a:lnTo>
                    <a:pt x="138" y="43"/>
                  </a:lnTo>
                  <a:lnTo>
                    <a:pt x="144" y="45"/>
                  </a:lnTo>
                  <a:lnTo>
                    <a:pt x="148" y="48"/>
                  </a:lnTo>
                  <a:lnTo>
                    <a:pt x="153" y="54"/>
                  </a:lnTo>
                  <a:lnTo>
                    <a:pt x="163" y="54"/>
                  </a:lnTo>
                  <a:lnTo>
                    <a:pt x="168" y="51"/>
                  </a:lnTo>
                  <a:lnTo>
                    <a:pt x="173" y="51"/>
                  </a:lnTo>
                  <a:lnTo>
                    <a:pt x="177" y="52"/>
                  </a:lnTo>
                  <a:lnTo>
                    <a:pt x="181" y="52"/>
                  </a:lnTo>
                  <a:lnTo>
                    <a:pt x="185" y="54"/>
                  </a:lnTo>
                  <a:lnTo>
                    <a:pt x="188" y="54"/>
                  </a:lnTo>
                  <a:lnTo>
                    <a:pt x="190" y="55"/>
                  </a:lnTo>
                  <a:lnTo>
                    <a:pt x="194" y="55"/>
                  </a:lnTo>
                  <a:lnTo>
                    <a:pt x="201" y="54"/>
                  </a:lnTo>
                  <a:lnTo>
                    <a:pt x="218" y="51"/>
                  </a:lnTo>
                  <a:lnTo>
                    <a:pt x="224" y="51"/>
                  </a:lnTo>
                  <a:lnTo>
                    <a:pt x="234" y="54"/>
                  </a:lnTo>
                  <a:lnTo>
                    <a:pt x="253" y="62"/>
                  </a:lnTo>
                  <a:lnTo>
                    <a:pt x="260" y="63"/>
                  </a:lnTo>
                  <a:lnTo>
                    <a:pt x="267" y="63"/>
                  </a:lnTo>
                  <a:lnTo>
                    <a:pt x="278" y="62"/>
                  </a:lnTo>
                  <a:lnTo>
                    <a:pt x="290" y="60"/>
                  </a:lnTo>
                  <a:lnTo>
                    <a:pt x="302" y="58"/>
                  </a:lnTo>
                  <a:lnTo>
                    <a:pt x="312" y="56"/>
                  </a:lnTo>
                  <a:lnTo>
                    <a:pt x="317" y="55"/>
                  </a:lnTo>
                  <a:lnTo>
                    <a:pt x="322" y="58"/>
                  </a:lnTo>
                  <a:lnTo>
                    <a:pt x="335" y="69"/>
                  </a:lnTo>
                  <a:lnTo>
                    <a:pt x="343" y="74"/>
                  </a:lnTo>
                  <a:lnTo>
                    <a:pt x="352" y="74"/>
                  </a:lnTo>
                  <a:lnTo>
                    <a:pt x="361" y="73"/>
                  </a:lnTo>
                  <a:lnTo>
                    <a:pt x="367" y="74"/>
                  </a:lnTo>
                  <a:lnTo>
                    <a:pt x="378" y="80"/>
                  </a:lnTo>
                  <a:lnTo>
                    <a:pt x="379" y="80"/>
                  </a:lnTo>
                  <a:lnTo>
                    <a:pt x="382" y="81"/>
                  </a:lnTo>
                  <a:lnTo>
                    <a:pt x="390" y="89"/>
                  </a:lnTo>
                  <a:lnTo>
                    <a:pt x="393" y="91"/>
                  </a:lnTo>
                  <a:lnTo>
                    <a:pt x="398" y="88"/>
                  </a:lnTo>
                  <a:lnTo>
                    <a:pt x="402" y="85"/>
                  </a:lnTo>
                  <a:lnTo>
                    <a:pt x="405" y="82"/>
                  </a:lnTo>
                  <a:lnTo>
                    <a:pt x="409" y="80"/>
                  </a:lnTo>
                  <a:lnTo>
                    <a:pt x="410" y="77"/>
                  </a:lnTo>
                  <a:lnTo>
                    <a:pt x="412" y="75"/>
                  </a:lnTo>
                  <a:lnTo>
                    <a:pt x="412" y="73"/>
                  </a:lnTo>
                  <a:lnTo>
                    <a:pt x="413" y="73"/>
                  </a:lnTo>
                  <a:lnTo>
                    <a:pt x="416" y="71"/>
                  </a:lnTo>
                  <a:lnTo>
                    <a:pt x="424" y="71"/>
                  </a:lnTo>
                  <a:lnTo>
                    <a:pt x="434" y="74"/>
                  </a:lnTo>
                  <a:lnTo>
                    <a:pt x="447" y="75"/>
                  </a:lnTo>
                  <a:lnTo>
                    <a:pt x="457" y="75"/>
                  </a:lnTo>
                  <a:lnTo>
                    <a:pt x="462" y="73"/>
                  </a:lnTo>
                  <a:lnTo>
                    <a:pt x="466" y="70"/>
                  </a:lnTo>
                  <a:lnTo>
                    <a:pt x="475" y="66"/>
                  </a:lnTo>
                  <a:lnTo>
                    <a:pt x="484" y="65"/>
                  </a:lnTo>
                  <a:lnTo>
                    <a:pt x="492" y="67"/>
                  </a:lnTo>
                  <a:lnTo>
                    <a:pt x="499" y="70"/>
                  </a:lnTo>
                  <a:lnTo>
                    <a:pt x="505" y="71"/>
                  </a:lnTo>
                  <a:lnTo>
                    <a:pt x="506" y="70"/>
                  </a:lnTo>
                  <a:lnTo>
                    <a:pt x="509" y="69"/>
                  </a:lnTo>
                  <a:lnTo>
                    <a:pt x="513" y="65"/>
                  </a:lnTo>
                  <a:lnTo>
                    <a:pt x="514" y="65"/>
                  </a:lnTo>
                  <a:lnTo>
                    <a:pt x="516" y="63"/>
                  </a:lnTo>
                  <a:lnTo>
                    <a:pt x="517" y="65"/>
                  </a:lnTo>
                  <a:lnTo>
                    <a:pt x="518" y="67"/>
                  </a:lnTo>
                  <a:lnTo>
                    <a:pt x="520" y="71"/>
                  </a:lnTo>
                  <a:lnTo>
                    <a:pt x="523" y="74"/>
                  </a:lnTo>
                  <a:lnTo>
                    <a:pt x="524" y="77"/>
                  </a:lnTo>
                  <a:lnTo>
                    <a:pt x="525" y="78"/>
                  </a:lnTo>
                  <a:lnTo>
                    <a:pt x="525" y="80"/>
                  </a:lnTo>
                  <a:lnTo>
                    <a:pt x="528" y="78"/>
                  </a:lnTo>
                  <a:lnTo>
                    <a:pt x="533" y="73"/>
                  </a:lnTo>
                  <a:lnTo>
                    <a:pt x="536" y="71"/>
                  </a:lnTo>
                  <a:lnTo>
                    <a:pt x="540" y="69"/>
                  </a:lnTo>
                  <a:lnTo>
                    <a:pt x="543" y="67"/>
                  </a:lnTo>
                  <a:lnTo>
                    <a:pt x="551" y="67"/>
                  </a:lnTo>
                  <a:lnTo>
                    <a:pt x="561" y="69"/>
                  </a:lnTo>
                  <a:lnTo>
                    <a:pt x="588" y="69"/>
                  </a:lnTo>
                  <a:lnTo>
                    <a:pt x="596" y="70"/>
                  </a:lnTo>
                  <a:lnTo>
                    <a:pt x="606" y="73"/>
                  </a:lnTo>
                  <a:lnTo>
                    <a:pt x="611" y="77"/>
                  </a:lnTo>
                  <a:lnTo>
                    <a:pt x="618" y="80"/>
                  </a:lnTo>
                  <a:lnTo>
                    <a:pt x="626" y="82"/>
                  </a:lnTo>
                  <a:lnTo>
                    <a:pt x="636" y="84"/>
                  </a:lnTo>
                  <a:lnTo>
                    <a:pt x="643" y="88"/>
                  </a:lnTo>
                  <a:lnTo>
                    <a:pt x="646" y="89"/>
                  </a:lnTo>
                  <a:lnTo>
                    <a:pt x="652" y="89"/>
                  </a:lnTo>
                  <a:lnTo>
                    <a:pt x="657" y="85"/>
                  </a:lnTo>
                  <a:lnTo>
                    <a:pt x="658" y="82"/>
                  </a:lnTo>
                  <a:lnTo>
                    <a:pt x="658" y="81"/>
                  </a:lnTo>
                  <a:lnTo>
                    <a:pt x="657" y="80"/>
                  </a:lnTo>
                  <a:lnTo>
                    <a:pt x="651" y="77"/>
                  </a:lnTo>
                  <a:lnTo>
                    <a:pt x="646" y="71"/>
                  </a:lnTo>
                  <a:lnTo>
                    <a:pt x="643" y="70"/>
                  </a:lnTo>
                  <a:lnTo>
                    <a:pt x="640" y="65"/>
                  </a:lnTo>
                  <a:lnTo>
                    <a:pt x="636" y="59"/>
                  </a:lnTo>
                  <a:lnTo>
                    <a:pt x="625" y="45"/>
                  </a:lnTo>
                  <a:lnTo>
                    <a:pt x="622" y="41"/>
                  </a:lnTo>
                  <a:lnTo>
                    <a:pt x="620" y="38"/>
                  </a:lnTo>
                  <a:lnTo>
                    <a:pt x="617" y="40"/>
                  </a:lnTo>
                  <a:lnTo>
                    <a:pt x="616" y="43"/>
                  </a:lnTo>
                  <a:lnTo>
                    <a:pt x="613" y="47"/>
                  </a:lnTo>
                  <a:lnTo>
                    <a:pt x="607" y="54"/>
                  </a:lnTo>
                  <a:lnTo>
                    <a:pt x="599" y="56"/>
                  </a:lnTo>
                  <a:lnTo>
                    <a:pt x="575" y="59"/>
                  </a:lnTo>
                  <a:lnTo>
                    <a:pt x="566" y="59"/>
                  </a:lnTo>
                  <a:lnTo>
                    <a:pt x="562" y="56"/>
                  </a:lnTo>
                  <a:lnTo>
                    <a:pt x="559" y="52"/>
                  </a:lnTo>
                  <a:lnTo>
                    <a:pt x="555" y="48"/>
                  </a:lnTo>
                  <a:lnTo>
                    <a:pt x="547" y="47"/>
                  </a:lnTo>
                  <a:lnTo>
                    <a:pt x="542" y="45"/>
                  </a:lnTo>
                  <a:lnTo>
                    <a:pt x="538" y="45"/>
                  </a:lnTo>
                  <a:lnTo>
                    <a:pt x="535" y="44"/>
                  </a:lnTo>
                  <a:lnTo>
                    <a:pt x="533" y="43"/>
                  </a:lnTo>
                  <a:lnTo>
                    <a:pt x="535" y="41"/>
                  </a:lnTo>
                  <a:lnTo>
                    <a:pt x="535" y="40"/>
                  </a:lnTo>
                  <a:lnTo>
                    <a:pt x="536" y="38"/>
                  </a:lnTo>
                  <a:lnTo>
                    <a:pt x="539" y="37"/>
                  </a:lnTo>
                  <a:lnTo>
                    <a:pt x="540" y="37"/>
                  </a:lnTo>
                  <a:lnTo>
                    <a:pt x="544" y="34"/>
                  </a:lnTo>
                  <a:lnTo>
                    <a:pt x="549" y="29"/>
                  </a:lnTo>
                  <a:lnTo>
                    <a:pt x="554" y="12"/>
                  </a:lnTo>
                  <a:lnTo>
                    <a:pt x="557" y="8"/>
                  </a:lnTo>
                  <a:lnTo>
                    <a:pt x="561" y="6"/>
                  </a:lnTo>
                  <a:lnTo>
                    <a:pt x="569" y="6"/>
                  </a:lnTo>
                  <a:lnTo>
                    <a:pt x="579" y="7"/>
                  </a:lnTo>
                  <a:lnTo>
                    <a:pt x="588" y="7"/>
                  </a:lnTo>
                  <a:lnTo>
                    <a:pt x="595" y="6"/>
                  </a:lnTo>
                  <a:lnTo>
                    <a:pt x="603" y="6"/>
                  </a:lnTo>
                  <a:lnTo>
                    <a:pt x="613" y="7"/>
                  </a:lnTo>
                  <a:lnTo>
                    <a:pt x="621" y="6"/>
                  </a:lnTo>
                  <a:lnTo>
                    <a:pt x="626" y="3"/>
                  </a:lnTo>
                  <a:lnTo>
                    <a:pt x="63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2528881" y="1765296"/>
              <a:ext cx="25400" cy="1746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" y="2"/>
                </a:cxn>
                <a:cxn ang="0">
                  <a:pos x="16" y="4"/>
                </a:cxn>
                <a:cxn ang="0">
                  <a:pos x="16" y="10"/>
                </a:cxn>
                <a:cxn ang="0">
                  <a:pos x="15" y="11"/>
                </a:cxn>
                <a:cxn ang="0">
                  <a:pos x="9" y="11"/>
                </a:cxn>
                <a:cxn ang="0">
                  <a:pos x="5" y="10"/>
                </a:cxn>
                <a:cxn ang="0">
                  <a:pos x="3" y="8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4" y="2"/>
                </a:cxn>
                <a:cxn ang="0">
                  <a:pos x="7" y="0"/>
                </a:cxn>
              </a:cxnLst>
              <a:rect l="0" t="0" r="r" b="b"/>
              <a:pathLst>
                <a:path w="16" h="11">
                  <a:moveTo>
                    <a:pt x="7" y="0"/>
                  </a:moveTo>
                  <a:lnTo>
                    <a:pt x="11" y="2"/>
                  </a:lnTo>
                  <a:lnTo>
                    <a:pt x="16" y="4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9" y="11"/>
                  </a:lnTo>
                  <a:lnTo>
                    <a:pt x="5" y="10"/>
                  </a:lnTo>
                  <a:lnTo>
                    <a:pt x="3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auto">
            <a:xfrm>
              <a:off x="2587618" y="1785934"/>
              <a:ext cx="23813" cy="174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2" y="0"/>
                </a:cxn>
                <a:cxn ang="0">
                  <a:pos x="13" y="1"/>
                </a:cxn>
                <a:cxn ang="0">
                  <a:pos x="15" y="4"/>
                </a:cxn>
                <a:cxn ang="0">
                  <a:pos x="15" y="9"/>
                </a:cxn>
                <a:cxn ang="0">
                  <a:pos x="12" y="11"/>
                </a:cxn>
                <a:cxn ang="0">
                  <a:pos x="7" y="11"/>
                </a:cxn>
                <a:cxn ang="0">
                  <a:pos x="1" y="8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3" y="1"/>
                </a:cxn>
                <a:cxn ang="0">
                  <a:pos x="5" y="0"/>
                </a:cxn>
              </a:cxnLst>
              <a:rect l="0" t="0" r="r" b="b"/>
              <a:pathLst>
                <a:path w="15" h="11">
                  <a:moveTo>
                    <a:pt x="5" y="0"/>
                  </a:moveTo>
                  <a:lnTo>
                    <a:pt x="12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2" y="11"/>
                  </a:lnTo>
                  <a:lnTo>
                    <a:pt x="7" y="11"/>
                  </a:lnTo>
                  <a:lnTo>
                    <a:pt x="1" y="8"/>
                  </a:lnTo>
                  <a:lnTo>
                    <a:pt x="0" y="5"/>
                  </a:lnTo>
                  <a:lnTo>
                    <a:pt x="1" y="4"/>
                  </a:lnTo>
                  <a:lnTo>
                    <a:pt x="3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1744659" y="1409696"/>
              <a:ext cx="347663" cy="96838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85" y="8"/>
                </a:cxn>
                <a:cxn ang="0">
                  <a:pos x="90" y="15"/>
                </a:cxn>
                <a:cxn ang="0">
                  <a:pos x="111" y="17"/>
                </a:cxn>
                <a:cxn ang="0">
                  <a:pos x="125" y="19"/>
                </a:cxn>
                <a:cxn ang="0">
                  <a:pos x="132" y="24"/>
                </a:cxn>
                <a:cxn ang="0">
                  <a:pos x="141" y="30"/>
                </a:cxn>
                <a:cxn ang="0">
                  <a:pos x="148" y="31"/>
                </a:cxn>
                <a:cxn ang="0">
                  <a:pos x="157" y="24"/>
                </a:cxn>
                <a:cxn ang="0">
                  <a:pos x="162" y="20"/>
                </a:cxn>
                <a:cxn ang="0">
                  <a:pos x="168" y="15"/>
                </a:cxn>
                <a:cxn ang="0">
                  <a:pos x="181" y="13"/>
                </a:cxn>
                <a:cxn ang="0">
                  <a:pos x="185" y="17"/>
                </a:cxn>
                <a:cxn ang="0">
                  <a:pos x="189" y="24"/>
                </a:cxn>
                <a:cxn ang="0">
                  <a:pos x="196" y="27"/>
                </a:cxn>
                <a:cxn ang="0">
                  <a:pos x="204" y="24"/>
                </a:cxn>
                <a:cxn ang="0">
                  <a:pos x="211" y="20"/>
                </a:cxn>
                <a:cxn ang="0">
                  <a:pos x="216" y="21"/>
                </a:cxn>
                <a:cxn ang="0">
                  <a:pos x="219" y="26"/>
                </a:cxn>
                <a:cxn ang="0">
                  <a:pos x="216" y="34"/>
                </a:cxn>
                <a:cxn ang="0">
                  <a:pos x="215" y="47"/>
                </a:cxn>
                <a:cxn ang="0">
                  <a:pos x="209" y="54"/>
                </a:cxn>
                <a:cxn ang="0">
                  <a:pos x="205" y="58"/>
                </a:cxn>
                <a:cxn ang="0">
                  <a:pos x="194" y="61"/>
                </a:cxn>
                <a:cxn ang="0">
                  <a:pos x="173" y="57"/>
                </a:cxn>
                <a:cxn ang="0">
                  <a:pos x="149" y="56"/>
                </a:cxn>
                <a:cxn ang="0">
                  <a:pos x="132" y="58"/>
                </a:cxn>
                <a:cxn ang="0">
                  <a:pos x="115" y="57"/>
                </a:cxn>
                <a:cxn ang="0">
                  <a:pos x="111" y="53"/>
                </a:cxn>
                <a:cxn ang="0">
                  <a:pos x="107" y="43"/>
                </a:cxn>
                <a:cxn ang="0">
                  <a:pos x="101" y="39"/>
                </a:cxn>
                <a:cxn ang="0">
                  <a:pos x="92" y="43"/>
                </a:cxn>
                <a:cxn ang="0">
                  <a:pos x="84" y="49"/>
                </a:cxn>
                <a:cxn ang="0">
                  <a:pos x="80" y="47"/>
                </a:cxn>
                <a:cxn ang="0">
                  <a:pos x="71" y="38"/>
                </a:cxn>
                <a:cxn ang="0">
                  <a:pos x="70" y="31"/>
                </a:cxn>
                <a:cxn ang="0">
                  <a:pos x="63" y="27"/>
                </a:cxn>
                <a:cxn ang="0">
                  <a:pos x="49" y="31"/>
                </a:cxn>
                <a:cxn ang="0">
                  <a:pos x="39" y="34"/>
                </a:cxn>
                <a:cxn ang="0">
                  <a:pos x="8" y="35"/>
                </a:cxn>
                <a:cxn ang="0">
                  <a:pos x="2" y="34"/>
                </a:cxn>
                <a:cxn ang="0">
                  <a:pos x="0" y="30"/>
                </a:cxn>
                <a:cxn ang="0">
                  <a:pos x="4" y="24"/>
                </a:cxn>
                <a:cxn ang="0">
                  <a:pos x="17" y="23"/>
                </a:cxn>
                <a:cxn ang="0">
                  <a:pos x="18" y="19"/>
                </a:cxn>
                <a:cxn ang="0">
                  <a:pos x="17" y="16"/>
                </a:cxn>
                <a:cxn ang="0">
                  <a:pos x="15" y="12"/>
                </a:cxn>
                <a:cxn ang="0">
                  <a:pos x="22" y="10"/>
                </a:cxn>
                <a:cxn ang="0">
                  <a:pos x="41" y="5"/>
                </a:cxn>
                <a:cxn ang="0">
                  <a:pos x="65" y="0"/>
                </a:cxn>
              </a:cxnLst>
              <a:rect l="0" t="0" r="r" b="b"/>
              <a:pathLst>
                <a:path w="219" h="61">
                  <a:moveTo>
                    <a:pt x="65" y="0"/>
                  </a:moveTo>
                  <a:lnTo>
                    <a:pt x="74" y="0"/>
                  </a:lnTo>
                  <a:lnTo>
                    <a:pt x="81" y="4"/>
                  </a:lnTo>
                  <a:lnTo>
                    <a:pt x="85" y="8"/>
                  </a:lnTo>
                  <a:lnTo>
                    <a:pt x="86" y="12"/>
                  </a:lnTo>
                  <a:lnTo>
                    <a:pt x="90" y="15"/>
                  </a:lnTo>
                  <a:lnTo>
                    <a:pt x="100" y="16"/>
                  </a:lnTo>
                  <a:lnTo>
                    <a:pt x="111" y="17"/>
                  </a:lnTo>
                  <a:lnTo>
                    <a:pt x="119" y="19"/>
                  </a:lnTo>
                  <a:lnTo>
                    <a:pt x="125" y="19"/>
                  </a:lnTo>
                  <a:lnTo>
                    <a:pt x="129" y="23"/>
                  </a:lnTo>
                  <a:lnTo>
                    <a:pt x="132" y="24"/>
                  </a:lnTo>
                  <a:lnTo>
                    <a:pt x="136" y="27"/>
                  </a:lnTo>
                  <a:lnTo>
                    <a:pt x="141" y="30"/>
                  </a:lnTo>
                  <a:lnTo>
                    <a:pt x="142" y="31"/>
                  </a:lnTo>
                  <a:lnTo>
                    <a:pt x="148" y="31"/>
                  </a:lnTo>
                  <a:lnTo>
                    <a:pt x="156" y="27"/>
                  </a:lnTo>
                  <a:lnTo>
                    <a:pt x="157" y="24"/>
                  </a:lnTo>
                  <a:lnTo>
                    <a:pt x="160" y="23"/>
                  </a:lnTo>
                  <a:lnTo>
                    <a:pt x="162" y="20"/>
                  </a:lnTo>
                  <a:lnTo>
                    <a:pt x="164" y="17"/>
                  </a:lnTo>
                  <a:lnTo>
                    <a:pt x="168" y="15"/>
                  </a:lnTo>
                  <a:lnTo>
                    <a:pt x="174" y="13"/>
                  </a:lnTo>
                  <a:lnTo>
                    <a:pt x="181" y="13"/>
                  </a:lnTo>
                  <a:lnTo>
                    <a:pt x="182" y="16"/>
                  </a:lnTo>
                  <a:lnTo>
                    <a:pt x="185" y="17"/>
                  </a:lnTo>
                  <a:lnTo>
                    <a:pt x="188" y="23"/>
                  </a:lnTo>
                  <a:lnTo>
                    <a:pt x="189" y="24"/>
                  </a:lnTo>
                  <a:lnTo>
                    <a:pt x="192" y="26"/>
                  </a:lnTo>
                  <a:lnTo>
                    <a:pt x="196" y="27"/>
                  </a:lnTo>
                  <a:lnTo>
                    <a:pt x="199" y="27"/>
                  </a:lnTo>
                  <a:lnTo>
                    <a:pt x="204" y="24"/>
                  </a:lnTo>
                  <a:lnTo>
                    <a:pt x="208" y="21"/>
                  </a:lnTo>
                  <a:lnTo>
                    <a:pt x="211" y="20"/>
                  </a:lnTo>
                  <a:lnTo>
                    <a:pt x="214" y="20"/>
                  </a:lnTo>
                  <a:lnTo>
                    <a:pt x="216" y="21"/>
                  </a:lnTo>
                  <a:lnTo>
                    <a:pt x="218" y="24"/>
                  </a:lnTo>
                  <a:lnTo>
                    <a:pt x="219" y="26"/>
                  </a:lnTo>
                  <a:lnTo>
                    <a:pt x="219" y="28"/>
                  </a:lnTo>
                  <a:lnTo>
                    <a:pt x="216" y="34"/>
                  </a:lnTo>
                  <a:lnTo>
                    <a:pt x="215" y="42"/>
                  </a:lnTo>
                  <a:lnTo>
                    <a:pt x="215" y="47"/>
                  </a:lnTo>
                  <a:lnTo>
                    <a:pt x="214" y="50"/>
                  </a:lnTo>
                  <a:lnTo>
                    <a:pt x="209" y="54"/>
                  </a:lnTo>
                  <a:lnTo>
                    <a:pt x="207" y="56"/>
                  </a:lnTo>
                  <a:lnTo>
                    <a:pt x="205" y="58"/>
                  </a:lnTo>
                  <a:lnTo>
                    <a:pt x="201" y="61"/>
                  </a:lnTo>
                  <a:lnTo>
                    <a:pt x="194" y="61"/>
                  </a:lnTo>
                  <a:lnTo>
                    <a:pt x="186" y="60"/>
                  </a:lnTo>
                  <a:lnTo>
                    <a:pt x="173" y="57"/>
                  </a:lnTo>
                  <a:lnTo>
                    <a:pt x="162" y="56"/>
                  </a:lnTo>
                  <a:lnTo>
                    <a:pt x="149" y="56"/>
                  </a:lnTo>
                  <a:lnTo>
                    <a:pt x="140" y="57"/>
                  </a:lnTo>
                  <a:lnTo>
                    <a:pt x="132" y="58"/>
                  </a:lnTo>
                  <a:lnTo>
                    <a:pt x="122" y="58"/>
                  </a:lnTo>
                  <a:lnTo>
                    <a:pt x="115" y="57"/>
                  </a:lnTo>
                  <a:lnTo>
                    <a:pt x="112" y="56"/>
                  </a:lnTo>
                  <a:lnTo>
                    <a:pt x="111" y="53"/>
                  </a:lnTo>
                  <a:lnTo>
                    <a:pt x="110" y="49"/>
                  </a:lnTo>
                  <a:lnTo>
                    <a:pt x="107" y="43"/>
                  </a:lnTo>
                  <a:lnTo>
                    <a:pt x="104" y="41"/>
                  </a:lnTo>
                  <a:lnTo>
                    <a:pt x="101" y="39"/>
                  </a:lnTo>
                  <a:lnTo>
                    <a:pt x="96" y="42"/>
                  </a:lnTo>
                  <a:lnTo>
                    <a:pt x="92" y="43"/>
                  </a:lnTo>
                  <a:lnTo>
                    <a:pt x="89" y="46"/>
                  </a:lnTo>
                  <a:lnTo>
                    <a:pt x="84" y="49"/>
                  </a:lnTo>
                  <a:lnTo>
                    <a:pt x="82" y="49"/>
                  </a:lnTo>
                  <a:lnTo>
                    <a:pt x="80" y="47"/>
                  </a:lnTo>
                  <a:lnTo>
                    <a:pt x="74" y="42"/>
                  </a:lnTo>
                  <a:lnTo>
                    <a:pt x="71" y="38"/>
                  </a:lnTo>
                  <a:lnTo>
                    <a:pt x="70" y="35"/>
                  </a:lnTo>
                  <a:lnTo>
                    <a:pt x="70" y="31"/>
                  </a:lnTo>
                  <a:lnTo>
                    <a:pt x="69" y="28"/>
                  </a:lnTo>
                  <a:lnTo>
                    <a:pt x="63" y="27"/>
                  </a:lnTo>
                  <a:lnTo>
                    <a:pt x="56" y="28"/>
                  </a:lnTo>
                  <a:lnTo>
                    <a:pt x="49" y="31"/>
                  </a:lnTo>
                  <a:lnTo>
                    <a:pt x="45" y="32"/>
                  </a:lnTo>
                  <a:lnTo>
                    <a:pt x="39" y="34"/>
                  </a:lnTo>
                  <a:lnTo>
                    <a:pt x="28" y="35"/>
                  </a:lnTo>
                  <a:lnTo>
                    <a:pt x="8" y="35"/>
                  </a:lnTo>
                  <a:lnTo>
                    <a:pt x="4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2" y="27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17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30" y="8"/>
                  </a:lnTo>
                  <a:lnTo>
                    <a:pt x="41" y="5"/>
                  </a:lnTo>
                  <a:lnTo>
                    <a:pt x="54" y="1"/>
                  </a:lnTo>
                  <a:lnTo>
                    <a:pt x="6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1931983" y="1377947"/>
              <a:ext cx="69850" cy="44449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42" y="2"/>
                </a:cxn>
                <a:cxn ang="0">
                  <a:pos x="44" y="7"/>
                </a:cxn>
                <a:cxn ang="0">
                  <a:pos x="44" y="13"/>
                </a:cxn>
                <a:cxn ang="0">
                  <a:pos x="42" y="18"/>
                </a:cxn>
                <a:cxn ang="0">
                  <a:pos x="42" y="24"/>
                </a:cxn>
                <a:cxn ang="0">
                  <a:pos x="41" y="25"/>
                </a:cxn>
                <a:cxn ang="0">
                  <a:pos x="38" y="26"/>
                </a:cxn>
                <a:cxn ang="0">
                  <a:pos x="37" y="28"/>
                </a:cxn>
                <a:cxn ang="0">
                  <a:pos x="33" y="28"/>
                </a:cxn>
                <a:cxn ang="0">
                  <a:pos x="31" y="26"/>
                </a:cxn>
                <a:cxn ang="0">
                  <a:pos x="29" y="25"/>
                </a:cxn>
                <a:cxn ang="0">
                  <a:pos x="23" y="24"/>
                </a:cxn>
                <a:cxn ang="0">
                  <a:pos x="9" y="26"/>
                </a:cxn>
                <a:cxn ang="0">
                  <a:pos x="4" y="28"/>
                </a:cxn>
                <a:cxn ang="0">
                  <a:pos x="1" y="26"/>
                </a:cxn>
                <a:cxn ang="0">
                  <a:pos x="0" y="25"/>
                </a:cxn>
                <a:cxn ang="0">
                  <a:pos x="0" y="20"/>
                </a:cxn>
                <a:cxn ang="0">
                  <a:pos x="5" y="14"/>
                </a:cxn>
                <a:cxn ang="0">
                  <a:pos x="15" y="10"/>
                </a:cxn>
                <a:cxn ang="0">
                  <a:pos x="23" y="4"/>
                </a:cxn>
                <a:cxn ang="0">
                  <a:pos x="31" y="2"/>
                </a:cxn>
                <a:cxn ang="0">
                  <a:pos x="38" y="0"/>
                </a:cxn>
              </a:cxnLst>
              <a:rect l="0" t="0" r="r" b="b"/>
              <a:pathLst>
                <a:path w="44" h="28">
                  <a:moveTo>
                    <a:pt x="38" y="0"/>
                  </a:moveTo>
                  <a:lnTo>
                    <a:pt x="42" y="2"/>
                  </a:lnTo>
                  <a:lnTo>
                    <a:pt x="44" y="7"/>
                  </a:lnTo>
                  <a:lnTo>
                    <a:pt x="44" y="13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1" y="25"/>
                  </a:lnTo>
                  <a:lnTo>
                    <a:pt x="38" y="26"/>
                  </a:lnTo>
                  <a:lnTo>
                    <a:pt x="37" y="28"/>
                  </a:lnTo>
                  <a:lnTo>
                    <a:pt x="33" y="28"/>
                  </a:lnTo>
                  <a:lnTo>
                    <a:pt x="31" y="26"/>
                  </a:lnTo>
                  <a:lnTo>
                    <a:pt x="29" y="25"/>
                  </a:lnTo>
                  <a:lnTo>
                    <a:pt x="23" y="24"/>
                  </a:lnTo>
                  <a:lnTo>
                    <a:pt x="9" y="26"/>
                  </a:lnTo>
                  <a:lnTo>
                    <a:pt x="4" y="28"/>
                  </a:lnTo>
                  <a:lnTo>
                    <a:pt x="1" y="26"/>
                  </a:lnTo>
                  <a:lnTo>
                    <a:pt x="0" y="25"/>
                  </a:lnTo>
                  <a:lnTo>
                    <a:pt x="0" y="20"/>
                  </a:lnTo>
                  <a:lnTo>
                    <a:pt x="5" y="14"/>
                  </a:lnTo>
                  <a:lnTo>
                    <a:pt x="15" y="10"/>
                  </a:lnTo>
                  <a:lnTo>
                    <a:pt x="23" y="4"/>
                  </a:lnTo>
                  <a:lnTo>
                    <a:pt x="31" y="2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2092319" y="1365247"/>
              <a:ext cx="122238" cy="53975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55" y="4"/>
                </a:cxn>
                <a:cxn ang="0">
                  <a:pos x="60" y="6"/>
                </a:cxn>
                <a:cxn ang="0">
                  <a:pos x="66" y="8"/>
                </a:cxn>
                <a:cxn ang="0">
                  <a:pos x="70" y="12"/>
                </a:cxn>
                <a:cxn ang="0">
                  <a:pos x="71" y="15"/>
                </a:cxn>
                <a:cxn ang="0">
                  <a:pos x="74" y="19"/>
                </a:cxn>
                <a:cxn ang="0">
                  <a:pos x="75" y="22"/>
                </a:cxn>
                <a:cxn ang="0">
                  <a:pos x="77" y="26"/>
                </a:cxn>
                <a:cxn ang="0">
                  <a:pos x="77" y="32"/>
                </a:cxn>
                <a:cxn ang="0">
                  <a:pos x="75" y="34"/>
                </a:cxn>
                <a:cxn ang="0">
                  <a:pos x="68" y="34"/>
                </a:cxn>
                <a:cxn ang="0">
                  <a:pos x="64" y="33"/>
                </a:cxn>
                <a:cxn ang="0">
                  <a:pos x="60" y="33"/>
                </a:cxn>
                <a:cxn ang="0">
                  <a:pos x="53" y="32"/>
                </a:cxn>
                <a:cxn ang="0">
                  <a:pos x="49" y="30"/>
                </a:cxn>
                <a:cxn ang="0">
                  <a:pos x="47" y="29"/>
                </a:cxn>
                <a:cxn ang="0">
                  <a:pos x="44" y="26"/>
                </a:cxn>
                <a:cxn ang="0">
                  <a:pos x="44" y="22"/>
                </a:cxn>
                <a:cxn ang="0">
                  <a:pos x="40" y="21"/>
                </a:cxn>
                <a:cxn ang="0">
                  <a:pos x="31" y="21"/>
                </a:cxn>
                <a:cxn ang="0">
                  <a:pos x="23" y="22"/>
                </a:cxn>
                <a:cxn ang="0">
                  <a:pos x="11" y="22"/>
                </a:cxn>
                <a:cxn ang="0">
                  <a:pos x="7" y="21"/>
                </a:cxn>
                <a:cxn ang="0">
                  <a:pos x="3" y="18"/>
                </a:cxn>
                <a:cxn ang="0">
                  <a:pos x="1" y="15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10" y="3"/>
                </a:cxn>
                <a:cxn ang="0">
                  <a:pos x="14" y="1"/>
                </a:cxn>
                <a:cxn ang="0">
                  <a:pos x="21" y="1"/>
                </a:cxn>
                <a:cxn ang="0">
                  <a:pos x="36" y="0"/>
                </a:cxn>
              </a:cxnLst>
              <a:rect l="0" t="0" r="r" b="b"/>
              <a:pathLst>
                <a:path w="77" h="34">
                  <a:moveTo>
                    <a:pt x="36" y="0"/>
                  </a:moveTo>
                  <a:lnTo>
                    <a:pt x="55" y="4"/>
                  </a:lnTo>
                  <a:lnTo>
                    <a:pt x="60" y="6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1" y="15"/>
                  </a:lnTo>
                  <a:lnTo>
                    <a:pt x="74" y="19"/>
                  </a:lnTo>
                  <a:lnTo>
                    <a:pt x="75" y="22"/>
                  </a:lnTo>
                  <a:lnTo>
                    <a:pt x="77" y="26"/>
                  </a:lnTo>
                  <a:lnTo>
                    <a:pt x="77" y="32"/>
                  </a:lnTo>
                  <a:lnTo>
                    <a:pt x="75" y="34"/>
                  </a:lnTo>
                  <a:lnTo>
                    <a:pt x="68" y="34"/>
                  </a:lnTo>
                  <a:lnTo>
                    <a:pt x="64" y="33"/>
                  </a:lnTo>
                  <a:lnTo>
                    <a:pt x="60" y="33"/>
                  </a:lnTo>
                  <a:lnTo>
                    <a:pt x="53" y="32"/>
                  </a:lnTo>
                  <a:lnTo>
                    <a:pt x="49" y="30"/>
                  </a:lnTo>
                  <a:lnTo>
                    <a:pt x="47" y="29"/>
                  </a:lnTo>
                  <a:lnTo>
                    <a:pt x="44" y="26"/>
                  </a:lnTo>
                  <a:lnTo>
                    <a:pt x="44" y="22"/>
                  </a:lnTo>
                  <a:lnTo>
                    <a:pt x="40" y="21"/>
                  </a:lnTo>
                  <a:lnTo>
                    <a:pt x="31" y="21"/>
                  </a:lnTo>
                  <a:lnTo>
                    <a:pt x="23" y="22"/>
                  </a:lnTo>
                  <a:lnTo>
                    <a:pt x="11" y="22"/>
                  </a:lnTo>
                  <a:lnTo>
                    <a:pt x="7" y="21"/>
                  </a:lnTo>
                  <a:lnTo>
                    <a:pt x="3" y="18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1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21" y="1"/>
                  </a:lnTo>
                  <a:lnTo>
                    <a:pt x="3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2111369" y="1439860"/>
              <a:ext cx="130175" cy="55563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70" y="0"/>
                </a:cxn>
                <a:cxn ang="0">
                  <a:pos x="78" y="2"/>
                </a:cxn>
                <a:cxn ang="0">
                  <a:pos x="82" y="7"/>
                </a:cxn>
                <a:cxn ang="0">
                  <a:pos x="82" y="13"/>
                </a:cxn>
                <a:cxn ang="0">
                  <a:pos x="77" y="22"/>
                </a:cxn>
                <a:cxn ang="0">
                  <a:pos x="69" y="27"/>
                </a:cxn>
                <a:cxn ang="0">
                  <a:pos x="58" y="27"/>
                </a:cxn>
                <a:cxn ang="0">
                  <a:pos x="55" y="28"/>
                </a:cxn>
                <a:cxn ang="0">
                  <a:pos x="54" y="28"/>
                </a:cxn>
                <a:cxn ang="0">
                  <a:pos x="52" y="27"/>
                </a:cxn>
                <a:cxn ang="0">
                  <a:pos x="52" y="24"/>
                </a:cxn>
                <a:cxn ang="0">
                  <a:pos x="51" y="22"/>
                </a:cxn>
                <a:cxn ang="0">
                  <a:pos x="47" y="18"/>
                </a:cxn>
                <a:cxn ang="0">
                  <a:pos x="40" y="16"/>
                </a:cxn>
                <a:cxn ang="0">
                  <a:pos x="32" y="16"/>
                </a:cxn>
                <a:cxn ang="0">
                  <a:pos x="25" y="18"/>
                </a:cxn>
                <a:cxn ang="0">
                  <a:pos x="21" y="18"/>
                </a:cxn>
                <a:cxn ang="0">
                  <a:pos x="18" y="19"/>
                </a:cxn>
                <a:cxn ang="0">
                  <a:pos x="17" y="20"/>
                </a:cxn>
                <a:cxn ang="0">
                  <a:pos x="15" y="24"/>
                </a:cxn>
                <a:cxn ang="0">
                  <a:pos x="13" y="27"/>
                </a:cxn>
                <a:cxn ang="0">
                  <a:pos x="11" y="31"/>
                </a:cxn>
                <a:cxn ang="0">
                  <a:pos x="10" y="34"/>
                </a:cxn>
                <a:cxn ang="0">
                  <a:pos x="7" y="35"/>
                </a:cxn>
                <a:cxn ang="0">
                  <a:pos x="3" y="35"/>
                </a:cxn>
                <a:cxn ang="0">
                  <a:pos x="2" y="34"/>
                </a:cxn>
                <a:cxn ang="0">
                  <a:pos x="0" y="31"/>
                </a:cxn>
                <a:cxn ang="0">
                  <a:pos x="0" y="28"/>
                </a:cxn>
                <a:cxn ang="0">
                  <a:pos x="2" y="24"/>
                </a:cxn>
                <a:cxn ang="0">
                  <a:pos x="0" y="18"/>
                </a:cxn>
                <a:cxn ang="0">
                  <a:pos x="0" y="9"/>
                </a:cxn>
                <a:cxn ang="0">
                  <a:pos x="3" y="4"/>
                </a:cxn>
                <a:cxn ang="0">
                  <a:pos x="9" y="2"/>
                </a:cxn>
                <a:cxn ang="0">
                  <a:pos x="18" y="1"/>
                </a:cxn>
                <a:cxn ang="0">
                  <a:pos x="55" y="1"/>
                </a:cxn>
                <a:cxn ang="0">
                  <a:pos x="65" y="0"/>
                </a:cxn>
              </a:cxnLst>
              <a:rect l="0" t="0" r="r" b="b"/>
              <a:pathLst>
                <a:path w="82" h="35">
                  <a:moveTo>
                    <a:pt x="65" y="0"/>
                  </a:moveTo>
                  <a:lnTo>
                    <a:pt x="70" y="0"/>
                  </a:lnTo>
                  <a:lnTo>
                    <a:pt x="78" y="2"/>
                  </a:lnTo>
                  <a:lnTo>
                    <a:pt x="82" y="7"/>
                  </a:lnTo>
                  <a:lnTo>
                    <a:pt x="82" y="13"/>
                  </a:lnTo>
                  <a:lnTo>
                    <a:pt x="77" y="22"/>
                  </a:lnTo>
                  <a:lnTo>
                    <a:pt x="69" y="27"/>
                  </a:lnTo>
                  <a:lnTo>
                    <a:pt x="58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2" y="27"/>
                  </a:lnTo>
                  <a:lnTo>
                    <a:pt x="52" y="24"/>
                  </a:lnTo>
                  <a:lnTo>
                    <a:pt x="51" y="22"/>
                  </a:lnTo>
                  <a:lnTo>
                    <a:pt x="47" y="18"/>
                  </a:lnTo>
                  <a:lnTo>
                    <a:pt x="40" y="16"/>
                  </a:lnTo>
                  <a:lnTo>
                    <a:pt x="32" y="16"/>
                  </a:lnTo>
                  <a:lnTo>
                    <a:pt x="25" y="18"/>
                  </a:lnTo>
                  <a:lnTo>
                    <a:pt x="21" y="18"/>
                  </a:lnTo>
                  <a:lnTo>
                    <a:pt x="18" y="19"/>
                  </a:lnTo>
                  <a:lnTo>
                    <a:pt x="17" y="20"/>
                  </a:lnTo>
                  <a:lnTo>
                    <a:pt x="15" y="24"/>
                  </a:lnTo>
                  <a:lnTo>
                    <a:pt x="13" y="27"/>
                  </a:lnTo>
                  <a:lnTo>
                    <a:pt x="11" y="31"/>
                  </a:lnTo>
                  <a:lnTo>
                    <a:pt x="10" y="34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2" y="34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2" y="24"/>
                  </a:lnTo>
                  <a:lnTo>
                    <a:pt x="0" y="18"/>
                  </a:lnTo>
                  <a:lnTo>
                    <a:pt x="0" y="9"/>
                  </a:lnTo>
                  <a:lnTo>
                    <a:pt x="3" y="4"/>
                  </a:lnTo>
                  <a:lnTo>
                    <a:pt x="9" y="2"/>
                  </a:lnTo>
                  <a:lnTo>
                    <a:pt x="18" y="1"/>
                  </a:lnTo>
                  <a:lnTo>
                    <a:pt x="55" y="1"/>
                  </a:lnTo>
                  <a:lnTo>
                    <a:pt x="6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2155818" y="1509710"/>
              <a:ext cx="106363" cy="66675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53" y="1"/>
                </a:cxn>
                <a:cxn ang="0">
                  <a:pos x="58" y="2"/>
                </a:cxn>
                <a:cxn ang="0">
                  <a:pos x="63" y="8"/>
                </a:cxn>
                <a:cxn ang="0">
                  <a:pos x="65" y="16"/>
                </a:cxn>
                <a:cxn ang="0">
                  <a:pos x="67" y="23"/>
                </a:cxn>
                <a:cxn ang="0">
                  <a:pos x="65" y="26"/>
                </a:cxn>
                <a:cxn ang="0">
                  <a:pos x="63" y="28"/>
                </a:cxn>
                <a:cxn ang="0">
                  <a:pos x="61" y="31"/>
                </a:cxn>
                <a:cxn ang="0">
                  <a:pos x="58" y="34"/>
                </a:cxn>
                <a:cxn ang="0">
                  <a:pos x="56" y="38"/>
                </a:cxn>
                <a:cxn ang="0">
                  <a:pos x="50" y="41"/>
                </a:cxn>
                <a:cxn ang="0">
                  <a:pos x="46" y="42"/>
                </a:cxn>
                <a:cxn ang="0">
                  <a:pos x="43" y="42"/>
                </a:cxn>
                <a:cxn ang="0">
                  <a:pos x="41" y="41"/>
                </a:cxn>
                <a:cxn ang="0">
                  <a:pos x="35" y="35"/>
                </a:cxn>
                <a:cxn ang="0">
                  <a:pos x="34" y="32"/>
                </a:cxn>
                <a:cxn ang="0">
                  <a:pos x="32" y="28"/>
                </a:cxn>
                <a:cxn ang="0">
                  <a:pos x="30" y="23"/>
                </a:cxn>
                <a:cxn ang="0">
                  <a:pos x="30" y="20"/>
                </a:cxn>
                <a:cxn ang="0">
                  <a:pos x="27" y="19"/>
                </a:cxn>
                <a:cxn ang="0">
                  <a:pos x="13" y="21"/>
                </a:cxn>
                <a:cxn ang="0">
                  <a:pos x="8" y="21"/>
                </a:cxn>
                <a:cxn ang="0">
                  <a:pos x="2" y="19"/>
                </a:cxn>
                <a:cxn ang="0">
                  <a:pos x="1" y="15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8" y="2"/>
                </a:cxn>
                <a:cxn ang="0">
                  <a:pos x="30" y="2"/>
                </a:cxn>
                <a:cxn ang="0">
                  <a:pos x="35" y="1"/>
                </a:cxn>
                <a:cxn ang="0">
                  <a:pos x="43" y="0"/>
                </a:cxn>
              </a:cxnLst>
              <a:rect l="0" t="0" r="r" b="b"/>
              <a:pathLst>
                <a:path w="67" h="42">
                  <a:moveTo>
                    <a:pt x="43" y="0"/>
                  </a:moveTo>
                  <a:lnTo>
                    <a:pt x="53" y="1"/>
                  </a:lnTo>
                  <a:lnTo>
                    <a:pt x="58" y="2"/>
                  </a:lnTo>
                  <a:lnTo>
                    <a:pt x="63" y="8"/>
                  </a:lnTo>
                  <a:lnTo>
                    <a:pt x="65" y="16"/>
                  </a:lnTo>
                  <a:lnTo>
                    <a:pt x="67" y="23"/>
                  </a:lnTo>
                  <a:lnTo>
                    <a:pt x="65" y="26"/>
                  </a:lnTo>
                  <a:lnTo>
                    <a:pt x="63" y="28"/>
                  </a:lnTo>
                  <a:lnTo>
                    <a:pt x="61" y="31"/>
                  </a:lnTo>
                  <a:lnTo>
                    <a:pt x="58" y="34"/>
                  </a:lnTo>
                  <a:lnTo>
                    <a:pt x="56" y="38"/>
                  </a:lnTo>
                  <a:lnTo>
                    <a:pt x="50" y="41"/>
                  </a:lnTo>
                  <a:lnTo>
                    <a:pt x="46" y="42"/>
                  </a:lnTo>
                  <a:lnTo>
                    <a:pt x="43" y="42"/>
                  </a:lnTo>
                  <a:lnTo>
                    <a:pt x="41" y="41"/>
                  </a:lnTo>
                  <a:lnTo>
                    <a:pt x="35" y="35"/>
                  </a:lnTo>
                  <a:lnTo>
                    <a:pt x="34" y="32"/>
                  </a:lnTo>
                  <a:lnTo>
                    <a:pt x="32" y="28"/>
                  </a:lnTo>
                  <a:lnTo>
                    <a:pt x="30" y="23"/>
                  </a:lnTo>
                  <a:lnTo>
                    <a:pt x="30" y="20"/>
                  </a:lnTo>
                  <a:lnTo>
                    <a:pt x="27" y="19"/>
                  </a:lnTo>
                  <a:lnTo>
                    <a:pt x="13" y="21"/>
                  </a:lnTo>
                  <a:lnTo>
                    <a:pt x="8" y="21"/>
                  </a:lnTo>
                  <a:lnTo>
                    <a:pt x="2" y="19"/>
                  </a:lnTo>
                  <a:lnTo>
                    <a:pt x="1" y="15"/>
                  </a:lnTo>
                  <a:lnTo>
                    <a:pt x="0" y="12"/>
                  </a:lnTo>
                  <a:lnTo>
                    <a:pt x="0" y="6"/>
                  </a:lnTo>
                  <a:lnTo>
                    <a:pt x="1" y="5"/>
                  </a:lnTo>
                  <a:lnTo>
                    <a:pt x="8" y="2"/>
                  </a:lnTo>
                  <a:lnTo>
                    <a:pt x="30" y="2"/>
                  </a:lnTo>
                  <a:lnTo>
                    <a:pt x="35" y="1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2287582" y="1498596"/>
              <a:ext cx="77788" cy="38100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33" y="0"/>
                </a:cxn>
                <a:cxn ang="0">
                  <a:pos x="36" y="1"/>
                </a:cxn>
                <a:cxn ang="0">
                  <a:pos x="38" y="4"/>
                </a:cxn>
                <a:cxn ang="0">
                  <a:pos x="42" y="5"/>
                </a:cxn>
                <a:cxn ang="0">
                  <a:pos x="45" y="5"/>
                </a:cxn>
                <a:cxn ang="0">
                  <a:pos x="48" y="7"/>
                </a:cxn>
                <a:cxn ang="0">
                  <a:pos x="49" y="8"/>
                </a:cxn>
                <a:cxn ang="0">
                  <a:pos x="49" y="18"/>
                </a:cxn>
                <a:cxn ang="0">
                  <a:pos x="48" y="19"/>
                </a:cxn>
                <a:cxn ang="0">
                  <a:pos x="45" y="20"/>
                </a:cxn>
                <a:cxn ang="0">
                  <a:pos x="32" y="22"/>
                </a:cxn>
                <a:cxn ang="0">
                  <a:pos x="15" y="24"/>
                </a:cxn>
                <a:cxn ang="0">
                  <a:pos x="6" y="24"/>
                </a:cxn>
                <a:cxn ang="0">
                  <a:pos x="3" y="23"/>
                </a:cxn>
                <a:cxn ang="0">
                  <a:pos x="0" y="20"/>
                </a:cxn>
                <a:cxn ang="0">
                  <a:pos x="0" y="19"/>
                </a:cxn>
                <a:cxn ang="0">
                  <a:pos x="1" y="15"/>
                </a:cxn>
                <a:cxn ang="0">
                  <a:pos x="6" y="11"/>
                </a:cxn>
                <a:cxn ang="0">
                  <a:pos x="14" y="7"/>
                </a:cxn>
                <a:cxn ang="0">
                  <a:pos x="21" y="2"/>
                </a:cxn>
                <a:cxn ang="0">
                  <a:pos x="26" y="0"/>
                </a:cxn>
              </a:cxnLst>
              <a:rect l="0" t="0" r="r" b="b"/>
              <a:pathLst>
                <a:path w="49" h="24">
                  <a:moveTo>
                    <a:pt x="26" y="0"/>
                  </a:moveTo>
                  <a:lnTo>
                    <a:pt x="33" y="0"/>
                  </a:lnTo>
                  <a:lnTo>
                    <a:pt x="36" y="1"/>
                  </a:lnTo>
                  <a:lnTo>
                    <a:pt x="38" y="4"/>
                  </a:lnTo>
                  <a:lnTo>
                    <a:pt x="42" y="5"/>
                  </a:lnTo>
                  <a:lnTo>
                    <a:pt x="45" y="5"/>
                  </a:lnTo>
                  <a:lnTo>
                    <a:pt x="48" y="7"/>
                  </a:lnTo>
                  <a:lnTo>
                    <a:pt x="49" y="8"/>
                  </a:lnTo>
                  <a:lnTo>
                    <a:pt x="49" y="18"/>
                  </a:lnTo>
                  <a:lnTo>
                    <a:pt x="48" y="19"/>
                  </a:lnTo>
                  <a:lnTo>
                    <a:pt x="45" y="20"/>
                  </a:lnTo>
                  <a:lnTo>
                    <a:pt x="32" y="22"/>
                  </a:lnTo>
                  <a:lnTo>
                    <a:pt x="15" y="24"/>
                  </a:lnTo>
                  <a:lnTo>
                    <a:pt x="6" y="24"/>
                  </a:lnTo>
                  <a:lnTo>
                    <a:pt x="3" y="23"/>
                  </a:lnTo>
                  <a:lnTo>
                    <a:pt x="0" y="20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6" y="11"/>
                  </a:lnTo>
                  <a:lnTo>
                    <a:pt x="14" y="7"/>
                  </a:lnTo>
                  <a:lnTo>
                    <a:pt x="21" y="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8"/>
            <p:cNvSpPr>
              <a:spLocks/>
            </p:cNvSpPr>
            <p:nvPr/>
          </p:nvSpPr>
          <p:spPr bwMode="auto">
            <a:xfrm>
              <a:off x="2282818" y="1463671"/>
              <a:ext cx="39688" cy="2381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3" y="0"/>
                </a:cxn>
                <a:cxn ang="0">
                  <a:pos x="21" y="3"/>
                </a:cxn>
                <a:cxn ang="0">
                  <a:pos x="25" y="9"/>
                </a:cxn>
                <a:cxn ang="0">
                  <a:pos x="25" y="13"/>
                </a:cxn>
                <a:cxn ang="0">
                  <a:pos x="19" y="15"/>
                </a:cxn>
                <a:cxn ang="0">
                  <a:pos x="13" y="15"/>
                </a:cxn>
                <a:cxn ang="0">
                  <a:pos x="6" y="12"/>
                </a:cxn>
                <a:cxn ang="0">
                  <a:pos x="2" y="9"/>
                </a:cxn>
                <a:cxn ang="0">
                  <a:pos x="0" y="5"/>
                </a:cxn>
                <a:cxn ang="0">
                  <a:pos x="6" y="0"/>
                </a:cxn>
              </a:cxnLst>
              <a:rect l="0" t="0" r="r" b="b"/>
              <a:pathLst>
                <a:path w="25" h="15">
                  <a:moveTo>
                    <a:pt x="6" y="0"/>
                  </a:moveTo>
                  <a:lnTo>
                    <a:pt x="13" y="0"/>
                  </a:lnTo>
                  <a:lnTo>
                    <a:pt x="21" y="3"/>
                  </a:lnTo>
                  <a:lnTo>
                    <a:pt x="25" y="9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5"/>
                  </a:lnTo>
                  <a:lnTo>
                    <a:pt x="6" y="12"/>
                  </a:lnTo>
                  <a:lnTo>
                    <a:pt x="2" y="9"/>
                  </a:lnTo>
                  <a:lnTo>
                    <a:pt x="0" y="5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9"/>
            <p:cNvSpPr>
              <a:spLocks/>
            </p:cNvSpPr>
            <p:nvPr/>
          </p:nvSpPr>
          <p:spPr bwMode="auto">
            <a:xfrm>
              <a:off x="2251069" y="1389059"/>
              <a:ext cx="349250" cy="1047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4" y="3"/>
                </a:cxn>
                <a:cxn ang="0">
                  <a:pos x="11" y="4"/>
                </a:cxn>
                <a:cxn ang="0">
                  <a:pos x="19" y="7"/>
                </a:cxn>
                <a:cxn ang="0">
                  <a:pos x="26" y="10"/>
                </a:cxn>
                <a:cxn ang="0">
                  <a:pos x="35" y="13"/>
                </a:cxn>
                <a:cxn ang="0">
                  <a:pos x="42" y="14"/>
                </a:cxn>
                <a:cxn ang="0">
                  <a:pos x="46" y="15"/>
                </a:cxn>
                <a:cxn ang="0">
                  <a:pos x="52" y="17"/>
                </a:cxn>
                <a:cxn ang="0">
                  <a:pos x="59" y="19"/>
                </a:cxn>
                <a:cxn ang="0">
                  <a:pos x="67" y="25"/>
                </a:cxn>
                <a:cxn ang="0">
                  <a:pos x="74" y="32"/>
                </a:cxn>
                <a:cxn ang="0">
                  <a:pos x="81" y="36"/>
                </a:cxn>
                <a:cxn ang="0">
                  <a:pos x="87" y="41"/>
                </a:cxn>
                <a:cxn ang="0">
                  <a:pos x="94" y="45"/>
                </a:cxn>
                <a:cxn ang="0">
                  <a:pos x="102" y="47"/>
                </a:cxn>
                <a:cxn ang="0">
                  <a:pos x="117" y="45"/>
                </a:cxn>
                <a:cxn ang="0">
                  <a:pos x="135" y="47"/>
                </a:cxn>
                <a:cxn ang="0">
                  <a:pos x="145" y="47"/>
                </a:cxn>
                <a:cxn ang="0">
                  <a:pos x="157" y="48"/>
                </a:cxn>
                <a:cxn ang="0">
                  <a:pos x="171" y="48"/>
                </a:cxn>
                <a:cxn ang="0">
                  <a:pos x="182" y="47"/>
                </a:cxn>
                <a:cxn ang="0">
                  <a:pos x="195" y="47"/>
                </a:cxn>
                <a:cxn ang="0">
                  <a:pos x="204" y="48"/>
                </a:cxn>
                <a:cxn ang="0">
                  <a:pos x="212" y="51"/>
                </a:cxn>
                <a:cxn ang="0">
                  <a:pos x="219" y="54"/>
                </a:cxn>
                <a:cxn ang="0">
                  <a:pos x="220" y="56"/>
                </a:cxn>
                <a:cxn ang="0">
                  <a:pos x="220" y="58"/>
                </a:cxn>
                <a:cxn ang="0">
                  <a:pos x="213" y="65"/>
                </a:cxn>
                <a:cxn ang="0">
                  <a:pos x="209" y="65"/>
                </a:cxn>
                <a:cxn ang="0">
                  <a:pos x="204" y="66"/>
                </a:cxn>
                <a:cxn ang="0">
                  <a:pos x="187" y="65"/>
                </a:cxn>
                <a:cxn ang="0">
                  <a:pos x="167" y="63"/>
                </a:cxn>
                <a:cxn ang="0">
                  <a:pos x="149" y="62"/>
                </a:cxn>
                <a:cxn ang="0">
                  <a:pos x="137" y="62"/>
                </a:cxn>
                <a:cxn ang="0">
                  <a:pos x="126" y="63"/>
                </a:cxn>
                <a:cxn ang="0">
                  <a:pos x="119" y="65"/>
                </a:cxn>
                <a:cxn ang="0">
                  <a:pos x="116" y="65"/>
                </a:cxn>
                <a:cxn ang="0">
                  <a:pos x="94" y="62"/>
                </a:cxn>
                <a:cxn ang="0">
                  <a:pos x="91" y="60"/>
                </a:cxn>
                <a:cxn ang="0">
                  <a:pos x="83" y="58"/>
                </a:cxn>
                <a:cxn ang="0">
                  <a:pos x="75" y="52"/>
                </a:cxn>
                <a:cxn ang="0">
                  <a:pos x="68" y="47"/>
                </a:cxn>
                <a:cxn ang="0">
                  <a:pos x="63" y="41"/>
                </a:cxn>
                <a:cxn ang="0">
                  <a:pos x="44" y="36"/>
                </a:cxn>
                <a:cxn ang="0">
                  <a:pos x="35" y="33"/>
                </a:cxn>
                <a:cxn ang="0">
                  <a:pos x="26" y="28"/>
                </a:cxn>
                <a:cxn ang="0">
                  <a:pos x="15" y="22"/>
                </a:cxn>
                <a:cxn ang="0">
                  <a:pos x="5" y="17"/>
                </a:cxn>
                <a:cxn ang="0">
                  <a:pos x="3" y="14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1" y="0"/>
                </a:cxn>
              </a:cxnLst>
              <a:rect l="0" t="0" r="r" b="b"/>
              <a:pathLst>
                <a:path w="220" h="66">
                  <a:moveTo>
                    <a:pt x="1" y="0"/>
                  </a:moveTo>
                  <a:lnTo>
                    <a:pt x="4" y="3"/>
                  </a:lnTo>
                  <a:lnTo>
                    <a:pt x="11" y="4"/>
                  </a:lnTo>
                  <a:lnTo>
                    <a:pt x="19" y="7"/>
                  </a:lnTo>
                  <a:lnTo>
                    <a:pt x="26" y="10"/>
                  </a:lnTo>
                  <a:lnTo>
                    <a:pt x="35" y="13"/>
                  </a:lnTo>
                  <a:lnTo>
                    <a:pt x="42" y="14"/>
                  </a:lnTo>
                  <a:lnTo>
                    <a:pt x="46" y="15"/>
                  </a:lnTo>
                  <a:lnTo>
                    <a:pt x="52" y="17"/>
                  </a:lnTo>
                  <a:lnTo>
                    <a:pt x="59" y="19"/>
                  </a:lnTo>
                  <a:lnTo>
                    <a:pt x="67" y="25"/>
                  </a:lnTo>
                  <a:lnTo>
                    <a:pt x="74" y="32"/>
                  </a:lnTo>
                  <a:lnTo>
                    <a:pt x="81" y="36"/>
                  </a:lnTo>
                  <a:lnTo>
                    <a:pt x="87" y="41"/>
                  </a:lnTo>
                  <a:lnTo>
                    <a:pt x="94" y="45"/>
                  </a:lnTo>
                  <a:lnTo>
                    <a:pt x="102" y="47"/>
                  </a:lnTo>
                  <a:lnTo>
                    <a:pt x="117" y="45"/>
                  </a:lnTo>
                  <a:lnTo>
                    <a:pt x="135" y="47"/>
                  </a:lnTo>
                  <a:lnTo>
                    <a:pt x="145" y="47"/>
                  </a:lnTo>
                  <a:lnTo>
                    <a:pt x="157" y="48"/>
                  </a:lnTo>
                  <a:lnTo>
                    <a:pt x="171" y="48"/>
                  </a:lnTo>
                  <a:lnTo>
                    <a:pt x="182" y="47"/>
                  </a:lnTo>
                  <a:lnTo>
                    <a:pt x="195" y="47"/>
                  </a:lnTo>
                  <a:lnTo>
                    <a:pt x="204" y="48"/>
                  </a:lnTo>
                  <a:lnTo>
                    <a:pt x="212" y="51"/>
                  </a:lnTo>
                  <a:lnTo>
                    <a:pt x="219" y="54"/>
                  </a:lnTo>
                  <a:lnTo>
                    <a:pt x="220" y="56"/>
                  </a:lnTo>
                  <a:lnTo>
                    <a:pt x="220" y="58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204" y="66"/>
                  </a:lnTo>
                  <a:lnTo>
                    <a:pt x="187" y="65"/>
                  </a:lnTo>
                  <a:lnTo>
                    <a:pt x="167" y="63"/>
                  </a:lnTo>
                  <a:lnTo>
                    <a:pt x="149" y="62"/>
                  </a:lnTo>
                  <a:lnTo>
                    <a:pt x="137" y="62"/>
                  </a:lnTo>
                  <a:lnTo>
                    <a:pt x="126" y="63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94" y="62"/>
                  </a:lnTo>
                  <a:lnTo>
                    <a:pt x="91" y="60"/>
                  </a:lnTo>
                  <a:lnTo>
                    <a:pt x="83" y="58"/>
                  </a:lnTo>
                  <a:lnTo>
                    <a:pt x="75" y="52"/>
                  </a:lnTo>
                  <a:lnTo>
                    <a:pt x="68" y="47"/>
                  </a:lnTo>
                  <a:lnTo>
                    <a:pt x="63" y="41"/>
                  </a:lnTo>
                  <a:lnTo>
                    <a:pt x="44" y="36"/>
                  </a:lnTo>
                  <a:lnTo>
                    <a:pt x="35" y="33"/>
                  </a:lnTo>
                  <a:lnTo>
                    <a:pt x="26" y="28"/>
                  </a:lnTo>
                  <a:lnTo>
                    <a:pt x="15" y="22"/>
                  </a:lnTo>
                  <a:lnTo>
                    <a:pt x="5" y="17"/>
                  </a:lnTo>
                  <a:lnTo>
                    <a:pt x="3" y="14"/>
                  </a:lnTo>
                  <a:lnTo>
                    <a:pt x="0" y="8"/>
                  </a:lnTo>
                  <a:lnTo>
                    <a:pt x="0" y="4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3713154" y="1681160"/>
              <a:ext cx="192088" cy="8413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5" y="0"/>
                </a:cxn>
                <a:cxn ang="0">
                  <a:pos x="24" y="1"/>
                </a:cxn>
                <a:cxn ang="0">
                  <a:pos x="32" y="4"/>
                </a:cxn>
                <a:cxn ang="0">
                  <a:pos x="37" y="8"/>
                </a:cxn>
                <a:cxn ang="0">
                  <a:pos x="43" y="11"/>
                </a:cxn>
                <a:cxn ang="0">
                  <a:pos x="48" y="11"/>
                </a:cxn>
                <a:cxn ang="0">
                  <a:pos x="56" y="9"/>
                </a:cxn>
                <a:cxn ang="0">
                  <a:pos x="76" y="7"/>
                </a:cxn>
                <a:cxn ang="0">
                  <a:pos x="82" y="5"/>
                </a:cxn>
                <a:cxn ang="0">
                  <a:pos x="88" y="3"/>
                </a:cxn>
                <a:cxn ang="0">
                  <a:pos x="93" y="3"/>
                </a:cxn>
                <a:cxn ang="0">
                  <a:pos x="102" y="4"/>
                </a:cxn>
                <a:cxn ang="0">
                  <a:pos x="111" y="8"/>
                </a:cxn>
                <a:cxn ang="0">
                  <a:pos x="119" y="13"/>
                </a:cxn>
                <a:cxn ang="0">
                  <a:pos x="121" y="16"/>
                </a:cxn>
                <a:cxn ang="0">
                  <a:pos x="121" y="19"/>
                </a:cxn>
                <a:cxn ang="0">
                  <a:pos x="118" y="24"/>
                </a:cxn>
                <a:cxn ang="0">
                  <a:pos x="115" y="27"/>
                </a:cxn>
                <a:cxn ang="0">
                  <a:pos x="114" y="30"/>
                </a:cxn>
                <a:cxn ang="0">
                  <a:pos x="110" y="34"/>
                </a:cxn>
                <a:cxn ang="0">
                  <a:pos x="100" y="34"/>
                </a:cxn>
                <a:cxn ang="0">
                  <a:pos x="92" y="37"/>
                </a:cxn>
                <a:cxn ang="0">
                  <a:pos x="87" y="40"/>
                </a:cxn>
                <a:cxn ang="0">
                  <a:pos x="81" y="44"/>
                </a:cxn>
                <a:cxn ang="0">
                  <a:pos x="73" y="48"/>
                </a:cxn>
                <a:cxn ang="0">
                  <a:pos x="62" y="52"/>
                </a:cxn>
                <a:cxn ang="0">
                  <a:pos x="56" y="53"/>
                </a:cxn>
                <a:cxn ang="0">
                  <a:pos x="52" y="53"/>
                </a:cxn>
                <a:cxn ang="0">
                  <a:pos x="47" y="50"/>
                </a:cxn>
                <a:cxn ang="0">
                  <a:pos x="44" y="48"/>
                </a:cxn>
                <a:cxn ang="0">
                  <a:pos x="41" y="42"/>
                </a:cxn>
                <a:cxn ang="0">
                  <a:pos x="37" y="38"/>
                </a:cxn>
                <a:cxn ang="0">
                  <a:pos x="30" y="37"/>
                </a:cxn>
                <a:cxn ang="0">
                  <a:pos x="24" y="37"/>
                </a:cxn>
                <a:cxn ang="0">
                  <a:pos x="18" y="38"/>
                </a:cxn>
                <a:cxn ang="0">
                  <a:pos x="13" y="35"/>
                </a:cxn>
                <a:cxn ang="0">
                  <a:pos x="9" y="31"/>
                </a:cxn>
                <a:cxn ang="0">
                  <a:pos x="3" y="20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9"/>
                </a:cxn>
                <a:cxn ang="0">
                  <a:pos x="2" y="7"/>
                </a:cxn>
                <a:cxn ang="0">
                  <a:pos x="9" y="0"/>
                </a:cxn>
              </a:cxnLst>
              <a:rect l="0" t="0" r="r" b="b"/>
              <a:pathLst>
                <a:path w="121" h="53">
                  <a:moveTo>
                    <a:pt x="9" y="0"/>
                  </a:moveTo>
                  <a:lnTo>
                    <a:pt x="15" y="0"/>
                  </a:lnTo>
                  <a:lnTo>
                    <a:pt x="24" y="1"/>
                  </a:lnTo>
                  <a:lnTo>
                    <a:pt x="32" y="4"/>
                  </a:lnTo>
                  <a:lnTo>
                    <a:pt x="37" y="8"/>
                  </a:lnTo>
                  <a:lnTo>
                    <a:pt x="43" y="11"/>
                  </a:lnTo>
                  <a:lnTo>
                    <a:pt x="48" y="11"/>
                  </a:lnTo>
                  <a:lnTo>
                    <a:pt x="56" y="9"/>
                  </a:lnTo>
                  <a:lnTo>
                    <a:pt x="76" y="7"/>
                  </a:lnTo>
                  <a:lnTo>
                    <a:pt x="82" y="5"/>
                  </a:lnTo>
                  <a:lnTo>
                    <a:pt x="88" y="3"/>
                  </a:lnTo>
                  <a:lnTo>
                    <a:pt x="93" y="3"/>
                  </a:lnTo>
                  <a:lnTo>
                    <a:pt x="102" y="4"/>
                  </a:lnTo>
                  <a:lnTo>
                    <a:pt x="111" y="8"/>
                  </a:lnTo>
                  <a:lnTo>
                    <a:pt x="119" y="13"/>
                  </a:lnTo>
                  <a:lnTo>
                    <a:pt x="121" y="16"/>
                  </a:lnTo>
                  <a:lnTo>
                    <a:pt x="121" y="19"/>
                  </a:lnTo>
                  <a:lnTo>
                    <a:pt x="118" y="24"/>
                  </a:lnTo>
                  <a:lnTo>
                    <a:pt x="115" y="27"/>
                  </a:lnTo>
                  <a:lnTo>
                    <a:pt x="114" y="30"/>
                  </a:lnTo>
                  <a:lnTo>
                    <a:pt x="110" y="34"/>
                  </a:lnTo>
                  <a:lnTo>
                    <a:pt x="100" y="34"/>
                  </a:lnTo>
                  <a:lnTo>
                    <a:pt x="92" y="37"/>
                  </a:lnTo>
                  <a:lnTo>
                    <a:pt x="87" y="40"/>
                  </a:lnTo>
                  <a:lnTo>
                    <a:pt x="81" y="44"/>
                  </a:lnTo>
                  <a:lnTo>
                    <a:pt x="73" y="48"/>
                  </a:lnTo>
                  <a:lnTo>
                    <a:pt x="62" y="52"/>
                  </a:lnTo>
                  <a:lnTo>
                    <a:pt x="56" y="53"/>
                  </a:lnTo>
                  <a:lnTo>
                    <a:pt x="52" y="53"/>
                  </a:lnTo>
                  <a:lnTo>
                    <a:pt x="47" y="50"/>
                  </a:lnTo>
                  <a:lnTo>
                    <a:pt x="44" y="48"/>
                  </a:lnTo>
                  <a:lnTo>
                    <a:pt x="41" y="42"/>
                  </a:lnTo>
                  <a:lnTo>
                    <a:pt x="37" y="38"/>
                  </a:lnTo>
                  <a:lnTo>
                    <a:pt x="30" y="37"/>
                  </a:lnTo>
                  <a:lnTo>
                    <a:pt x="24" y="37"/>
                  </a:lnTo>
                  <a:lnTo>
                    <a:pt x="18" y="38"/>
                  </a:lnTo>
                  <a:lnTo>
                    <a:pt x="13" y="35"/>
                  </a:lnTo>
                  <a:lnTo>
                    <a:pt x="9" y="31"/>
                  </a:lnTo>
                  <a:lnTo>
                    <a:pt x="3" y="20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2" y="7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2747955" y="1125535"/>
              <a:ext cx="1104898" cy="711199"/>
            </a:xfrm>
            <a:custGeom>
              <a:avLst/>
              <a:gdLst/>
              <a:ahLst/>
              <a:cxnLst>
                <a:cxn ang="0">
                  <a:pos x="498" y="13"/>
                </a:cxn>
                <a:cxn ang="0">
                  <a:pos x="472" y="26"/>
                </a:cxn>
                <a:cxn ang="0">
                  <a:pos x="401" y="33"/>
                </a:cxn>
                <a:cxn ang="0">
                  <a:pos x="468" y="35"/>
                </a:cxn>
                <a:cxn ang="0">
                  <a:pos x="524" y="20"/>
                </a:cxn>
                <a:cxn ang="0">
                  <a:pos x="558" y="20"/>
                </a:cxn>
                <a:cxn ang="0">
                  <a:pos x="582" y="66"/>
                </a:cxn>
                <a:cxn ang="0">
                  <a:pos x="619" y="105"/>
                </a:cxn>
                <a:cxn ang="0">
                  <a:pos x="692" y="80"/>
                </a:cxn>
                <a:cxn ang="0">
                  <a:pos x="659" y="121"/>
                </a:cxn>
                <a:cxn ang="0">
                  <a:pos x="619" y="180"/>
                </a:cxn>
                <a:cxn ang="0">
                  <a:pos x="637" y="191"/>
                </a:cxn>
                <a:cxn ang="0">
                  <a:pos x="623" y="226"/>
                </a:cxn>
                <a:cxn ang="0">
                  <a:pos x="578" y="239"/>
                </a:cxn>
                <a:cxn ang="0">
                  <a:pos x="585" y="276"/>
                </a:cxn>
                <a:cxn ang="0">
                  <a:pos x="574" y="300"/>
                </a:cxn>
                <a:cxn ang="0">
                  <a:pos x="559" y="277"/>
                </a:cxn>
                <a:cxn ang="0">
                  <a:pos x="539" y="288"/>
                </a:cxn>
                <a:cxn ang="0">
                  <a:pos x="566" y="310"/>
                </a:cxn>
                <a:cxn ang="0">
                  <a:pos x="550" y="311"/>
                </a:cxn>
                <a:cxn ang="0">
                  <a:pos x="465" y="328"/>
                </a:cxn>
                <a:cxn ang="0">
                  <a:pos x="440" y="359"/>
                </a:cxn>
                <a:cxn ang="0">
                  <a:pos x="375" y="373"/>
                </a:cxn>
                <a:cxn ang="0">
                  <a:pos x="373" y="390"/>
                </a:cxn>
                <a:cxn ang="0">
                  <a:pos x="358" y="402"/>
                </a:cxn>
                <a:cxn ang="0">
                  <a:pos x="346" y="439"/>
                </a:cxn>
                <a:cxn ang="0">
                  <a:pos x="317" y="440"/>
                </a:cxn>
                <a:cxn ang="0">
                  <a:pos x="310" y="432"/>
                </a:cxn>
                <a:cxn ang="0">
                  <a:pos x="279" y="422"/>
                </a:cxn>
                <a:cxn ang="0">
                  <a:pos x="249" y="381"/>
                </a:cxn>
                <a:cxn ang="0">
                  <a:pos x="231" y="370"/>
                </a:cxn>
                <a:cxn ang="0">
                  <a:pos x="221" y="333"/>
                </a:cxn>
                <a:cxn ang="0">
                  <a:pos x="228" y="318"/>
                </a:cxn>
                <a:cxn ang="0">
                  <a:pos x="215" y="287"/>
                </a:cxn>
                <a:cxn ang="0">
                  <a:pos x="239" y="303"/>
                </a:cxn>
                <a:cxn ang="0">
                  <a:pos x="249" y="313"/>
                </a:cxn>
                <a:cxn ang="0">
                  <a:pos x="249" y="287"/>
                </a:cxn>
                <a:cxn ang="0">
                  <a:pos x="219" y="269"/>
                </a:cxn>
                <a:cxn ang="0">
                  <a:pos x="205" y="287"/>
                </a:cxn>
                <a:cxn ang="0">
                  <a:pos x="194" y="243"/>
                </a:cxn>
                <a:cxn ang="0">
                  <a:pos x="146" y="210"/>
                </a:cxn>
                <a:cxn ang="0">
                  <a:pos x="79" y="205"/>
                </a:cxn>
                <a:cxn ang="0">
                  <a:pos x="71" y="184"/>
                </a:cxn>
                <a:cxn ang="0">
                  <a:pos x="52" y="214"/>
                </a:cxn>
                <a:cxn ang="0">
                  <a:pos x="16" y="188"/>
                </a:cxn>
                <a:cxn ang="0">
                  <a:pos x="27" y="174"/>
                </a:cxn>
                <a:cxn ang="0">
                  <a:pos x="57" y="148"/>
                </a:cxn>
                <a:cxn ang="0">
                  <a:pos x="86" y="126"/>
                </a:cxn>
                <a:cxn ang="0">
                  <a:pos x="113" y="111"/>
                </a:cxn>
                <a:cxn ang="0">
                  <a:pos x="127" y="92"/>
                </a:cxn>
                <a:cxn ang="0">
                  <a:pos x="211" y="80"/>
                </a:cxn>
                <a:cxn ang="0">
                  <a:pos x="256" y="68"/>
                </a:cxn>
                <a:cxn ang="0">
                  <a:pos x="268" y="42"/>
                </a:cxn>
                <a:cxn ang="0">
                  <a:pos x="279" y="58"/>
                </a:cxn>
                <a:cxn ang="0">
                  <a:pos x="305" y="28"/>
                </a:cxn>
                <a:cxn ang="0">
                  <a:pos x="377" y="6"/>
                </a:cxn>
              </a:cxnLst>
              <a:rect l="0" t="0" r="r" b="b"/>
              <a:pathLst>
                <a:path w="696" h="448">
                  <a:moveTo>
                    <a:pt x="420" y="0"/>
                  </a:moveTo>
                  <a:lnTo>
                    <a:pt x="435" y="0"/>
                  </a:lnTo>
                  <a:lnTo>
                    <a:pt x="455" y="3"/>
                  </a:lnTo>
                  <a:lnTo>
                    <a:pt x="477" y="9"/>
                  </a:lnTo>
                  <a:lnTo>
                    <a:pt x="496" y="11"/>
                  </a:lnTo>
                  <a:lnTo>
                    <a:pt x="498" y="13"/>
                  </a:lnTo>
                  <a:lnTo>
                    <a:pt x="500" y="13"/>
                  </a:lnTo>
                  <a:lnTo>
                    <a:pt x="504" y="17"/>
                  </a:lnTo>
                  <a:lnTo>
                    <a:pt x="502" y="20"/>
                  </a:lnTo>
                  <a:lnTo>
                    <a:pt x="498" y="21"/>
                  </a:lnTo>
                  <a:lnTo>
                    <a:pt x="487" y="24"/>
                  </a:lnTo>
                  <a:lnTo>
                    <a:pt x="472" y="26"/>
                  </a:lnTo>
                  <a:lnTo>
                    <a:pt x="457" y="31"/>
                  </a:lnTo>
                  <a:lnTo>
                    <a:pt x="443" y="33"/>
                  </a:lnTo>
                  <a:lnTo>
                    <a:pt x="431" y="35"/>
                  </a:lnTo>
                  <a:lnTo>
                    <a:pt x="418" y="35"/>
                  </a:lnTo>
                  <a:lnTo>
                    <a:pt x="407" y="33"/>
                  </a:lnTo>
                  <a:lnTo>
                    <a:pt x="401" y="33"/>
                  </a:lnTo>
                  <a:lnTo>
                    <a:pt x="406" y="35"/>
                  </a:lnTo>
                  <a:lnTo>
                    <a:pt x="416" y="36"/>
                  </a:lnTo>
                  <a:lnTo>
                    <a:pt x="428" y="39"/>
                  </a:lnTo>
                  <a:lnTo>
                    <a:pt x="444" y="39"/>
                  </a:lnTo>
                  <a:lnTo>
                    <a:pt x="463" y="36"/>
                  </a:lnTo>
                  <a:lnTo>
                    <a:pt x="468" y="35"/>
                  </a:lnTo>
                  <a:lnTo>
                    <a:pt x="474" y="32"/>
                  </a:lnTo>
                  <a:lnTo>
                    <a:pt x="484" y="29"/>
                  </a:lnTo>
                  <a:lnTo>
                    <a:pt x="495" y="31"/>
                  </a:lnTo>
                  <a:lnTo>
                    <a:pt x="502" y="29"/>
                  </a:lnTo>
                  <a:lnTo>
                    <a:pt x="511" y="25"/>
                  </a:lnTo>
                  <a:lnTo>
                    <a:pt x="524" y="20"/>
                  </a:lnTo>
                  <a:lnTo>
                    <a:pt x="532" y="18"/>
                  </a:lnTo>
                  <a:lnTo>
                    <a:pt x="540" y="20"/>
                  </a:lnTo>
                  <a:lnTo>
                    <a:pt x="547" y="21"/>
                  </a:lnTo>
                  <a:lnTo>
                    <a:pt x="552" y="21"/>
                  </a:lnTo>
                  <a:lnTo>
                    <a:pt x="555" y="20"/>
                  </a:lnTo>
                  <a:lnTo>
                    <a:pt x="558" y="20"/>
                  </a:lnTo>
                  <a:lnTo>
                    <a:pt x="563" y="18"/>
                  </a:lnTo>
                  <a:lnTo>
                    <a:pt x="569" y="20"/>
                  </a:lnTo>
                  <a:lnTo>
                    <a:pt x="571" y="25"/>
                  </a:lnTo>
                  <a:lnTo>
                    <a:pt x="573" y="35"/>
                  </a:lnTo>
                  <a:lnTo>
                    <a:pt x="578" y="57"/>
                  </a:lnTo>
                  <a:lnTo>
                    <a:pt x="582" y="66"/>
                  </a:lnTo>
                  <a:lnTo>
                    <a:pt x="588" y="74"/>
                  </a:lnTo>
                  <a:lnTo>
                    <a:pt x="592" y="83"/>
                  </a:lnTo>
                  <a:lnTo>
                    <a:pt x="596" y="92"/>
                  </a:lnTo>
                  <a:lnTo>
                    <a:pt x="602" y="99"/>
                  </a:lnTo>
                  <a:lnTo>
                    <a:pt x="610" y="105"/>
                  </a:lnTo>
                  <a:lnTo>
                    <a:pt x="619" y="105"/>
                  </a:lnTo>
                  <a:lnTo>
                    <a:pt x="629" y="99"/>
                  </a:lnTo>
                  <a:lnTo>
                    <a:pt x="647" y="81"/>
                  </a:lnTo>
                  <a:lnTo>
                    <a:pt x="658" y="76"/>
                  </a:lnTo>
                  <a:lnTo>
                    <a:pt x="671" y="74"/>
                  </a:lnTo>
                  <a:lnTo>
                    <a:pt x="682" y="77"/>
                  </a:lnTo>
                  <a:lnTo>
                    <a:pt x="692" y="80"/>
                  </a:lnTo>
                  <a:lnTo>
                    <a:pt x="696" y="84"/>
                  </a:lnTo>
                  <a:lnTo>
                    <a:pt x="696" y="91"/>
                  </a:lnTo>
                  <a:lnTo>
                    <a:pt x="692" y="98"/>
                  </a:lnTo>
                  <a:lnTo>
                    <a:pt x="685" y="105"/>
                  </a:lnTo>
                  <a:lnTo>
                    <a:pt x="669" y="113"/>
                  </a:lnTo>
                  <a:lnTo>
                    <a:pt x="659" y="121"/>
                  </a:lnTo>
                  <a:lnTo>
                    <a:pt x="640" y="140"/>
                  </a:lnTo>
                  <a:lnTo>
                    <a:pt x="633" y="148"/>
                  </a:lnTo>
                  <a:lnTo>
                    <a:pt x="625" y="157"/>
                  </a:lnTo>
                  <a:lnTo>
                    <a:pt x="621" y="163"/>
                  </a:lnTo>
                  <a:lnTo>
                    <a:pt x="618" y="170"/>
                  </a:lnTo>
                  <a:lnTo>
                    <a:pt x="619" y="180"/>
                  </a:lnTo>
                  <a:lnTo>
                    <a:pt x="622" y="184"/>
                  </a:lnTo>
                  <a:lnTo>
                    <a:pt x="623" y="187"/>
                  </a:lnTo>
                  <a:lnTo>
                    <a:pt x="626" y="188"/>
                  </a:lnTo>
                  <a:lnTo>
                    <a:pt x="633" y="188"/>
                  </a:lnTo>
                  <a:lnTo>
                    <a:pt x="636" y="189"/>
                  </a:lnTo>
                  <a:lnTo>
                    <a:pt x="637" y="191"/>
                  </a:lnTo>
                  <a:lnTo>
                    <a:pt x="637" y="192"/>
                  </a:lnTo>
                  <a:lnTo>
                    <a:pt x="632" y="198"/>
                  </a:lnTo>
                  <a:lnTo>
                    <a:pt x="629" y="202"/>
                  </a:lnTo>
                  <a:lnTo>
                    <a:pt x="628" y="205"/>
                  </a:lnTo>
                  <a:lnTo>
                    <a:pt x="625" y="214"/>
                  </a:lnTo>
                  <a:lnTo>
                    <a:pt x="623" y="226"/>
                  </a:lnTo>
                  <a:lnTo>
                    <a:pt x="623" y="240"/>
                  </a:lnTo>
                  <a:lnTo>
                    <a:pt x="622" y="244"/>
                  </a:lnTo>
                  <a:lnTo>
                    <a:pt x="617" y="244"/>
                  </a:lnTo>
                  <a:lnTo>
                    <a:pt x="592" y="236"/>
                  </a:lnTo>
                  <a:lnTo>
                    <a:pt x="584" y="236"/>
                  </a:lnTo>
                  <a:lnTo>
                    <a:pt x="578" y="239"/>
                  </a:lnTo>
                  <a:lnTo>
                    <a:pt x="576" y="244"/>
                  </a:lnTo>
                  <a:lnTo>
                    <a:pt x="576" y="251"/>
                  </a:lnTo>
                  <a:lnTo>
                    <a:pt x="578" y="258"/>
                  </a:lnTo>
                  <a:lnTo>
                    <a:pt x="581" y="266"/>
                  </a:lnTo>
                  <a:lnTo>
                    <a:pt x="582" y="272"/>
                  </a:lnTo>
                  <a:lnTo>
                    <a:pt x="585" y="276"/>
                  </a:lnTo>
                  <a:lnTo>
                    <a:pt x="587" y="280"/>
                  </a:lnTo>
                  <a:lnTo>
                    <a:pt x="588" y="281"/>
                  </a:lnTo>
                  <a:lnTo>
                    <a:pt x="588" y="290"/>
                  </a:lnTo>
                  <a:lnTo>
                    <a:pt x="585" y="295"/>
                  </a:lnTo>
                  <a:lnTo>
                    <a:pt x="582" y="298"/>
                  </a:lnTo>
                  <a:lnTo>
                    <a:pt x="574" y="300"/>
                  </a:lnTo>
                  <a:lnTo>
                    <a:pt x="566" y="298"/>
                  </a:lnTo>
                  <a:lnTo>
                    <a:pt x="562" y="294"/>
                  </a:lnTo>
                  <a:lnTo>
                    <a:pt x="562" y="290"/>
                  </a:lnTo>
                  <a:lnTo>
                    <a:pt x="561" y="287"/>
                  </a:lnTo>
                  <a:lnTo>
                    <a:pt x="561" y="283"/>
                  </a:lnTo>
                  <a:lnTo>
                    <a:pt x="559" y="277"/>
                  </a:lnTo>
                  <a:lnTo>
                    <a:pt x="546" y="269"/>
                  </a:lnTo>
                  <a:lnTo>
                    <a:pt x="539" y="266"/>
                  </a:lnTo>
                  <a:lnTo>
                    <a:pt x="535" y="265"/>
                  </a:lnTo>
                  <a:lnTo>
                    <a:pt x="533" y="268"/>
                  </a:lnTo>
                  <a:lnTo>
                    <a:pt x="536" y="281"/>
                  </a:lnTo>
                  <a:lnTo>
                    <a:pt x="539" y="288"/>
                  </a:lnTo>
                  <a:lnTo>
                    <a:pt x="544" y="291"/>
                  </a:lnTo>
                  <a:lnTo>
                    <a:pt x="552" y="294"/>
                  </a:lnTo>
                  <a:lnTo>
                    <a:pt x="556" y="298"/>
                  </a:lnTo>
                  <a:lnTo>
                    <a:pt x="559" y="302"/>
                  </a:lnTo>
                  <a:lnTo>
                    <a:pt x="566" y="309"/>
                  </a:lnTo>
                  <a:lnTo>
                    <a:pt x="566" y="310"/>
                  </a:lnTo>
                  <a:lnTo>
                    <a:pt x="563" y="311"/>
                  </a:lnTo>
                  <a:lnTo>
                    <a:pt x="561" y="311"/>
                  </a:lnTo>
                  <a:lnTo>
                    <a:pt x="558" y="313"/>
                  </a:lnTo>
                  <a:lnTo>
                    <a:pt x="555" y="313"/>
                  </a:lnTo>
                  <a:lnTo>
                    <a:pt x="552" y="311"/>
                  </a:lnTo>
                  <a:lnTo>
                    <a:pt x="550" y="311"/>
                  </a:lnTo>
                  <a:lnTo>
                    <a:pt x="543" y="313"/>
                  </a:lnTo>
                  <a:lnTo>
                    <a:pt x="521" y="324"/>
                  </a:lnTo>
                  <a:lnTo>
                    <a:pt x="507" y="328"/>
                  </a:lnTo>
                  <a:lnTo>
                    <a:pt x="495" y="329"/>
                  </a:lnTo>
                  <a:lnTo>
                    <a:pt x="483" y="328"/>
                  </a:lnTo>
                  <a:lnTo>
                    <a:pt x="465" y="328"/>
                  </a:lnTo>
                  <a:lnTo>
                    <a:pt x="461" y="331"/>
                  </a:lnTo>
                  <a:lnTo>
                    <a:pt x="455" y="337"/>
                  </a:lnTo>
                  <a:lnTo>
                    <a:pt x="450" y="346"/>
                  </a:lnTo>
                  <a:lnTo>
                    <a:pt x="446" y="354"/>
                  </a:lnTo>
                  <a:lnTo>
                    <a:pt x="443" y="358"/>
                  </a:lnTo>
                  <a:lnTo>
                    <a:pt x="440" y="359"/>
                  </a:lnTo>
                  <a:lnTo>
                    <a:pt x="424" y="359"/>
                  </a:lnTo>
                  <a:lnTo>
                    <a:pt x="416" y="358"/>
                  </a:lnTo>
                  <a:lnTo>
                    <a:pt x="409" y="358"/>
                  </a:lnTo>
                  <a:lnTo>
                    <a:pt x="401" y="361"/>
                  </a:lnTo>
                  <a:lnTo>
                    <a:pt x="391" y="368"/>
                  </a:lnTo>
                  <a:lnTo>
                    <a:pt x="375" y="373"/>
                  </a:lnTo>
                  <a:lnTo>
                    <a:pt x="372" y="374"/>
                  </a:lnTo>
                  <a:lnTo>
                    <a:pt x="370" y="377"/>
                  </a:lnTo>
                  <a:lnTo>
                    <a:pt x="370" y="380"/>
                  </a:lnTo>
                  <a:lnTo>
                    <a:pt x="372" y="383"/>
                  </a:lnTo>
                  <a:lnTo>
                    <a:pt x="372" y="385"/>
                  </a:lnTo>
                  <a:lnTo>
                    <a:pt x="373" y="390"/>
                  </a:lnTo>
                  <a:lnTo>
                    <a:pt x="373" y="396"/>
                  </a:lnTo>
                  <a:lnTo>
                    <a:pt x="372" y="400"/>
                  </a:lnTo>
                  <a:lnTo>
                    <a:pt x="370" y="402"/>
                  </a:lnTo>
                  <a:lnTo>
                    <a:pt x="365" y="405"/>
                  </a:lnTo>
                  <a:lnTo>
                    <a:pt x="361" y="403"/>
                  </a:lnTo>
                  <a:lnTo>
                    <a:pt x="358" y="402"/>
                  </a:lnTo>
                  <a:lnTo>
                    <a:pt x="355" y="403"/>
                  </a:lnTo>
                  <a:lnTo>
                    <a:pt x="354" y="403"/>
                  </a:lnTo>
                  <a:lnTo>
                    <a:pt x="353" y="406"/>
                  </a:lnTo>
                  <a:lnTo>
                    <a:pt x="353" y="422"/>
                  </a:lnTo>
                  <a:lnTo>
                    <a:pt x="351" y="431"/>
                  </a:lnTo>
                  <a:lnTo>
                    <a:pt x="346" y="439"/>
                  </a:lnTo>
                  <a:lnTo>
                    <a:pt x="342" y="443"/>
                  </a:lnTo>
                  <a:lnTo>
                    <a:pt x="338" y="446"/>
                  </a:lnTo>
                  <a:lnTo>
                    <a:pt x="335" y="448"/>
                  </a:lnTo>
                  <a:lnTo>
                    <a:pt x="323" y="448"/>
                  </a:lnTo>
                  <a:lnTo>
                    <a:pt x="320" y="446"/>
                  </a:lnTo>
                  <a:lnTo>
                    <a:pt x="317" y="440"/>
                  </a:lnTo>
                  <a:lnTo>
                    <a:pt x="317" y="437"/>
                  </a:lnTo>
                  <a:lnTo>
                    <a:pt x="316" y="435"/>
                  </a:lnTo>
                  <a:lnTo>
                    <a:pt x="316" y="432"/>
                  </a:lnTo>
                  <a:lnTo>
                    <a:pt x="314" y="431"/>
                  </a:lnTo>
                  <a:lnTo>
                    <a:pt x="312" y="431"/>
                  </a:lnTo>
                  <a:lnTo>
                    <a:pt x="310" y="432"/>
                  </a:lnTo>
                  <a:lnTo>
                    <a:pt x="305" y="435"/>
                  </a:lnTo>
                  <a:lnTo>
                    <a:pt x="301" y="436"/>
                  </a:lnTo>
                  <a:lnTo>
                    <a:pt x="295" y="439"/>
                  </a:lnTo>
                  <a:lnTo>
                    <a:pt x="293" y="436"/>
                  </a:lnTo>
                  <a:lnTo>
                    <a:pt x="287" y="429"/>
                  </a:lnTo>
                  <a:lnTo>
                    <a:pt x="279" y="422"/>
                  </a:lnTo>
                  <a:lnTo>
                    <a:pt x="269" y="416"/>
                  </a:lnTo>
                  <a:lnTo>
                    <a:pt x="256" y="405"/>
                  </a:lnTo>
                  <a:lnTo>
                    <a:pt x="250" y="395"/>
                  </a:lnTo>
                  <a:lnTo>
                    <a:pt x="246" y="387"/>
                  </a:lnTo>
                  <a:lnTo>
                    <a:pt x="246" y="383"/>
                  </a:lnTo>
                  <a:lnTo>
                    <a:pt x="249" y="381"/>
                  </a:lnTo>
                  <a:lnTo>
                    <a:pt x="250" y="381"/>
                  </a:lnTo>
                  <a:lnTo>
                    <a:pt x="253" y="379"/>
                  </a:lnTo>
                  <a:lnTo>
                    <a:pt x="249" y="379"/>
                  </a:lnTo>
                  <a:lnTo>
                    <a:pt x="236" y="374"/>
                  </a:lnTo>
                  <a:lnTo>
                    <a:pt x="234" y="372"/>
                  </a:lnTo>
                  <a:lnTo>
                    <a:pt x="231" y="370"/>
                  </a:lnTo>
                  <a:lnTo>
                    <a:pt x="228" y="363"/>
                  </a:lnTo>
                  <a:lnTo>
                    <a:pt x="226" y="355"/>
                  </a:lnTo>
                  <a:lnTo>
                    <a:pt x="221" y="346"/>
                  </a:lnTo>
                  <a:lnTo>
                    <a:pt x="220" y="339"/>
                  </a:lnTo>
                  <a:lnTo>
                    <a:pt x="220" y="336"/>
                  </a:lnTo>
                  <a:lnTo>
                    <a:pt x="221" y="333"/>
                  </a:lnTo>
                  <a:lnTo>
                    <a:pt x="227" y="328"/>
                  </a:lnTo>
                  <a:lnTo>
                    <a:pt x="228" y="324"/>
                  </a:lnTo>
                  <a:lnTo>
                    <a:pt x="231" y="322"/>
                  </a:lnTo>
                  <a:lnTo>
                    <a:pt x="231" y="320"/>
                  </a:lnTo>
                  <a:lnTo>
                    <a:pt x="230" y="318"/>
                  </a:lnTo>
                  <a:lnTo>
                    <a:pt x="228" y="318"/>
                  </a:lnTo>
                  <a:lnTo>
                    <a:pt x="224" y="317"/>
                  </a:lnTo>
                  <a:lnTo>
                    <a:pt x="215" y="317"/>
                  </a:lnTo>
                  <a:lnTo>
                    <a:pt x="211" y="313"/>
                  </a:lnTo>
                  <a:lnTo>
                    <a:pt x="209" y="303"/>
                  </a:lnTo>
                  <a:lnTo>
                    <a:pt x="212" y="291"/>
                  </a:lnTo>
                  <a:lnTo>
                    <a:pt x="215" y="287"/>
                  </a:lnTo>
                  <a:lnTo>
                    <a:pt x="219" y="284"/>
                  </a:lnTo>
                  <a:lnTo>
                    <a:pt x="221" y="281"/>
                  </a:lnTo>
                  <a:lnTo>
                    <a:pt x="238" y="281"/>
                  </a:lnTo>
                  <a:lnTo>
                    <a:pt x="241" y="284"/>
                  </a:lnTo>
                  <a:lnTo>
                    <a:pt x="242" y="290"/>
                  </a:lnTo>
                  <a:lnTo>
                    <a:pt x="239" y="303"/>
                  </a:lnTo>
                  <a:lnTo>
                    <a:pt x="239" y="307"/>
                  </a:lnTo>
                  <a:lnTo>
                    <a:pt x="241" y="309"/>
                  </a:lnTo>
                  <a:lnTo>
                    <a:pt x="242" y="309"/>
                  </a:lnTo>
                  <a:lnTo>
                    <a:pt x="243" y="310"/>
                  </a:lnTo>
                  <a:lnTo>
                    <a:pt x="246" y="310"/>
                  </a:lnTo>
                  <a:lnTo>
                    <a:pt x="249" y="313"/>
                  </a:lnTo>
                  <a:lnTo>
                    <a:pt x="253" y="309"/>
                  </a:lnTo>
                  <a:lnTo>
                    <a:pt x="253" y="306"/>
                  </a:lnTo>
                  <a:lnTo>
                    <a:pt x="254" y="303"/>
                  </a:lnTo>
                  <a:lnTo>
                    <a:pt x="254" y="300"/>
                  </a:lnTo>
                  <a:lnTo>
                    <a:pt x="253" y="294"/>
                  </a:lnTo>
                  <a:lnTo>
                    <a:pt x="249" y="287"/>
                  </a:lnTo>
                  <a:lnTo>
                    <a:pt x="243" y="280"/>
                  </a:lnTo>
                  <a:lnTo>
                    <a:pt x="239" y="274"/>
                  </a:lnTo>
                  <a:lnTo>
                    <a:pt x="234" y="269"/>
                  </a:lnTo>
                  <a:lnTo>
                    <a:pt x="230" y="268"/>
                  </a:lnTo>
                  <a:lnTo>
                    <a:pt x="220" y="268"/>
                  </a:lnTo>
                  <a:lnTo>
                    <a:pt x="219" y="269"/>
                  </a:lnTo>
                  <a:lnTo>
                    <a:pt x="216" y="274"/>
                  </a:lnTo>
                  <a:lnTo>
                    <a:pt x="213" y="277"/>
                  </a:lnTo>
                  <a:lnTo>
                    <a:pt x="212" y="280"/>
                  </a:lnTo>
                  <a:lnTo>
                    <a:pt x="209" y="284"/>
                  </a:lnTo>
                  <a:lnTo>
                    <a:pt x="206" y="285"/>
                  </a:lnTo>
                  <a:lnTo>
                    <a:pt x="205" y="287"/>
                  </a:lnTo>
                  <a:lnTo>
                    <a:pt x="202" y="288"/>
                  </a:lnTo>
                  <a:lnTo>
                    <a:pt x="201" y="287"/>
                  </a:lnTo>
                  <a:lnTo>
                    <a:pt x="200" y="281"/>
                  </a:lnTo>
                  <a:lnTo>
                    <a:pt x="198" y="269"/>
                  </a:lnTo>
                  <a:lnTo>
                    <a:pt x="197" y="255"/>
                  </a:lnTo>
                  <a:lnTo>
                    <a:pt x="194" y="243"/>
                  </a:lnTo>
                  <a:lnTo>
                    <a:pt x="191" y="233"/>
                  </a:lnTo>
                  <a:lnTo>
                    <a:pt x="185" y="226"/>
                  </a:lnTo>
                  <a:lnTo>
                    <a:pt x="175" y="221"/>
                  </a:lnTo>
                  <a:lnTo>
                    <a:pt x="164" y="218"/>
                  </a:lnTo>
                  <a:lnTo>
                    <a:pt x="156" y="214"/>
                  </a:lnTo>
                  <a:lnTo>
                    <a:pt x="146" y="210"/>
                  </a:lnTo>
                  <a:lnTo>
                    <a:pt x="133" y="207"/>
                  </a:lnTo>
                  <a:lnTo>
                    <a:pt x="120" y="205"/>
                  </a:lnTo>
                  <a:lnTo>
                    <a:pt x="112" y="203"/>
                  </a:lnTo>
                  <a:lnTo>
                    <a:pt x="105" y="203"/>
                  </a:lnTo>
                  <a:lnTo>
                    <a:pt x="86" y="206"/>
                  </a:lnTo>
                  <a:lnTo>
                    <a:pt x="79" y="205"/>
                  </a:lnTo>
                  <a:lnTo>
                    <a:pt x="77" y="203"/>
                  </a:lnTo>
                  <a:lnTo>
                    <a:pt x="75" y="200"/>
                  </a:lnTo>
                  <a:lnTo>
                    <a:pt x="72" y="196"/>
                  </a:lnTo>
                  <a:lnTo>
                    <a:pt x="72" y="194"/>
                  </a:lnTo>
                  <a:lnTo>
                    <a:pt x="71" y="189"/>
                  </a:lnTo>
                  <a:lnTo>
                    <a:pt x="71" y="184"/>
                  </a:lnTo>
                  <a:lnTo>
                    <a:pt x="70" y="187"/>
                  </a:lnTo>
                  <a:lnTo>
                    <a:pt x="68" y="194"/>
                  </a:lnTo>
                  <a:lnTo>
                    <a:pt x="66" y="202"/>
                  </a:lnTo>
                  <a:lnTo>
                    <a:pt x="63" y="207"/>
                  </a:lnTo>
                  <a:lnTo>
                    <a:pt x="60" y="211"/>
                  </a:lnTo>
                  <a:lnTo>
                    <a:pt x="52" y="214"/>
                  </a:lnTo>
                  <a:lnTo>
                    <a:pt x="48" y="213"/>
                  </a:lnTo>
                  <a:lnTo>
                    <a:pt x="44" y="209"/>
                  </a:lnTo>
                  <a:lnTo>
                    <a:pt x="38" y="200"/>
                  </a:lnTo>
                  <a:lnTo>
                    <a:pt x="31" y="194"/>
                  </a:lnTo>
                  <a:lnTo>
                    <a:pt x="25" y="189"/>
                  </a:lnTo>
                  <a:lnTo>
                    <a:pt x="16" y="188"/>
                  </a:lnTo>
                  <a:lnTo>
                    <a:pt x="10" y="188"/>
                  </a:lnTo>
                  <a:lnTo>
                    <a:pt x="3" y="184"/>
                  </a:lnTo>
                  <a:lnTo>
                    <a:pt x="0" y="180"/>
                  </a:lnTo>
                  <a:lnTo>
                    <a:pt x="3" y="177"/>
                  </a:lnTo>
                  <a:lnTo>
                    <a:pt x="8" y="174"/>
                  </a:lnTo>
                  <a:lnTo>
                    <a:pt x="27" y="174"/>
                  </a:lnTo>
                  <a:lnTo>
                    <a:pt x="34" y="172"/>
                  </a:lnTo>
                  <a:lnTo>
                    <a:pt x="42" y="169"/>
                  </a:lnTo>
                  <a:lnTo>
                    <a:pt x="49" y="165"/>
                  </a:lnTo>
                  <a:lnTo>
                    <a:pt x="52" y="159"/>
                  </a:lnTo>
                  <a:lnTo>
                    <a:pt x="55" y="151"/>
                  </a:lnTo>
                  <a:lnTo>
                    <a:pt x="57" y="148"/>
                  </a:lnTo>
                  <a:lnTo>
                    <a:pt x="61" y="146"/>
                  </a:lnTo>
                  <a:lnTo>
                    <a:pt x="79" y="146"/>
                  </a:lnTo>
                  <a:lnTo>
                    <a:pt x="82" y="143"/>
                  </a:lnTo>
                  <a:lnTo>
                    <a:pt x="85" y="137"/>
                  </a:lnTo>
                  <a:lnTo>
                    <a:pt x="86" y="133"/>
                  </a:lnTo>
                  <a:lnTo>
                    <a:pt x="86" y="126"/>
                  </a:lnTo>
                  <a:lnTo>
                    <a:pt x="87" y="120"/>
                  </a:lnTo>
                  <a:lnTo>
                    <a:pt x="93" y="114"/>
                  </a:lnTo>
                  <a:lnTo>
                    <a:pt x="100" y="110"/>
                  </a:lnTo>
                  <a:lnTo>
                    <a:pt x="105" y="109"/>
                  </a:lnTo>
                  <a:lnTo>
                    <a:pt x="111" y="110"/>
                  </a:lnTo>
                  <a:lnTo>
                    <a:pt x="113" y="111"/>
                  </a:lnTo>
                  <a:lnTo>
                    <a:pt x="119" y="111"/>
                  </a:lnTo>
                  <a:lnTo>
                    <a:pt x="123" y="110"/>
                  </a:lnTo>
                  <a:lnTo>
                    <a:pt x="126" y="109"/>
                  </a:lnTo>
                  <a:lnTo>
                    <a:pt x="128" y="103"/>
                  </a:lnTo>
                  <a:lnTo>
                    <a:pt x="127" y="99"/>
                  </a:lnTo>
                  <a:lnTo>
                    <a:pt x="127" y="92"/>
                  </a:lnTo>
                  <a:lnTo>
                    <a:pt x="134" y="87"/>
                  </a:lnTo>
                  <a:lnTo>
                    <a:pt x="146" y="83"/>
                  </a:lnTo>
                  <a:lnTo>
                    <a:pt x="160" y="78"/>
                  </a:lnTo>
                  <a:lnTo>
                    <a:pt x="193" y="76"/>
                  </a:lnTo>
                  <a:lnTo>
                    <a:pt x="204" y="77"/>
                  </a:lnTo>
                  <a:lnTo>
                    <a:pt x="211" y="80"/>
                  </a:lnTo>
                  <a:lnTo>
                    <a:pt x="215" y="83"/>
                  </a:lnTo>
                  <a:lnTo>
                    <a:pt x="223" y="85"/>
                  </a:lnTo>
                  <a:lnTo>
                    <a:pt x="232" y="85"/>
                  </a:lnTo>
                  <a:lnTo>
                    <a:pt x="243" y="83"/>
                  </a:lnTo>
                  <a:lnTo>
                    <a:pt x="252" y="77"/>
                  </a:lnTo>
                  <a:lnTo>
                    <a:pt x="256" y="68"/>
                  </a:lnTo>
                  <a:lnTo>
                    <a:pt x="256" y="57"/>
                  </a:lnTo>
                  <a:lnTo>
                    <a:pt x="257" y="48"/>
                  </a:lnTo>
                  <a:lnTo>
                    <a:pt x="261" y="42"/>
                  </a:lnTo>
                  <a:lnTo>
                    <a:pt x="264" y="40"/>
                  </a:lnTo>
                  <a:lnTo>
                    <a:pt x="265" y="40"/>
                  </a:lnTo>
                  <a:lnTo>
                    <a:pt x="268" y="42"/>
                  </a:lnTo>
                  <a:lnTo>
                    <a:pt x="269" y="43"/>
                  </a:lnTo>
                  <a:lnTo>
                    <a:pt x="271" y="46"/>
                  </a:lnTo>
                  <a:lnTo>
                    <a:pt x="272" y="50"/>
                  </a:lnTo>
                  <a:lnTo>
                    <a:pt x="275" y="52"/>
                  </a:lnTo>
                  <a:lnTo>
                    <a:pt x="276" y="55"/>
                  </a:lnTo>
                  <a:lnTo>
                    <a:pt x="279" y="58"/>
                  </a:lnTo>
                  <a:lnTo>
                    <a:pt x="283" y="58"/>
                  </a:lnTo>
                  <a:lnTo>
                    <a:pt x="287" y="54"/>
                  </a:lnTo>
                  <a:lnTo>
                    <a:pt x="291" y="46"/>
                  </a:lnTo>
                  <a:lnTo>
                    <a:pt x="297" y="36"/>
                  </a:lnTo>
                  <a:lnTo>
                    <a:pt x="301" y="29"/>
                  </a:lnTo>
                  <a:lnTo>
                    <a:pt x="305" y="28"/>
                  </a:lnTo>
                  <a:lnTo>
                    <a:pt x="313" y="26"/>
                  </a:lnTo>
                  <a:lnTo>
                    <a:pt x="323" y="22"/>
                  </a:lnTo>
                  <a:lnTo>
                    <a:pt x="334" y="17"/>
                  </a:lnTo>
                  <a:lnTo>
                    <a:pt x="346" y="10"/>
                  </a:lnTo>
                  <a:lnTo>
                    <a:pt x="361" y="7"/>
                  </a:lnTo>
                  <a:lnTo>
                    <a:pt x="377" y="6"/>
                  </a:lnTo>
                  <a:lnTo>
                    <a:pt x="392" y="6"/>
                  </a:lnTo>
                  <a:lnTo>
                    <a:pt x="407" y="3"/>
                  </a:lnTo>
                  <a:lnTo>
                    <a:pt x="42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2517768" y="2711445"/>
              <a:ext cx="182562" cy="76200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8" y="0"/>
                </a:cxn>
                <a:cxn ang="0">
                  <a:pos x="47" y="2"/>
                </a:cxn>
                <a:cxn ang="0">
                  <a:pos x="56" y="4"/>
                </a:cxn>
                <a:cxn ang="0">
                  <a:pos x="63" y="10"/>
                </a:cxn>
                <a:cxn ang="0">
                  <a:pos x="71" y="17"/>
                </a:cxn>
                <a:cxn ang="0">
                  <a:pos x="79" y="22"/>
                </a:cxn>
                <a:cxn ang="0">
                  <a:pos x="89" y="26"/>
                </a:cxn>
                <a:cxn ang="0">
                  <a:pos x="96" y="28"/>
                </a:cxn>
                <a:cxn ang="0">
                  <a:pos x="98" y="28"/>
                </a:cxn>
                <a:cxn ang="0">
                  <a:pos x="101" y="29"/>
                </a:cxn>
                <a:cxn ang="0">
                  <a:pos x="105" y="32"/>
                </a:cxn>
                <a:cxn ang="0">
                  <a:pos x="113" y="40"/>
                </a:cxn>
                <a:cxn ang="0">
                  <a:pos x="115" y="43"/>
                </a:cxn>
                <a:cxn ang="0">
                  <a:pos x="115" y="45"/>
                </a:cxn>
                <a:cxn ang="0">
                  <a:pos x="111" y="48"/>
                </a:cxn>
                <a:cxn ang="0">
                  <a:pos x="105" y="48"/>
                </a:cxn>
                <a:cxn ang="0">
                  <a:pos x="97" y="47"/>
                </a:cxn>
                <a:cxn ang="0">
                  <a:pos x="92" y="44"/>
                </a:cxn>
                <a:cxn ang="0">
                  <a:pos x="85" y="40"/>
                </a:cxn>
                <a:cxn ang="0">
                  <a:pos x="77" y="33"/>
                </a:cxn>
                <a:cxn ang="0">
                  <a:pos x="68" y="28"/>
                </a:cxn>
                <a:cxn ang="0">
                  <a:pos x="63" y="22"/>
                </a:cxn>
                <a:cxn ang="0">
                  <a:pos x="56" y="18"/>
                </a:cxn>
                <a:cxn ang="0">
                  <a:pos x="5" y="18"/>
                </a:cxn>
                <a:cxn ang="0">
                  <a:pos x="1" y="17"/>
                </a:cxn>
                <a:cxn ang="0">
                  <a:pos x="0" y="10"/>
                </a:cxn>
                <a:cxn ang="0">
                  <a:pos x="3" y="8"/>
                </a:cxn>
                <a:cxn ang="0">
                  <a:pos x="10" y="7"/>
                </a:cxn>
                <a:cxn ang="0">
                  <a:pos x="18" y="3"/>
                </a:cxn>
                <a:cxn ang="0">
                  <a:pos x="27" y="2"/>
                </a:cxn>
                <a:cxn ang="0">
                  <a:pos x="33" y="0"/>
                </a:cxn>
              </a:cxnLst>
              <a:rect l="0" t="0" r="r" b="b"/>
              <a:pathLst>
                <a:path w="115" h="48">
                  <a:moveTo>
                    <a:pt x="33" y="0"/>
                  </a:moveTo>
                  <a:lnTo>
                    <a:pt x="38" y="0"/>
                  </a:lnTo>
                  <a:lnTo>
                    <a:pt x="47" y="2"/>
                  </a:lnTo>
                  <a:lnTo>
                    <a:pt x="56" y="4"/>
                  </a:lnTo>
                  <a:lnTo>
                    <a:pt x="63" y="10"/>
                  </a:lnTo>
                  <a:lnTo>
                    <a:pt x="71" y="17"/>
                  </a:lnTo>
                  <a:lnTo>
                    <a:pt x="79" y="22"/>
                  </a:lnTo>
                  <a:lnTo>
                    <a:pt x="89" y="26"/>
                  </a:lnTo>
                  <a:lnTo>
                    <a:pt x="96" y="28"/>
                  </a:lnTo>
                  <a:lnTo>
                    <a:pt x="98" y="28"/>
                  </a:lnTo>
                  <a:lnTo>
                    <a:pt x="101" y="29"/>
                  </a:lnTo>
                  <a:lnTo>
                    <a:pt x="105" y="32"/>
                  </a:lnTo>
                  <a:lnTo>
                    <a:pt x="113" y="40"/>
                  </a:lnTo>
                  <a:lnTo>
                    <a:pt x="115" y="43"/>
                  </a:lnTo>
                  <a:lnTo>
                    <a:pt x="115" y="45"/>
                  </a:lnTo>
                  <a:lnTo>
                    <a:pt x="111" y="48"/>
                  </a:lnTo>
                  <a:lnTo>
                    <a:pt x="105" y="48"/>
                  </a:lnTo>
                  <a:lnTo>
                    <a:pt x="97" y="47"/>
                  </a:lnTo>
                  <a:lnTo>
                    <a:pt x="92" y="44"/>
                  </a:lnTo>
                  <a:lnTo>
                    <a:pt x="85" y="40"/>
                  </a:lnTo>
                  <a:lnTo>
                    <a:pt x="77" y="33"/>
                  </a:lnTo>
                  <a:lnTo>
                    <a:pt x="68" y="28"/>
                  </a:lnTo>
                  <a:lnTo>
                    <a:pt x="63" y="22"/>
                  </a:lnTo>
                  <a:lnTo>
                    <a:pt x="56" y="18"/>
                  </a:lnTo>
                  <a:lnTo>
                    <a:pt x="5" y="18"/>
                  </a:lnTo>
                  <a:lnTo>
                    <a:pt x="1" y="17"/>
                  </a:lnTo>
                  <a:lnTo>
                    <a:pt x="0" y="10"/>
                  </a:lnTo>
                  <a:lnTo>
                    <a:pt x="3" y="8"/>
                  </a:lnTo>
                  <a:lnTo>
                    <a:pt x="10" y="7"/>
                  </a:lnTo>
                  <a:lnTo>
                    <a:pt x="18" y="3"/>
                  </a:lnTo>
                  <a:lnTo>
                    <a:pt x="27" y="2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2632067" y="2670170"/>
              <a:ext cx="26988" cy="2063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0"/>
                </a:cxn>
                <a:cxn ang="0">
                  <a:pos x="13" y="2"/>
                </a:cxn>
                <a:cxn ang="0">
                  <a:pos x="14" y="3"/>
                </a:cxn>
                <a:cxn ang="0">
                  <a:pos x="17" y="4"/>
                </a:cxn>
                <a:cxn ang="0">
                  <a:pos x="17" y="10"/>
                </a:cxn>
                <a:cxn ang="0">
                  <a:pos x="11" y="13"/>
                </a:cxn>
                <a:cxn ang="0">
                  <a:pos x="5" y="13"/>
                </a:cxn>
                <a:cxn ang="0">
                  <a:pos x="0" y="8"/>
                </a:cxn>
                <a:cxn ang="0">
                  <a:pos x="0" y="3"/>
                </a:cxn>
                <a:cxn ang="0">
                  <a:pos x="6" y="0"/>
                </a:cxn>
              </a:cxnLst>
              <a:rect l="0" t="0" r="r" b="b"/>
              <a:pathLst>
                <a:path w="17" h="13">
                  <a:moveTo>
                    <a:pt x="6" y="0"/>
                  </a:moveTo>
                  <a:lnTo>
                    <a:pt x="10" y="0"/>
                  </a:lnTo>
                  <a:lnTo>
                    <a:pt x="13" y="2"/>
                  </a:lnTo>
                  <a:lnTo>
                    <a:pt x="14" y="3"/>
                  </a:lnTo>
                  <a:lnTo>
                    <a:pt x="17" y="4"/>
                  </a:lnTo>
                  <a:lnTo>
                    <a:pt x="17" y="10"/>
                  </a:lnTo>
                  <a:lnTo>
                    <a:pt x="11" y="13"/>
                  </a:lnTo>
                  <a:lnTo>
                    <a:pt x="5" y="13"/>
                  </a:lnTo>
                  <a:lnTo>
                    <a:pt x="0" y="8"/>
                  </a:lnTo>
                  <a:lnTo>
                    <a:pt x="0" y="3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2641591" y="2838445"/>
              <a:ext cx="25400" cy="3175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8" y="0"/>
                </a:cxn>
                <a:cxn ang="0">
                  <a:pos x="14" y="2"/>
                </a:cxn>
                <a:cxn ang="0">
                  <a:pos x="15" y="5"/>
                </a:cxn>
                <a:cxn ang="0">
                  <a:pos x="16" y="9"/>
                </a:cxn>
                <a:cxn ang="0">
                  <a:pos x="16" y="12"/>
                </a:cxn>
                <a:cxn ang="0">
                  <a:pos x="15" y="16"/>
                </a:cxn>
                <a:cxn ang="0">
                  <a:pos x="12" y="19"/>
                </a:cxn>
                <a:cxn ang="0">
                  <a:pos x="10" y="20"/>
                </a:cxn>
                <a:cxn ang="0">
                  <a:pos x="7" y="20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3" y="1"/>
                </a:cxn>
                <a:cxn ang="0">
                  <a:pos x="5" y="0"/>
                </a:cxn>
              </a:cxnLst>
              <a:rect l="0" t="0" r="r" b="b"/>
              <a:pathLst>
                <a:path w="16" h="20">
                  <a:moveTo>
                    <a:pt x="5" y="0"/>
                  </a:moveTo>
                  <a:lnTo>
                    <a:pt x="8" y="0"/>
                  </a:lnTo>
                  <a:lnTo>
                    <a:pt x="14" y="2"/>
                  </a:lnTo>
                  <a:lnTo>
                    <a:pt x="15" y="5"/>
                  </a:lnTo>
                  <a:lnTo>
                    <a:pt x="16" y="9"/>
                  </a:lnTo>
                  <a:lnTo>
                    <a:pt x="16" y="12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10" y="20"/>
                  </a:lnTo>
                  <a:lnTo>
                    <a:pt x="7" y="20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0" y="7"/>
                  </a:lnTo>
                  <a:lnTo>
                    <a:pt x="3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2867016" y="2816219"/>
              <a:ext cx="26988" cy="3333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8" y="0"/>
                </a:cxn>
                <a:cxn ang="0">
                  <a:pos x="14" y="3"/>
                </a:cxn>
                <a:cxn ang="0">
                  <a:pos x="15" y="6"/>
                </a:cxn>
                <a:cxn ang="0">
                  <a:pos x="17" y="10"/>
                </a:cxn>
                <a:cxn ang="0">
                  <a:pos x="17" y="12"/>
                </a:cxn>
                <a:cxn ang="0">
                  <a:pos x="15" y="16"/>
                </a:cxn>
                <a:cxn ang="0">
                  <a:pos x="12" y="19"/>
                </a:cxn>
                <a:cxn ang="0">
                  <a:pos x="10" y="21"/>
                </a:cxn>
                <a:cxn ang="0">
                  <a:pos x="7" y="21"/>
                </a:cxn>
                <a:cxn ang="0">
                  <a:pos x="2" y="18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3" y="1"/>
                </a:cxn>
                <a:cxn ang="0">
                  <a:pos x="6" y="0"/>
                </a:cxn>
              </a:cxnLst>
              <a:rect l="0" t="0" r="r" b="b"/>
              <a:pathLst>
                <a:path w="17" h="21">
                  <a:moveTo>
                    <a:pt x="6" y="0"/>
                  </a:moveTo>
                  <a:lnTo>
                    <a:pt x="8" y="0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7" y="12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7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6"/>
            <p:cNvSpPr>
              <a:spLocks/>
            </p:cNvSpPr>
            <p:nvPr/>
          </p:nvSpPr>
          <p:spPr bwMode="auto">
            <a:xfrm>
              <a:off x="2722554" y="2787644"/>
              <a:ext cx="112713" cy="57150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49" y="2"/>
                </a:cxn>
                <a:cxn ang="0">
                  <a:pos x="56" y="4"/>
                </a:cxn>
                <a:cxn ang="0">
                  <a:pos x="62" y="8"/>
                </a:cxn>
                <a:cxn ang="0">
                  <a:pos x="68" y="17"/>
                </a:cxn>
                <a:cxn ang="0">
                  <a:pos x="71" y="28"/>
                </a:cxn>
                <a:cxn ang="0">
                  <a:pos x="71" y="32"/>
                </a:cxn>
                <a:cxn ang="0">
                  <a:pos x="69" y="34"/>
                </a:cxn>
                <a:cxn ang="0">
                  <a:pos x="68" y="36"/>
                </a:cxn>
                <a:cxn ang="0">
                  <a:pos x="67" y="34"/>
                </a:cxn>
                <a:cxn ang="0">
                  <a:pos x="65" y="34"/>
                </a:cxn>
                <a:cxn ang="0">
                  <a:pos x="64" y="32"/>
                </a:cxn>
                <a:cxn ang="0">
                  <a:pos x="61" y="29"/>
                </a:cxn>
                <a:cxn ang="0">
                  <a:pos x="60" y="29"/>
                </a:cxn>
                <a:cxn ang="0">
                  <a:pos x="56" y="30"/>
                </a:cxn>
                <a:cxn ang="0">
                  <a:pos x="42" y="36"/>
                </a:cxn>
                <a:cxn ang="0">
                  <a:pos x="36" y="34"/>
                </a:cxn>
                <a:cxn ang="0">
                  <a:pos x="32" y="32"/>
                </a:cxn>
                <a:cxn ang="0">
                  <a:pos x="30" y="29"/>
                </a:cxn>
                <a:cxn ang="0">
                  <a:pos x="26" y="28"/>
                </a:cxn>
                <a:cxn ang="0">
                  <a:pos x="23" y="25"/>
                </a:cxn>
                <a:cxn ang="0">
                  <a:pos x="15" y="25"/>
                </a:cxn>
                <a:cxn ang="0">
                  <a:pos x="10" y="24"/>
                </a:cxn>
                <a:cxn ang="0">
                  <a:pos x="2" y="24"/>
                </a:cxn>
                <a:cxn ang="0">
                  <a:pos x="1" y="22"/>
                </a:cxn>
                <a:cxn ang="0">
                  <a:pos x="0" y="22"/>
                </a:cxn>
                <a:cxn ang="0">
                  <a:pos x="6" y="15"/>
                </a:cxn>
                <a:cxn ang="0">
                  <a:pos x="13" y="10"/>
                </a:cxn>
                <a:cxn ang="0">
                  <a:pos x="19" y="4"/>
                </a:cxn>
                <a:cxn ang="0">
                  <a:pos x="35" y="0"/>
                </a:cxn>
              </a:cxnLst>
              <a:rect l="0" t="0" r="r" b="b"/>
              <a:pathLst>
                <a:path w="71" h="36">
                  <a:moveTo>
                    <a:pt x="35" y="0"/>
                  </a:moveTo>
                  <a:lnTo>
                    <a:pt x="49" y="2"/>
                  </a:lnTo>
                  <a:lnTo>
                    <a:pt x="56" y="4"/>
                  </a:lnTo>
                  <a:lnTo>
                    <a:pt x="62" y="8"/>
                  </a:lnTo>
                  <a:lnTo>
                    <a:pt x="68" y="17"/>
                  </a:lnTo>
                  <a:lnTo>
                    <a:pt x="71" y="28"/>
                  </a:lnTo>
                  <a:lnTo>
                    <a:pt x="71" y="32"/>
                  </a:lnTo>
                  <a:lnTo>
                    <a:pt x="69" y="34"/>
                  </a:lnTo>
                  <a:lnTo>
                    <a:pt x="68" y="36"/>
                  </a:lnTo>
                  <a:lnTo>
                    <a:pt x="67" y="34"/>
                  </a:lnTo>
                  <a:lnTo>
                    <a:pt x="65" y="34"/>
                  </a:lnTo>
                  <a:lnTo>
                    <a:pt x="64" y="32"/>
                  </a:lnTo>
                  <a:lnTo>
                    <a:pt x="61" y="29"/>
                  </a:lnTo>
                  <a:lnTo>
                    <a:pt x="60" y="29"/>
                  </a:lnTo>
                  <a:lnTo>
                    <a:pt x="56" y="30"/>
                  </a:lnTo>
                  <a:lnTo>
                    <a:pt x="42" y="36"/>
                  </a:lnTo>
                  <a:lnTo>
                    <a:pt x="36" y="34"/>
                  </a:lnTo>
                  <a:lnTo>
                    <a:pt x="32" y="32"/>
                  </a:lnTo>
                  <a:lnTo>
                    <a:pt x="30" y="29"/>
                  </a:lnTo>
                  <a:lnTo>
                    <a:pt x="26" y="28"/>
                  </a:lnTo>
                  <a:lnTo>
                    <a:pt x="23" y="25"/>
                  </a:lnTo>
                  <a:lnTo>
                    <a:pt x="15" y="25"/>
                  </a:lnTo>
                  <a:lnTo>
                    <a:pt x="10" y="24"/>
                  </a:lnTo>
                  <a:lnTo>
                    <a:pt x="2" y="24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6" y="15"/>
                  </a:lnTo>
                  <a:lnTo>
                    <a:pt x="13" y="10"/>
                  </a:lnTo>
                  <a:lnTo>
                    <a:pt x="19" y="4"/>
                  </a:lnTo>
                  <a:lnTo>
                    <a:pt x="3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5089511" y="3557582"/>
              <a:ext cx="141288" cy="32067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75" y="0"/>
                </a:cxn>
                <a:cxn ang="0">
                  <a:pos x="81" y="4"/>
                </a:cxn>
                <a:cxn ang="0">
                  <a:pos x="85" y="14"/>
                </a:cxn>
                <a:cxn ang="0">
                  <a:pos x="88" y="24"/>
                </a:cxn>
                <a:cxn ang="0">
                  <a:pos x="89" y="35"/>
                </a:cxn>
                <a:cxn ang="0">
                  <a:pos x="89" y="47"/>
                </a:cxn>
                <a:cxn ang="0">
                  <a:pos x="86" y="61"/>
                </a:cxn>
                <a:cxn ang="0">
                  <a:pos x="84" y="73"/>
                </a:cxn>
                <a:cxn ang="0">
                  <a:pos x="78" y="89"/>
                </a:cxn>
                <a:cxn ang="0">
                  <a:pos x="70" y="119"/>
                </a:cxn>
                <a:cxn ang="0">
                  <a:pos x="65" y="132"/>
                </a:cxn>
                <a:cxn ang="0">
                  <a:pos x="58" y="154"/>
                </a:cxn>
                <a:cxn ang="0">
                  <a:pos x="51" y="178"/>
                </a:cxn>
                <a:cxn ang="0">
                  <a:pos x="47" y="189"/>
                </a:cxn>
                <a:cxn ang="0">
                  <a:pos x="41" y="196"/>
                </a:cxn>
                <a:cxn ang="0">
                  <a:pos x="34" y="200"/>
                </a:cxn>
                <a:cxn ang="0">
                  <a:pos x="25" y="202"/>
                </a:cxn>
                <a:cxn ang="0">
                  <a:pos x="15" y="200"/>
                </a:cxn>
                <a:cxn ang="0">
                  <a:pos x="10" y="195"/>
                </a:cxn>
                <a:cxn ang="0">
                  <a:pos x="6" y="188"/>
                </a:cxn>
                <a:cxn ang="0">
                  <a:pos x="6" y="169"/>
                </a:cxn>
                <a:cxn ang="0">
                  <a:pos x="0" y="147"/>
                </a:cxn>
                <a:cxn ang="0">
                  <a:pos x="0" y="137"/>
                </a:cxn>
                <a:cxn ang="0">
                  <a:pos x="2" y="130"/>
                </a:cxn>
                <a:cxn ang="0">
                  <a:pos x="6" y="122"/>
                </a:cxn>
                <a:cxn ang="0">
                  <a:pos x="8" y="110"/>
                </a:cxn>
                <a:cxn ang="0">
                  <a:pos x="7" y="96"/>
                </a:cxn>
                <a:cxn ang="0">
                  <a:pos x="3" y="82"/>
                </a:cxn>
                <a:cxn ang="0">
                  <a:pos x="2" y="73"/>
                </a:cxn>
                <a:cxn ang="0">
                  <a:pos x="6" y="65"/>
                </a:cxn>
                <a:cxn ang="0">
                  <a:pos x="13" y="59"/>
                </a:cxn>
                <a:cxn ang="0">
                  <a:pos x="19" y="55"/>
                </a:cxn>
                <a:cxn ang="0">
                  <a:pos x="24" y="55"/>
                </a:cxn>
                <a:cxn ang="0">
                  <a:pos x="28" y="54"/>
                </a:cxn>
                <a:cxn ang="0">
                  <a:pos x="34" y="50"/>
                </a:cxn>
                <a:cxn ang="0">
                  <a:pos x="43" y="41"/>
                </a:cxn>
                <a:cxn ang="0">
                  <a:pos x="49" y="30"/>
                </a:cxn>
                <a:cxn ang="0">
                  <a:pos x="55" y="22"/>
                </a:cxn>
                <a:cxn ang="0">
                  <a:pos x="59" y="13"/>
                </a:cxn>
                <a:cxn ang="0">
                  <a:pos x="63" y="6"/>
                </a:cxn>
                <a:cxn ang="0">
                  <a:pos x="69" y="0"/>
                </a:cxn>
              </a:cxnLst>
              <a:rect l="0" t="0" r="r" b="b"/>
              <a:pathLst>
                <a:path w="89" h="202">
                  <a:moveTo>
                    <a:pt x="69" y="0"/>
                  </a:moveTo>
                  <a:lnTo>
                    <a:pt x="75" y="0"/>
                  </a:lnTo>
                  <a:lnTo>
                    <a:pt x="81" y="4"/>
                  </a:lnTo>
                  <a:lnTo>
                    <a:pt x="85" y="14"/>
                  </a:lnTo>
                  <a:lnTo>
                    <a:pt x="88" y="24"/>
                  </a:lnTo>
                  <a:lnTo>
                    <a:pt x="89" y="35"/>
                  </a:lnTo>
                  <a:lnTo>
                    <a:pt x="89" y="47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78" y="89"/>
                  </a:lnTo>
                  <a:lnTo>
                    <a:pt x="70" y="119"/>
                  </a:lnTo>
                  <a:lnTo>
                    <a:pt x="65" y="132"/>
                  </a:lnTo>
                  <a:lnTo>
                    <a:pt x="58" y="154"/>
                  </a:lnTo>
                  <a:lnTo>
                    <a:pt x="51" y="178"/>
                  </a:lnTo>
                  <a:lnTo>
                    <a:pt x="47" y="189"/>
                  </a:lnTo>
                  <a:lnTo>
                    <a:pt x="41" y="196"/>
                  </a:lnTo>
                  <a:lnTo>
                    <a:pt x="34" y="200"/>
                  </a:lnTo>
                  <a:lnTo>
                    <a:pt x="25" y="202"/>
                  </a:lnTo>
                  <a:lnTo>
                    <a:pt x="15" y="200"/>
                  </a:lnTo>
                  <a:lnTo>
                    <a:pt x="10" y="195"/>
                  </a:lnTo>
                  <a:lnTo>
                    <a:pt x="6" y="188"/>
                  </a:lnTo>
                  <a:lnTo>
                    <a:pt x="6" y="169"/>
                  </a:lnTo>
                  <a:lnTo>
                    <a:pt x="0" y="147"/>
                  </a:lnTo>
                  <a:lnTo>
                    <a:pt x="0" y="137"/>
                  </a:lnTo>
                  <a:lnTo>
                    <a:pt x="2" y="130"/>
                  </a:lnTo>
                  <a:lnTo>
                    <a:pt x="6" y="122"/>
                  </a:lnTo>
                  <a:lnTo>
                    <a:pt x="8" y="110"/>
                  </a:lnTo>
                  <a:lnTo>
                    <a:pt x="7" y="96"/>
                  </a:lnTo>
                  <a:lnTo>
                    <a:pt x="3" y="82"/>
                  </a:lnTo>
                  <a:lnTo>
                    <a:pt x="2" y="73"/>
                  </a:lnTo>
                  <a:lnTo>
                    <a:pt x="6" y="65"/>
                  </a:lnTo>
                  <a:lnTo>
                    <a:pt x="13" y="59"/>
                  </a:lnTo>
                  <a:lnTo>
                    <a:pt x="19" y="55"/>
                  </a:lnTo>
                  <a:lnTo>
                    <a:pt x="24" y="55"/>
                  </a:lnTo>
                  <a:lnTo>
                    <a:pt x="28" y="54"/>
                  </a:lnTo>
                  <a:lnTo>
                    <a:pt x="34" y="50"/>
                  </a:lnTo>
                  <a:lnTo>
                    <a:pt x="43" y="41"/>
                  </a:lnTo>
                  <a:lnTo>
                    <a:pt x="49" y="30"/>
                  </a:lnTo>
                  <a:lnTo>
                    <a:pt x="55" y="22"/>
                  </a:lnTo>
                  <a:lnTo>
                    <a:pt x="59" y="13"/>
                  </a:lnTo>
                  <a:lnTo>
                    <a:pt x="63" y="6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8"/>
            <p:cNvSpPr>
              <a:spLocks/>
            </p:cNvSpPr>
            <p:nvPr/>
          </p:nvSpPr>
          <p:spPr bwMode="auto">
            <a:xfrm>
              <a:off x="5816584" y="3038470"/>
              <a:ext cx="41275" cy="1111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4" y="0"/>
                </a:cxn>
                <a:cxn ang="0">
                  <a:pos x="17" y="5"/>
                </a:cxn>
                <a:cxn ang="0">
                  <a:pos x="19" y="12"/>
                </a:cxn>
                <a:cxn ang="0">
                  <a:pos x="22" y="20"/>
                </a:cxn>
                <a:cxn ang="0">
                  <a:pos x="25" y="26"/>
                </a:cxn>
                <a:cxn ang="0">
                  <a:pos x="26" y="31"/>
                </a:cxn>
                <a:cxn ang="0">
                  <a:pos x="25" y="41"/>
                </a:cxn>
                <a:cxn ang="0">
                  <a:pos x="22" y="52"/>
                </a:cxn>
                <a:cxn ang="0">
                  <a:pos x="18" y="61"/>
                </a:cxn>
                <a:cxn ang="0">
                  <a:pos x="14" y="68"/>
                </a:cxn>
                <a:cxn ang="0">
                  <a:pos x="7" y="70"/>
                </a:cxn>
                <a:cxn ang="0">
                  <a:pos x="3" y="64"/>
                </a:cxn>
                <a:cxn ang="0">
                  <a:pos x="0" y="55"/>
                </a:cxn>
                <a:cxn ang="0">
                  <a:pos x="0" y="41"/>
                </a:cxn>
                <a:cxn ang="0">
                  <a:pos x="2" y="27"/>
                </a:cxn>
                <a:cxn ang="0">
                  <a:pos x="3" y="15"/>
                </a:cxn>
                <a:cxn ang="0">
                  <a:pos x="6" y="5"/>
                </a:cxn>
                <a:cxn ang="0">
                  <a:pos x="9" y="0"/>
                </a:cxn>
              </a:cxnLst>
              <a:rect l="0" t="0" r="r" b="b"/>
              <a:pathLst>
                <a:path w="26" h="70">
                  <a:moveTo>
                    <a:pt x="9" y="0"/>
                  </a:moveTo>
                  <a:lnTo>
                    <a:pt x="14" y="0"/>
                  </a:lnTo>
                  <a:lnTo>
                    <a:pt x="17" y="5"/>
                  </a:lnTo>
                  <a:lnTo>
                    <a:pt x="19" y="12"/>
                  </a:lnTo>
                  <a:lnTo>
                    <a:pt x="22" y="20"/>
                  </a:lnTo>
                  <a:lnTo>
                    <a:pt x="25" y="26"/>
                  </a:lnTo>
                  <a:lnTo>
                    <a:pt x="26" y="31"/>
                  </a:lnTo>
                  <a:lnTo>
                    <a:pt x="25" y="41"/>
                  </a:lnTo>
                  <a:lnTo>
                    <a:pt x="22" y="52"/>
                  </a:lnTo>
                  <a:lnTo>
                    <a:pt x="18" y="61"/>
                  </a:lnTo>
                  <a:lnTo>
                    <a:pt x="14" y="68"/>
                  </a:lnTo>
                  <a:lnTo>
                    <a:pt x="7" y="70"/>
                  </a:lnTo>
                  <a:lnTo>
                    <a:pt x="3" y="64"/>
                  </a:lnTo>
                  <a:lnTo>
                    <a:pt x="0" y="55"/>
                  </a:lnTo>
                  <a:lnTo>
                    <a:pt x="0" y="41"/>
                  </a:lnTo>
                  <a:lnTo>
                    <a:pt x="2" y="27"/>
                  </a:lnTo>
                  <a:lnTo>
                    <a:pt x="3" y="15"/>
                  </a:lnTo>
                  <a:lnTo>
                    <a:pt x="6" y="5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73551" y="2282820"/>
              <a:ext cx="34925" cy="46038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5" y="3"/>
                </a:cxn>
                <a:cxn ang="0">
                  <a:pos x="21" y="7"/>
                </a:cxn>
                <a:cxn ang="0">
                  <a:pos x="22" y="15"/>
                </a:cxn>
                <a:cxn ang="0">
                  <a:pos x="21" y="22"/>
                </a:cxn>
                <a:cxn ang="0">
                  <a:pos x="18" y="26"/>
                </a:cxn>
                <a:cxn ang="0">
                  <a:pos x="15" y="29"/>
                </a:cxn>
                <a:cxn ang="0">
                  <a:pos x="7" y="29"/>
                </a:cxn>
                <a:cxn ang="0">
                  <a:pos x="3" y="26"/>
                </a:cxn>
                <a:cxn ang="0">
                  <a:pos x="0" y="20"/>
                </a:cxn>
                <a:cxn ang="0">
                  <a:pos x="1" y="11"/>
                </a:cxn>
                <a:cxn ang="0">
                  <a:pos x="4" y="3"/>
                </a:cxn>
                <a:cxn ang="0">
                  <a:pos x="11" y="0"/>
                </a:cxn>
              </a:cxnLst>
              <a:rect l="0" t="0" r="r" b="b"/>
              <a:pathLst>
                <a:path w="22" h="29">
                  <a:moveTo>
                    <a:pt x="11" y="0"/>
                  </a:moveTo>
                  <a:lnTo>
                    <a:pt x="15" y="3"/>
                  </a:lnTo>
                  <a:lnTo>
                    <a:pt x="21" y="7"/>
                  </a:lnTo>
                  <a:lnTo>
                    <a:pt x="22" y="15"/>
                  </a:lnTo>
                  <a:lnTo>
                    <a:pt x="21" y="22"/>
                  </a:lnTo>
                  <a:lnTo>
                    <a:pt x="18" y="26"/>
                  </a:lnTo>
                  <a:lnTo>
                    <a:pt x="15" y="29"/>
                  </a:lnTo>
                  <a:lnTo>
                    <a:pt x="7" y="29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1"/>
                  </a:lnTo>
                  <a:lnTo>
                    <a:pt x="4" y="3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4262426" y="2305045"/>
              <a:ext cx="15875" cy="190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8"/>
                </a:cxn>
                <a:cxn ang="0">
                  <a:pos x="7" y="11"/>
                </a:cxn>
                <a:cxn ang="0">
                  <a:pos x="4" y="12"/>
                </a:cxn>
                <a:cxn ang="0">
                  <a:pos x="2" y="11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</a:cxnLst>
              <a:rect l="0" t="0" r="r" b="b"/>
              <a:pathLst>
                <a:path w="10" h="12">
                  <a:moveTo>
                    <a:pt x="4" y="0"/>
                  </a:moveTo>
                  <a:lnTo>
                    <a:pt x="9" y="0"/>
                  </a:lnTo>
                  <a:lnTo>
                    <a:pt x="10" y="1"/>
                  </a:lnTo>
                  <a:lnTo>
                    <a:pt x="10" y="8"/>
                  </a:lnTo>
                  <a:lnTo>
                    <a:pt x="7" y="11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4462450" y="2347908"/>
              <a:ext cx="68263" cy="4127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4" y="0"/>
                </a:cxn>
                <a:cxn ang="0">
                  <a:pos x="21" y="2"/>
                </a:cxn>
                <a:cxn ang="0">
                  <a:pos x="29" y="2"/>
                </a:cxn>
                <a:cxn ang="0">
                  <a:pos x="37" y="6"/>
                </a:cxn>
                <a:cxn ang="0">
                  <a:pos x="38" y="10"/>
                </a:cxn>
                <a:cxn ang="0">
                  <a:pos x="41" y="14"/>
                </a:cxn>
                <a:cxn ang="0">
                  <a:pos x="43" y="18"/>
                </a:cxn>
                <a:cxn ang="0">
                  <a:pos x="40" y="24"/>
                </a:cxn>
                <a:cxn ang="0">
                  <a:pos x="34" y="26"/>
                </a:cxn>
                <a:cxn ang="0">
                  <a:pos x="27" y="26"/>
                </a:cxn>
                <a:cxn ang="0">
                  <a:pos x="22" y="24"/>
                </a:cxn>
                <a:cxn ang="0">
                  <a:pos x="14" y="16"/>
                </a:cxn>
                <a:cxn ang="0">
                  <a:pos x="11" y="14"/>
                </a:cxn>
                <a:cxn ang="0">
                  <a:pos x="8" y="11"/>
                </a:cxn>
                <a:cxn ang="0">
                  <a:pos x="6" y="10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7" y="0"/>
                </a:cxn>
              </a:cxnLst>
              <a:rect l="0" t="0" r="r" b="b"/>
              <a:pathLst>
                <a:path w="43" h="26">
                  <a:moveTo>
                    <a:pt x="7" y="0"/>
                  </a:moveTo>
                  <a:lnTo>
                    <a:pt x="14" y="0"/>
                  </a:lnTo>
                  <a:lnTo>
                    <a:pt x="21" y="2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8" y="10"/>
                  </a:lnTo>
                  <a:lnTo>
                    <a:pt x="41" y="14"/>
                  </a:lnTo>
                  <a:lnTo>
                    <a:pt x="43" y="18"/>
                  </a:lnTo>
                  <a:lnTo>
                    <a:pt x="40" y="24"/>
                  </a:lnTo>
                  <a:lnTo>
                    <a:pt x="34" y="26"/>
                  </a:lnTo>
                  <a:lnTo>
                    <a:pt x="27" y="26"/>
                  </a:lnTo>
                  <a:lnTo>
                    <a:pt x="22" y="24"/>
                  </a:lnTo>
                  <a:lnTo>
                    <a:pt x="14" y="16"/>
                  </a:lnTo>
                  <a:lnTo>
                    <a:pt x="11" y="14"/>
                  </a:lnTo>
                  <a:lnTo>
                    <a:pt x="8" y="11"/>
                  </a:lnTo>
                  <a:lnTo>
                    <a:pt x="6" y="10"/>
                  </a:lnTo>
                  <a:lnTo>
                    <a:pt x="1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4006839" y="1941508"/>
              <a:ext cx="88899" cy="103188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0"/>
                </a:cxn>
                <a:cxn ang="0">
                  <a:pos x="49" y="6"/>
                </a:cxn>
                <a:cxn ang="0">
                  <a:pos x="53" y="11"/>
                </a:cxn>
                <a:cxn ang="0">
                  <a:pos x="56" y="21"/>
                </a:cxn>
                <a:cxn ang="0">
                  <a:pos x="56" y="32"/>
                </a:cxn>
                <a:cxn ang="0">
                  <a:pos x="55" y="40"/>
                </a:cxn>
                <a:cxn ang="0">
                  <a:pos x="49" y="47"/>
                </a:cxn>
                <a:cxn ang="0">
                  <a:pos x="38" y="55"/>
                </a:cxn>
                <a:cxn ang="0">
                  <a:pos x="30" y="59"/>
                </a:cxn>
                <a:cxn ang="0">
                  <a:pos x="20" y="63"/>
                </a:cxn>
                <a:cxn ang="0">
                  <a:pos x="12" y="65"/>
                </a:cxn>
                <a:cxn ang="0">
                  <a:pos x="7" y="62"/>
                </a:cxn>
                <a:cxn ang="0">
                  <a:pos x="4" y="59"/>
                </a:cxn>
                <a:cxn ang="0">
                  <a:pos x="1" y="55"/>
                </a:cxn>
                <a:cxn ang="0">
                  <a:pos x="0" y="52"/>
                </a:cxn>
                <a:cxn ang="0">
                  <a:pos x="0" y="50"/>
                </a:cxn>
                <a:cxn ang="0">
                  <a:pos x="1" y="47"/>
                </a:cxn>
                <a:cxn ang="0">
                  <a:pos x="5" y="43"/>
                </a:cxn>
                <a:cxn ang="0">
                  <a:pos x="5" y="34"/>
                </a:cxn>
                <a:cxn ang="0">
                  <a:pos x="3" y="26"/>
                </a:cxn>
                <a:cxn ang="0">
                  <a:pos x="3" y="19"/>
                </a:cxn>
                <a:cxn ang="0">
                  <a:pos x="7" y="15"/>
                </a:cxn>
                <a:cxn ang="0">
                  <a:pos x="8" y="15"/>
                </a:cxn>
                <a:cxn ang="0">
                  <a:pos x="11" y="14"/>
                </a:cxn>
                <a:cxn ang="0">
                  <a:pos x="14" y="14"/>
                </a:cxn>
                <a:cxn ang="0">
                  <a:pos x="19" y="11"/>
                </a:cxn>
                <a:cxn ang="0">
                  <a:pos x="20" y="8"/>
                </a:cxn>
                <a:cxn ang="0">
                  <a:pos x="23" y="6"/>
                </a:cxn>
                <a:cxn ang="0">
                  <a:pos x="25" y="3"/>
                </a:cxn>
                <a:cxn ang="0">
                  <a:pos x="27" y="2"/>
                </a:cxn>
                <a:cxn ang="0">
                  <a:pos x="31" y="0"/>
                </a:cxn>
              </a:cxnLst>
              <a:rect l="0" t="0" r="r" b="b"/>
              <a:pathLst>
                <a:path w="56" h="65">
                  <a:moveTo>
                    <a:pt x="31" y="0"/>
                  </a:moveTo>
                  <a:lnTo>
                    <a:pt x="41" y="0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21"/>
                  </a:lnTo>
                  <a:lnTo>
                    <a:pt x="56" y="32"/>
                  </a:lnTo>
                  <a:lnTo>
                    <a:pt x="55" y="40"/>
                  </a:lnTo>
                  <a:lnTo>
                    <a:pt x="49" y="47"/>
                  </a:lnTo>
                  <a:lnTo>
                    <a:pt x="38" y="55"/>
                  </a:lnTo>
                  <a:lnTo>
                    <a:pt x="30" y="59"/>
                  </a:lnTo>
                  <a:lnTo>
                    <a:pt x="20" y="63"/>
                  </a:lnTo>
                  <a:lnTo>
                    <a:pt x="12" y="65"/>
                  </a:lnTo>
                  <a:lnTo>
                    <a:pt x="7" y="62"/>
                  </a:lnTo>
                  <a:lnTo>
                    <a:pt x="4" y="59"/>
                  </a:lnTo>
                  <a:lnTo>
                    <a:pt x="1" y="55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1" y="47"/>
                  </a:lnTo>
                  <a:lnTo>
                    <a:pt x="5" y="43"/>
                  </a:lnTo>
                  <a:lnTo>
                    <a:pt x="5" y="34"/>
                  </a:lnTo>
                  <a:lnTo>
                    <a:pt x="3" y="26"/>
                  </a:lnTo>
                  <a:lnTo>
                    <a:pt x="3" y="19"/>
                  </a:lnTo>
                  <a:lnTo>
                    <a:pt x="7" y="15"/>
                  </a:lnTo>
                  <a:lnTo>
                    <a:pt x="8" y="15"/>
                  </a:lnTo>
                  <a:lnTo>
                    <a:pt x="11" y="14"/>
                  </a:lnTo>
                  <a:lnTo>
                    <a:pt x="14" y="14"/>
                  </a:lnTo>
                  <a:lnTo>
                    <a:pt x="19" y="11"/>
                  </a:lnTo>
                  <a:lnTo>
                    <a:pt x="20" y="8"/>
                  </a:lnTo>
                  <a:lnTo>
                    <a:pt x="23" y="6"/>
                  </a:lnTo>
                  <a:lnTo>
                    <a:pt x="25" y="3"/>
                  </a:lnTo>
                  <a:lnTo>
                    <a:pt x="27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4067163" y="1862134"/>
              <a:ext cx="184150" cy="206375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60" y="5"/>
                </a:cxn>
                <a:cxn ang="0">
                  <a:pos x="78" y="8"/>
                </a:cxn>
                <a:cxn ang="0">
                  <a:pos x="85" y="17"/>
                </a:cxn>
                <a:cxn ang="0">
                  <a:pos x="71" y="34"/>
                </a:cxn>
                <a:cxn ang="0">
                  <a:pos x="67" y="42"/>
                </a:cxn>
                <a:cxn ang="0">
                  <a:pos x="80" y="58"/>
                </a:cxn>
                <a:cxn ang="0">
                  <a:pos x="95" y="76"/>
                </a:cxn>
                <a:cxn ang="0">
                  <a:pos x="108" y="89"/>
                </a:cxn>
                <a:cxn ang="0">
                  <a:pos x="116" y="104"/>
                </a:cxn>
                <a:cxn ang="0">
                  <a:pos x="110" y="119"/>
                </a:cxn>
                <a:cxn ang="0">
                  <a:pos x="95" y="127"/>
                </a:cxn>
                <a:cxn ang="0">
                  <a:pos x="77" y="123"/>
                </a:cxn>
                <a:cxn ang="0">
                  <a:pos x="58" y="120"/>
                </a:cxn>
                <a:cxn ang="0">
                  <a:pos x="49" y="127"/>
                </a:cxn>
                <a:cxn ang="0">
                  <a:pos x="45" y="130"/>
                </a:cxn>
                <a:cxn ang="0">
                  <a:pos x="41" y="128"/>
                </a:cxn>
                <a:cxn ang="0">
                  <a:pos x="41" y="124"/>
                </a:cxn>
                <a:cxn ang="0">
                  <a:pos x="43" y="119"/>
                </a:cxn>
                <a:cxn ang="0">
                  <a:pos x="41" y="117"/>
                </a:cxn>
                <a:cxn ang="0">
                  <a:pos x="25" y="119"/>
                </a:cxn>
                <a:cxn ang="0">
                  <a:pos x="17" y="113"/>
                </a:cxn>
                <a:cxn ang="0">
                  <a:pos x="36" y="89"/>
                </a:cxn>
                <a:cxn ang="0">
                  <a:pos x="52" y="76"/>
                </a:cxn>
                <a:cxn ang="0">
                  <a:pos x="49" y="69"/>
                </a:cxn>
                <a:cxn ang="0">
                  <a:pos x="34" y="63"/>
                </a:cxn>
                <a:cxn ang="0">
                  <a:pos x="17" y="53"/>
                </a:cxn>
                <a:cxn ang="0">
                  <a:pos x="4" y="35"/>
                </a:cxn>
                <a:cxn ang="0">
                  <a:pos x="0" y="23"/>
                </a:cxn>
                <a:cxn ang="0">
                  <a:pos x="6" y="12"/>
                </a:cxn>
                <a:cxn ang="0">
                  <a:pos x="14" y="13"/>
                </a:cxn>
                <a:cxn ang="0">
                  <a:pos x="30" y="4"/>
                </a:cxn>
              </a:cxnLst>
              <a:rect l="0" t="0" r="r" b="b"/>
              <a:pathLst>
                <a:path w="116" h="130">
                  <a:moveTo>
                    <a:pt x="37" y="0"/>
                  </a:moveTo>
                  <a:lnTo>
                    <a:pt x="45" y="2"/>
                  </a:lnTo>
                  <a:lnTo>
                    <a:pt x="52" y="5"/>
                  </a:lnTo>
                  <a:lnTo>
                    <a:pt x="60" y="5"/>
                  </a:lnTo>
                  <a:lnTo>
                    <a:pt x="70" y="6"/>
                  </a:lnTo>
                  <a:lnTo>
                    <a:pt x="78" y="8"/>
                  </a:lnTo>
                  <a:lnTo>
                    <a:pt x="84" y="12"/>
                  </a:lnTo>
                  <a:lnTo>
                    <a:pt x="85" y="17"/>
                  </a:lnTo>
                  <a:lnTo>
                    <a:pt x="82" y="23"/>
                  </a:lnTo>
                  <a:lnTo>
                    <a:pt x="71" y="34"/>
                  </a:lnTo>
                  <a:lnTo>
                    <a:pt x="67" y="39"/>
                  </a:lnTo>
                  <a:lnTo>
                    <a:pt x="67" y="42"/>
                  </a:lnTo>
                  <a:lnTo>
                    <a:pt x="73" y="49"/>
                  </a:lnTo>
                  <a:lnTo>
                    <a:pt x="80" y="58"/>
                  </a:lnTo>
                  <a:lnTo>
                    <a:pt x="88" y="69"/>
                  </a:lnTo>
                  <a:lnTo>
                    <a:pt x="95" y="76"/>
                  </a:lnTo>
                  <a:lnTo>
                    <a:pt x="101" y="82"/>
                  </a:lnTo>
                  <a:lnTo>
                    <a:pt x="108" y="89"/>
                  </a:lnTo>
                  <a:lnTo>
                    <a:pt x="114" y="97"/>
                  </a:lnTo>
                  <a:lnTo>
                    <a:pt x="116" y="104"/>
                  </a:lnTo>
                  <a:lnTo>
                    <a:pt x="115" y="112"/>
                  </a:lnTo>
                  <a:lnTo>
                    <a:pt x="110" y="119"/>
                  </a:lnTo>
                  <a:lnTo>
                    <a:pt x="101" y="124"/>
                  </a:lnTo>
                  <a:lnTo>
                    <a:pt x="95" y="127"/>
                  </a:lnTo>
                  <a:lnTo>
                    <a:pt x="86" y="126"/>
                  </a:lnTo>
                  <a:lnTo>
                    <a:pt x="77" y="123"/>
                  </a:lnTo>
                  <a:lnTo>
                    <a:pt x="60" y="120"/>
                  </a:lnTo>
                  <a:lnTo>
                    <a:pt x="58" y="120"/>
                  </a:lnTo>
                  <a:lnTo>
                    <a:pt x="54" y="123"/>
                  </a:lnTo>
                  <a:lnTo>
                    <a:pt x="49" y="127"/>
                  </a:lnTo>
                  <a:lnTo>
                    <a:pt x="47" y="128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41" y="124"/>
                  </a:lnTo>
                  <a:lnTo>
                    <a:pt x="41" y="121"/>
                  </a:lnTo>
                  <a:lnTo>
                    <a:pt x="43" y="119"/>
                  </a:lnTo>
                  <a:lnTo>
                    <a:pt x="44" y="117"/>
                  </a:lnTo>
                  <a:lnTo>
                    <a:pt x="41" y="117"/>
                  </a:lnTo>
                  <a:lnTo>
                    <a:pt x="33" y="119"/>
                  </a:lnTo>
                  <a:lnTo>
                    <a:pt x="25" y="119"/>
                  </a:lnTo>
                  <a:lnTo>
                    <a:pt x="18" y="117"/>
                  </a:lnTo>
                  <a:lnTo>
                    <a:pt x="17" y="113"/>
                  </a:lnTo>
                  <a:lnTo>
                    <a:pt x="19" y="108"/>
                  </a:lnTo>
                  <a:lnTo>
                    <a:pt x="36" y="89"/>
                  </a:lnTo>
                  <a:lnTo>
                    <a:pt x="45" y="80"/>
                  </a:lnTo>
                  <a:lnTo>
                    <a:pt x="52" y="76"/>
                  </a:lnTo>
                  <a:lnTo>
                    <a:pt x="54" y="74"/>
                  </a:lnTo>
                  <a:lnTo>
                    <a:pt x="49" y="69"/>
                  </a:lnTo>
                  <a:lnTo>
                    <a:pt x="43" y="67"/>
                  </a:lnTo>
                  <a:lnTo>
                    <a:pt x="34" y="63"/>
                  </a:lnTo>
                  <a:lnTo>
                    <a:pt x="26" y="60"/>
                  </a:lnTo>
                  <a:lnTo>
                    <a:pt x="17" y="53"/>
                  </a:lnTo>
                  <a:lnTo>
                    <a:pt x="10" y="43"/>
                  </a:lnTo>
                  <a:lnTo>
                    <a:pt x="4" y="35"/>
                  </a:lnTo>
                  <a:lnTo>
                    <a:pt x="2" y="30"/>
                  </a:lnTo>
                  <a:lnTo>
                    <a:pt x="0" y="23"/>
                  </a:lnTo>
                  <a:lnTo>
                    <a:pt x="0" y="16"/>
                  </a:lnTo>
                  <a:lnTo>
                    <a:pt x="6" y="12"/>
                  </a:lnTo>
                  <a:lnTo>
                    <a:pt x="11" y="12"/>
                  </a:lnTo>
                  <a:lnTo>
                    <a:pt x="14" y="13"/>
                  </a:lnTo>
                  <a:lnTo>
                    <a:pt x="21" y="13"/>
                  </a:lnTo>
                  <a:lnTo>
                    <a:pt x="30" y="4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4"/>
            <p:cNvSpPr>
              <a:spLocks noEditPoints="1"/>
            </p:cNvSpPr>
            <p:nvPr/>
          </p:nvSpPr>
          <p:spPr bwMode="auto">
            <a:xfrm>
              <a:off x="3859202" y="1409696"/>
              <a:ext cx="3976679" cy="2686046"/>
            </a:xfrm>
            <a:custGeom>
              <a:avLst/>
              <a:gdLst/>
              <a:ahLst/>
              <a:cxnLst>
                <a:cxn ang="0">
                  <a:pos x="578" y="560"/>
                </a:cxn>
                <a:cxn ang="0">
                  <a:pos x="697" y="476"/>
                </a:cxn>
                <a:cxn ang="0">
                  <a:pos x="823" y="469"/>
                </a:cxn>
                <a:cxn ang="0">
                  <a:pos x="902" y="574"/>
                </a:cxn>
                <a:cxn ang="0">
                  <a:pos x="908" y="469"/>
                </a:cxn>
                <a:cxn ang="0">
                  <a:pos x="1567" y="16"/>
                </a:cxn>
                <a:cxn ang="0">
                  <a:pos x="1810" y="57"/>
                </a:cxn>
                <a:cxn ang="0">
                  <a:pos x="1998" y="63"/>
                </a:cxn>
                <a:cxn ang="0">
                  <a:pos x="2051" y="31"/>
                </a:cxn>
                <a:cxn ang="0">
                  <a:pos x="2147" y="101"/>
                </a:cxn>
                <a:cxn ang="0">
                  <a:pos x="2461" y="121"/>
                </a:cxn>
                <a:cxn ang="0">
                  <a:pos x="2412" y="252"/>
                </a:cxn>
                <a:cxn ang="0">
                  <a:pos x="2192" y="427"/>
                </a:cxn>
                <a:cxn ang="0">
                  <a:pos x="2256" y="258"/>
                </a:cxn>
                <a:cxn ang="0">
                  <a:pos x="1998" y="311"/>
                </a:cxn>
                <a:cxn ang="0">
                  <a:pos x="2025" y="363"/>
                </a:cxn>
                <a:cxn ang="0">
                  <a:pos x="2032" y="475"/>
                </a:cxn>
                <a:cxn ang="0">
                  <a:pos x="1864" y="561"/>
                </a:cxn>
                <a:cxn ang="0">
                  <a:pos x="1805" y="609"/>
                </a:cxn>
                <a:cxn ang="0">
                  <a:pos x="1721" y="582"/>
                </a:cxn>
                <a:cxn ang="0">
                  <a:pos x="1732" y="786"/>
                </a:cxn>
                <a:cxn ang="0">
                  <a:pos x="1601" y="874"/>
                </a:cxn>
                <a:cxn ang="0">
                  <a:pos x="1564" y="1050"/>
                </a:cxn>
                <a:cxn ang="0">
                  <a:pos x="1464" y="919"/>
                </a:cxn>
                <a:cxn ang="0">
                  <a:pos x="1363" y="844"/>
                </a:cxn>
                <a:cxn ang="0">
                  <a:pos x="1179" y="992"/>
                </a:cxn>
                <a:cxn ang="0">
                  <a:pos x="1067" y="787"/>
                </a:cxn>
                <a:cxn ang="0">
                  <a:pos x="838" y="726"/>
                </a:cxn>
                <a:cxn ang="0">
                  <a:pos x="982" y="828"/>
                </a:cxn>
                <a:cxn ang="0">
                  <a:pos x="752" y="892"/>
                </a:cxn>
                <a:cxn ang="0">
                  <a:pos x="725" y="922"/>
                </a:cxn>
                <a:cxn ang="0">
                  <a:pos x="827" y="1115"/>
                </a:cxn>
                <a:cxn ang="0">
                  <a:pos x="689" y="1442"/>
                </a:cxn>
                <a:cxn ang="0">
                  <a:pos x="543" y="1673"/>
                </a:cxn>
                <a:cxn ang="0">
                  <a:pos x="391" y="1470"/>
                </a:cxn>
                <a:cxn ang="0">
                  <a:pos x="339" y="1098"/>
                </a:cxn>
                <a:cxn ang="0">
                  <a:pos x="122" y="1111"/>
                </a:cxn>
                <a:cxn ang="0">
                  <a:pos x="22" y="878"/>
                </a:cxn>
                <a:cxn ang="0">
                  <a:pos x="198" y="635"/>
                </a:cxn>
                <a:cxn ang="0">
                  <a:pos x="373" y="672"/>
                </a:cxn>
                <a:cxn ang="0">
                  <a:pos x="573" y="720"/>
                </a:cxn>
                <a:cxn ang="0">
                  <a:pos x="614" y="623"/>
                </a:cxn>
                <a:cxn ang="0">
                  <a:pos x="520" y="613"/>
                </a:cxn>
                <a:cxn ang="0">
                  <a:pos x="435" y="546"/>
                </a:cxn>
                <a:cxn ang="0">
                  <a:pos x="350" y="512"/>
                </a:cxn>
                <a:cxn ang="0">
                  <a:pos x="194" y="616"/>
                </a:cxn>
                <a:cxn ang="0">
                  <a:pos x="105" y="546"/>
                </a:cxn>
                <a:cxn ang="0">
                  <a:pos x="245" y="412"/>
                </a:cxn>
                <a:cxn ang="0">
                  <a:pos x="360" y="316"/>
                </a:cxn>
                <a:cxn ang="0">
                  <a:pos x="526" y="295"/>
                </a:cxn>
                <a:cxn ang="0">
                  <a:pos x="514" y="211"/>
                </a:cxn>
                <a:cxn ang="0">
                  <a:pos x="451" y="283"/>
                </a:cxn>
                <a:cxn ang="0">
                  <a:pos x="298" y="286"/>
                </a:cxn>
                <a:cxn ang="0">
                  <a:pos x="613" y="109"/>
                </a:cxn>
                <a:cxn ang="0">
                  <a:pos x="689" y="200"/>
                </a:cxn>
                <a:cxn ang="0">
                  <a:pos x="785" y="178"/>
                </a:cxn>
                <a:cxn ang="0">
                  <a:pos x="905" y="143"/>
                </a:cxn>
                <a:cxn ang="0">
                  <a:pos x="1095" y="135"/>
                </a:cxn>
                <a:cxn ang="0">
                  <a:pos x="1132" y="164"/>
                </a:cxn>
                <a:cxn ang="0">
                  <a:pos x="1201" y="120"/>
                </a:cxn>
                <a:cxn ang="0">
                  <a:pos x="1191" y="102"/>
                </a:cxn>
                <a:cxn ang="0">
                  <a:pos x="1244" y="71"/>
                </a:cxn>
                <a:cxn ang="0">
                  <a:pos x="1475" y="26"/>
                </a:cxn>
              </a:cxnLst>
              <a:rect l="0" t="0" r="r" b="b"/>
              <a:pathLst>
                <a:path w="2505" h="1692">
                  <a:moveTo>
                    <a:pt x="643" y="1161"/>
                  </a:moveTo>
                  <a:lnTo>
                    <a:pt x="634" y="1163"/>
                  </a:lnTo>
                  <a:lnTo>
                    <a:pt x="630" y="1167"/>
                  </a:lnTo>
                  <a:lnTo>
                    <a:pt x="629" y="1174"/>
                  </a:lnTo>
                  <a:lnTo>
                    <a:pt x="628" y="1182"/>
                  </a:lnTo>
                  <a:lnTo>
                    <a:pt x="628" y="1193"/>
                  </a:lnTo>
                  <a:lnTo>
                    <a:pt x="629" y="1201"/>
                  </a:lnTo>
                  <a:lnTo>
                    <a:pt x="633" y="1205"/>
                  </a:lnTo>
                  <a:lnTo>
                    <a:pt x="640" y="1203"/>
                  </a:lnTo>
                  <a:lnTo>
                    <a:pt x="647" y="1196"/>
                  </a:lnTo>
                  <a:lnTo>
                    <a:pt x="652" y="1185"/>
                  </a:lnTo>
                  <a:lnTo>
                    <a:pt x="656" y="1172"/>
                  </a:lnTo>
                  <a:lnTo>
                    <a:pt x="655" y="1164"/>
                  </a:lnTo>
                  <a:lnTo>
                    <a:pt x="651" y="1161"/>
                  </a:lnTo>
                  <a:lnTo>
                    <a:pt x="643" y="1161"/>
                  </a:lnTo>
                  <a:close/>
                  <a:moveTo>
                    <a:pt x="619" y="467"/>
                  </a:moveTo>
                  <a:lnTo>
                    <a:pt x="617" y="468"/>
                  </a:lnTo>
                  <a:lnTo>
                    <a:pt x="613" y="469"/>
                  </a:lnTo>
                  <a:lnTo>
                    <a:pt x="610" y="474"/>
                  </a:lnTo>
                  <a:lnTo>
                    <a:pt x="606" y="479"/>
                  </a:lnTo>
                  <a:lnTo>
                    <a:pt x="599" y="491"/>
                  </a:lnTo>
                  <a:lnTo>
                    <a:pt x="592" y="502"/>
                  </a:lnTo>
                  <a:lnTo>
                    <a:pt x="580" y="515"/>
                  </a:lnTo>
                  <a:lnTo>
                    <a:pt x="576" y="522"/>
                  </a:lnTo>
                  <a:lnTo>
                    <a:pt x="574" y="528"/>
                  </a:lnTo>
                  <a:lnTo>
                    <a:pt x="580" y="537"/>
                  </a:lnTo>
                  <a:lnTo>
                    <a:pt x="580" y="543"/>
                  </a:lnTo>
                  <a:lnTo>
                    <a:pt x="578" y="550"/>
                  </a:lnTo>
                  <a:lnTo>
                    <a:pt x="577" y="556"/>
                  </a:lnTo>
                  <a:lnTo>
                    <a:pt x="577" y="559"/>
                  </a:lnTo>
                  <a:lnTo>
                    <a:pt x="578" y="560"/>
                  </a:lnTo>
                  <a:lnTo>
                    <a:pt x="580" y="559"/>
                  </a:lnTo>
                  <a:lnTo>
                    <a:pt x="588" y="554"/>
                  </a:lnTo>
                  <a:lnTo>
                    <a:pt x="591" y="552"/>
                  </a:lnTo>
                  <a:lnTo>
                    <a:pt x="595" y="550"/>
                  </a:lnTo>
                  <a:lnTo>
                    <a:pt x="606" y="550"/>
                  </a:lnTo>
                  <a:lnTo>
                    <a:pt x="617" y="552"/>
                  </a:lnTo>
                  <a:lnTo>
                    <a:pt x="625" y="550"/>
                  </a:lnTo>
                  <a:lnTo>
                    <a:pt x="632" y="545"/>
                  </a:lnTo>
                  <a:lnTo>
                    <a:pt x="637" y="539"/>
                  </a:lnTo>
                  <a:lnTo>
                    <a:pt x="647" y="537"/>
                  </a:lnTo>
                  <a:lnTo>
                    <a:pt x="658" y="537"/>
                  </a:lnTo>
                  <a:lnTo>
                    <a:pt x="669" y="538"/>
                  </a:lnTo>
                  <a:lnTo>
                    <a:pt x="693" y="549"/>
                  </a:lnTo>
                  <a:lnTo>
                    <a:pt x="704" y="553"/>
                  </a:lnTo>
                  <a:lnTo>
                    <a:pt x="726" y="553"/>
                  </a:lnTo>
                  <a:lnTo>
                    <a:pt x="738" y="550"/>
                  </a:lnTo>
                  <a:lnTo>
                    <a:pt x="748" y="549"/>
                  </a:lnTo>
                  <a:lnTo>
                    <a:pt x="752" y="545"/>
                  </a:lnTo>
                  <a:lnTo>
                    <a:pt x="752" y="537"/>
                  </a:lnTo>
                  <a:lnTo>
                    <a:pt x="748" y="528"/>
                  </a:lnTo>
                  <a:lnTo>
                    <a:pt x="740" y="520"/>
                  </a:lnTo>
                  <a:lnTo>
                    <a:pt x="726" y="509"/>
                  </a:lnTo>
                  <a:lnTo>
                    <a:pt x="714" y="500"/>
                  </a:lnTo>
                  <a:lnTo>
                    <a:pt x="701" y="491"/>
                  </a:lnTo>
                  <a:lnTo>
                    <a:pt x="696" y="490"/>
                  </a:lnTo>
                  <a:lnTo>
                    <a:pt x="693" y="487"/>
                  </a:lnTo>
                  <a:lnTo>
                    <a:pt x="690" y="486"/>
                  </a:lnTo>
                  <a:lnTo>
                    <a:pt x="688" y="483"/>
                  </a:lnTo>
                  <a:lnTo>
                    <a:pt x="688" y="482"/>
                  </a:lnTo>
                  <a:lnTo>
                    <a:pt x="689" y="480"/>
                  </a:lnTo>
                  <a:lnTo>
                    <a:pt x="697" y="476"/>
                  </a:lnTo>
                  <a:lnTo>
                    <a:pt x="701" y="472"/>
                  </a:lnTo>
                  <a:lnTo>
                    <a:pt x="703" y="469"/>
                  </a:lnTo>
                  <a:lnTo>
                    <a:pt x="703" y="468"/>
                  </a:lnTo>
                  <a:lnTo>
                    <a:pt x="701" y="467"/>
                  </a:lnTo>
                  <a:lnTo>
                    <a:pt x="699" y="467"/>
                  </a:lnTo>
                  <a:lnTo>
                    <a:pt x="689" y="468"/>
                  </a:lnTo>
                  <a:lnTo>
                    <a:pt x="681" y="471"/>
                  </a:lnTo>
                  <a:lnTo>
                    <a:pt x="677" y="476"/>
                  </a:lnTo>
                  <a:lnTo>
                    <a:pt x="675" y="482"/>
                  </a:lnTo>
                  <a:lnTo>
                    <a:pt x="671" y="486"/>
                  </a:lnTo>
                  <a:lnTo>
                    <a:pt x="669" y="490"/>
                  </a:lnTo>
                  <a:lnTo>
                    <a:pt x="665" y="493"/>
                  </a:lnTo>
                  <a:lnTo>
                    <a:pt x="663" y="494"/>
                  </a:lnTo>
                  <a:lnTo>
                    <a:pt x="660" y="496"/>
                  </a:lnTo>
                  <a:lnTo>
                    <a:pt x="658" y="498"/>
                  </a:lnTo>
                  <a:lnTo>
                    <a:pt x="652" y="501"/>
                  </a:lnTo>
                  <a:lnTo>
                    <a:pt x="648" y="501"/>
                  </a:lnTo>
                  <a:lnTo>
                    <a:pt x="643" y="490"/>
                  </a:lnTo>
                  <a:lnTo>
                    <a:pt x="632" y="471"/>
                  </a:lnTo>
                  <a:lnTo>
                    <a:pt x="626" y="467"/>
                  </a:lnTo>
                  <a:lnTo>
                    <a:pt x="619" y="467"/>
                  </a:lnTo>
                  <a:close/>
                  <a:moveTo>
                    <a:pt x="875" y="453"/>
                  </a:moveTo>
                  <a:lnTo>
                    <a:pt x="874" y="454"/>
                  </a:lnTo>
                  <a:lnTo>
                    <a:pt x="871" y="456"/>
                  </a:lnTo>
                  <a:lnTo>
                    <a:pt x="864" y="463"/>
                  </a:lnTo>
                  <a:lnTo>
                    <a:pt x="860" y="465"/>
                  </a:lnTo>
                  <a:lnTo>
                    <a:pt x="856" y="469"/>
                  </a:lnTo>
                  <a:lnTo>
                    <a:pt x="848" y="471"/>
                  </a:lnTo>
                  <a:lnTo>
                    <a:pt x="838" y="469"/>
                  </a:lnTo>
                  <a:lnTo>
                    <a:pt x="830" y="468"/>
                  </a:lnTo>
                  <a:lnTo>
                    <a:pt x="823" y="469"/>
                  </a:lnTo>
                  <a:lnTo>
                    <a:pt x="812" y="480"/>
                  </a:lnTo>
                  <a:lnTo>
                    <a:pt x="808" y="491"/>
                  </a:lnTo>
                  <a:lnTo>
                    <a:pt x="811" y="502"/>
                  </a:lnTo>
                  <a:lnTo>
                    <a:pt x="815" y="509"/>
                  </a:lnTo>
                  <a:lnTo>
                    <a:pt x="820" y="519"/>
                  </a:lnTo>
                  <a:lnTo>
                    <a:pt x="827" y="530"/>
                  </a:lnTo>
                  <a:lnTo>
                    <a:pt x="834" y="538"/>
                  </a:lnTo>
                  <a:lnTo>
                    <a:pt x="840" y="542"/>
                  </a:lnTo>
                  <a:lnTo>
                    <a:pt x="845" y="543"/>
                  </a:lnTo>
                  <a:lnTo>
                    <a:pt x="861" y="549"/>
                  </a:lnTo>
                  <a:lnTo>
                    <a:pt x="866" y="554"/>
                  </a:lnTo>
                  <a:lnTo>
                    <a:pt x="863" y="561"/>
                  </a:lnTo>
                  <a:lnTo>
                    <a:pt x="852" y="572"/>
                  </a:lnTo>
                  <a:lnTo>
                    <a:pt x="846" y="575"/>
                  </a:lnTo>
                  <a:lnTo>
                    <a:pt x="840" y="575"/>
                  </a:lnTo>
                  <a:lnTo>
                    <a:pt x="835" y="576"/>
                  </a:lnTo>
                  <a:lnTo>
                    <a:pt x="834" y="582"/>
                  </a:lnTo>
                  <a:lnTo>
                    <a:pt x="837" y="598"/>
                  </a:lnTo>
                  <a:lnTo>
                    <a:pt x="840" y="604"/>
                  </a:lnTo>
                  <a:lnTo>
                    <a:pt x="842" y="608"/>
                  </a:lnTo>
                  <a:lnTo>
                    <a:pt x="850" y="611"/>
                  </a:lnTo>
                  <a:lnTo>
                    <a:pt x="861" y="615"/>
                  </a:lnTo>
                  <a:lnTo>
                    <a:pt x="872" y="617"/>
                  </a:lnTo>
                  <a:lnTo>
                    <a:pt x="881" y="620"/>
                  </a:lnTo>
                  <a:lnTo>
                    <a:pt x="889" y="620"/>
                  </a:lnTo>
                  <a:lnTo>
                    <a:pt x="898" y="619"/>
                  </a:lnTo>
                  <a:lnTo>
                    <a:pt x="908" y="615"/>
                  </a:lnTo>
                  <a:lnTo>
                    <a:pt x="911" y="611"/>
                  </a:lnTo>
                  <a:lnTo>
                    <a:pt x="909" y="601"/>
                  </a:lnTo>
                  <a:lnTo>
                    <a:pt x="907" y="587"/>
                  </a:lnTo>
                  <a:lnTo>
                    <a:pt x="902" y="574"/>
                  </a:lnTo>
                  <a:lnTo>
                    <a:pt x="897" y="564"/>
                  </a:lnTo>
                  <a:lnTo>
                    <a:pt x="896" y="561"/>
                  </a:lnTo>
                  <a:lnTo>
                    <a:pt x="896" y="560"/>
                  </a:lnTo>
                  <a:lnTo>
                    <a:pt x="898" y="554"/>
                  </a:lnTo>
                  <a:lnTo>
                    <a:pt x="902" y="550"/>
                  </a:lnTo>
                  <a:lnTo>
                    <a:pt x="905" y="545"/>
                  </a:lnTo>
                  <a:lnTo>
                    <a:pt x="901" y="541"/>
                  </a:lnTo>
                  <a:lnTo>
                    <a:pt x="896" y="538"/>
                  </a:lnTo>
                  <a:lnTo>
                    <a:pt x="891" y="537"/>
                  </a:lnTo>
                  <a:lnTo>
                    <a:pt x="886" y="531"/>
                  </a:lnTo>
                  <a:lnTo>
                    <a:pt x="883" y="527"/>
                  </a:lnTo>
                  <a:lnTo>
                    <a:pt x="882" y="523"/>
                  </a:lnTo>
                  <a:lnTo>
                    <a:pt x="879" y="519"/>
                  </a:lnTo>
                  <a:lnTo>
                    <a:pt x="878" y="515"/>
                  </a:lnTo>
                  <a:lnTo>
                    <a:pt x="874" y="511"/>
                  </a:lnTo>
                  <a:lnTo>
                    <a:pt x="871" y="509"/>
                  </a:lnTo>
                  <a:lnTo>
                    <a:pt x="867" y="509"/>
                  </a:lnTo>
                  <a:lnTo>
                    <a:pt x="866" y="511"/>
                  </a:lnTo>
                  <a:lnTo>
                    <a:pt x="864" y="511"/>
                  </a:lnTo>
                  <a:lnTo>
                    <a:pt x="864" y="509"/>
                  </a:lnTo>
                  <a:lnTo>
                    <a:pt x="863" y="508"/>
                  </a:lnTo>
                  <a:lnTo>
                    <a:pt x="863" y="502"/>
                  </a:lnTo>
                  <a:lnTo>
                    <a:pt x="866" y="493"/>
                  </a:lnTo>
                  <a:lnTo>
                    <a:pt x="872" y="486"/>
                  </a:lnTo>
                  <a:lnTo>
                    <a:pt x="879" y="485"/>
                  </a:lnTo>
                  <a:lnTo>
                    <a:pt x="893" y="490"/>
                  </a:lnTo>
                  <a:lnTo>
                    <a:pt x="901" y="491"/>
                  </a:lnTo>
                  <a:lnTo>
                    <a:pt x="909" y="490"/>
                  </a:lnTo>
                  <a:lnTo>
                    <a:pt x="916" y="487"/>
                  </a:lnTo>
                  <a:lnTo>
                    <a:pt x="916" y="483"/>
                  </a:lnTo>
                  <a:lnTo>
                    <a:pt x="908" y="469"/>
                  </a:lnTo>
                  <a:lnTo>
                    <a:pt x="904" y="464"/>
                  </a:lnTo>
                  <a:lnTo>
                    <a:pt x="898" y="459"/>
                  </a:lnTo>
                  <a:lnTo>
                    <a:pt x="890" y="454"/>
                  </a:lnTo>
                  <a:lnTo>
                    <a:pt x="881" y="453"/>
                  </a:lnTo>
                  <a:lnTo>
                    <a:pt x="875" y="453"/>
                  </a:lnTo>
                  <a:close/>
                  <a:moveTo>
                    <a:pt x="624" y="243"/>
                  </a:moveTo>
                  <a:lnTo>
                    <a:pt x="617" y="245"/>
                  </a:lnTo>
                  <a:lnTo>
                    <a:pt x="613" y="250"/>
                  </a:lnTo>
                  <a:lnTo>
                    <a:pt x="614" y="257"/>
                  </a:lnTo>
                  <a:lnTo>
                    <a:pt x="621" y="261"/>
                  </a:lnTo>
                  <a:lnTo>
                    <a:pt x="629" y="265"/>
                  </a:lnTo>
                  <a:lnTo>
                    <a:pt x="637" y="265"/>
                  </a:lnTo>
                  <a:lnTo>
                    <a:pt x="643" y="263"/>
                  </a:lnTo>
                  <a:lnTo>
                    <a:pt x="643" y="257"/>
                  </a:lnTo>
                  <a:lnTo>
                    <a:pt x="639" y="252"/>
                  </a:lnTo>
                  <a:lnTo>
                    <a:pt x="632" y="246"/>
                  </a:lnTo>
                  <a:lnTo>
                    <a:pt x="624" y="243"/>
                  </a:lnTo>
                  <a:close/>
                  <a:moveTo>
                    <a:pt x="1520" y="0"/>
                  </a:moveTo>
                  <a:lnTo>
                    <a:pt x="1522" y="1"/>
                  </a:lnTo>
                  <a:lnTo>
                    <a:pt x="1522" y="2"/>
                  </a:lnTo>
                  <a:lnTo>
                    <a:pt x="1526" y="5"/>
                  </a:lnTo>
                  <a:lnTo>
                    <a:pt x="1531" y="5"/>
                  </a:lnTo>
                  <a:lnTo>
                    <a:pt x="1540" y="4"/>
                  </a:lnTo>
                  <a:lnTo>
                    <a:pt x="1551" y="5"/>
                  </a:lnTo>
                  <a:lnTo>
                    <a:pt x="1563" y="9"/>
                  </a:lnTo>
                  <a:lnTo>
                    <a:pt x="1567" y="12"/>
                  </a:lnTo>
                  <a:lnTo>
                    <a:pt x="1570" y="13"/>
                  </a:lnTo>
                  <a:lnTo>
                    <a:pt x="1572" y="13"/>
                  </a:lnTo>
                  <a:lnTo>
                    <a:pt x="1572" y="15"/>
                  </a:lnTo>
                  <a:lnTo>
                    <a:pt x="1567" y="15"/>
                  </a:lnTo>
                  <a:lnTo>
                    <a:pt x="1567" y="16"/>
                  </a:lnTo>
                  <a:lnTo>
                    <a:pt x="1568" y="17"/>
                  </a:lnTo>
                  <a:lnTo>
                    <a:pt x="1572" y="20"/>
                  </a:lnTo>
                  <a:lnTo>
                    <a:pt x="1578" y="19"/>
                  </a:lnTo>
                  <a:lnTo>
                    <a:pt x="1583" y="16"/>
                  </a:lnTo>
                  <a:lnTo>
                    <a:pt x="1593" y="13"/>
                  </a:lnTo>
                  <a:lnTo>
                    <a:pt x="1607" y="12"/>
                  </a:lnTo>
                  <a:lnTo>
                    <a:pt x="1619" y="13"/>
                  </a:lnTo>
                  <a:lnTo>
                    <a:pt x="1638" y="16"/>
                  </a:lnTo>
                  <a:lnTo>
                    <a:pt x="1649" y="16"/>
                  </a:lnTo>
                  <a:lnTo>
                    <a:pt x="1660" y="19"/>
                  </a:lnTo>
                  <a:lnTo>
                    <a:pt x="1669" y="23"/>
                  </a:lnTo>
                  <a:lnTo>
                    <a:pt x="1672" y="28"/>
                  </a:lnTo>
                  <a:lnTo>
                    <a:pt x="1671" y="35"/>
                  </a:lnTo>
                  <a:lnTo>
                    <a:pt x="1667" y="42"/>
                  </a:lnTo>
                  <a:lnTo>
                    <a:pt x="1661" y="49"/>
                  </a:lnTo>
                  <a:lnTo>
                    <a:pt x="1656" y="54"/>
                  </a:lnTo>
                  <a:lnTo>
                    <a:pt x="1657" y="56"/>
                  </a:lnTo>
                  <a:lnTo>
                    <a:pt x="1659" y="58"/>
                  </a:lnTo>
                  <a:lnTo>
                    <a:pt x="1661" y="58"/>
                  </a:lnTo>
                  <a:lnTo>
                    <a:pt x="1664" y="60"/>
                  </a:lnTo>
                  <a:lnTo>
                    <a:pt x="1700" y="60"/>
                  </a:lnTo>
                  <a:lnTo>
                    <a:pt x="1713" y="61"/>
                  </a:lnTo>
                  <a:lnTo>
                    <a:pt x="1726" y="63"/>
                  </a:lnTo>
                  <a:lnTo>
                    <a:pt x="1739" y="67"/>
                  </a:lnTo>
                  <a:lnTo>
                    <a:pt x="1749" y="71"/>
                  </a:lnTo>
                  <a:lnTo>
                    <a:pt x="1756" y="74"/>
                  </a:lnTo>
                  <a:lnTo>
                    <a:pt x="1764" y="72"/>
                  </a:lnTo>
                  <a:lnTo>
                    <a:pt x="1773" y="69"/>
                  </a:lnTo>
                  <a:lnTo>
                    <a:pt x="1787" y="61"/>
                  </a:lnTo>
                  <a:lnTo>
                    <a:pt x="1798" y="58"/>
                  </a:lnTo>
                  <a:lnTo>
                    <a:pt x="1810" y="57"/>
                  </a:lnTo>
                  <a:lnTo>
                    <a:pt x="1820" y="56"/>
                  </a:lnTo>
                  <a:lnTo>
                    <a:pt x="1839" y="56"/>
                  </a:lnTo>
                  <a:lnTo>
                    <a:pt x="1850" y="57"/>
                  </a:lnTo>
                  <a:lnTo>
                    <a:pt x="1855" y="58"/>
                  </a:lnTo>
                  <a:lnTo>
                    <a:pt x="1858" y="64"/>
                  </a:lnTo>
                  <a:lnTo>
                    <a:pt x="1860" y="74"/>
                  </a:lnTo>
                  <a:lnTo>
                    <a:pt x="1861" y="84"/>
                  </a:lnTo>
                  <a:lnTo>
                    <a:pt x="1862" y="89"/>
                  </a:lnTo>
                  <a:lnTo>
                    <a:pt x="1864" y="94"/>
                  </a:lnTo>
                  <a:lnTo>
                    <a:pt x="1870" y="101"/>
                  </a:lnTo>
                  <a:lnTo>
                    <a:pt x="1875" y="104"/>
                  </a:lnTo>
                  <a:lnTo>
                    <a:pt x="1879" y="105"/>
                  </a:lnTo>
                  <a:lnTo>
                    <a:pt x="1886" y="104"/>
                  </a:lnTo>
                  <a:lnTo>
                    <a:pt x="1894" y="98"/>
                  </a:lnTo>
                  <a:lnTo>
                    <a:pt x="1901" y="91"/>
                  </a:lnTo>
                  <a:lnTo>
                    <a:pt x="1906" y="87"/>
                  </a:lnTo>
                  <a:lnTo>
                    <a:pt x="1909" y="87"/>
                  </a:lnTo>
                  <a:lnTo>
                    <a:pt x="1910" y="89"/>
                  </a:lnTo>
                  <a:lnTo>
                    <a:pt x="1913" y="90"/>
                  </a:lnTo>
                  <a:lnTo>
                    <a:pt x="1917" y="94"/>
                  </a:lnTo>
                  <a:lnTo>
                    <a:pt x="1920" y="95"/>
                  </a:lnTo>
                  <a:lnTo>
                    <a:pt x="1921" y="94"/>
                  </a:lnTo>
                  <a:lnTo>
                    <a:pt x="1925" y="93"/>
                  </a:lnTo>
                  <a:lnTo>
                    <a:pt x="1954" y="93"/>
                  </a:lnTo>
                  <a:lnTo>
                    <a:pt x="1962" y="90"/>
                  </a:lnTo>
                  <a:lnTo>
                    <a:pt x="1969" y="87"/>
                  </a:lnTo>
                  <a:lnTo>
                    <a:pt x="1984" y="87"/>
                  </a:lnTo>
                  <a:lnTo>
                    <a:pt x="1994" y="78"/>
                  </a:lnTo>
                  <a:lnTo>
                    <a:pt x="1996" y="71"/>
                  </a:lnTo>
                  <a:lnTo>
                    <a:pt x="1998" y="65"/>
                  </a:lnTo>
                  <a:lnTo>
                    <a:pt x="1998" y="63"/>
                  </a:lnTo>
                  <a:lnTo>
                    <a:pt x="2000" y="57"/>
                  </a:lnTo>
                  <a:lnTo>
                    <a:pt x="2000" y="54"/>
                  </a:lnTo>
                  <a:lnTo>
                    <a:pt x="1998" y="49"/>
                  </a:lnTo>
                  <a:lnTo>
                    <a:pt x="1992" y="45"/>
                  </a:lnTo>
                  <a:lnTo>
                    <a:pt x="1984" y="43"/>
                  </a:lnTo>
                  <a:lnTo>
                    <a:pt x="1974" y="43"/>
                  </a:lnTo>
                  <a:lnTo>
                    <a:pt x="1962" y="41"/>
                  </a:lnTo>
                  <a:lnTo>
                    <a:pt x="1959" y="39"/>
                  </a:lnTo>
                  <a:lnTo>
                    <a:pt x="1957" y="37"/>
                  </a:lnTo>
                  <a:lnTo>
                    <a:pt x="1955" y="32"/>
                  </a:lnTo>
                  <a:lnTo>
                    <a:pt x="1957" y="30"/>
                  </a:lnTo>
                  <a:lnTo>
                    <a:pt x="1957" y="26"/>
                  </a:lnTo>
                  <a:lnTo>
                    <a:pt x="1958" y="23"/>
                  </a:lnTo>
                  <a:lnTo>
                    <a:pt x="1962" y="19"/>
                  </a:lnTo>
                  <a:lnTo>
                    <a:pt x="1965" y="19"/>
                  </a:lnTo>
                  <a:lnTo>
                    <a:pt x="1966" y="20"/>
                  </a:lnTo>
                  <a:lnTo>
                    <a:pt x="1968" y="23"/>
                  </a:lnTo>
                  <a:lnTo>
                    <a:pt x="1972" y="27"/>
                  </a:lnTo>
                  <a:lnTo>
                    <a:pt x="1979" y="26"/>
                  </a:lnTo>
                  <a:lnTo>
                    <a:pt x="2003" y="26"/>
                  </a:lnTo>
                  <a:lnTo>
                    <a:pt x="2004" y="24"/>
                  </a:lnTo>
                  <a:lnTo>
                    <a:pt x="2004" y="23"/>
                  </a:lnTo>
                  <a:lnTo>
                    <a:pt x="2006" y="23"/>
                  </a:lnTo>
                  <a:lnTo>
                    <a:pt x="2006" y="21"/>
                  </a:lnTo>
                  <a:lnTo>
                    <a:pt x="2007" y="21"/>
                  </a:lnTo>
                  <a:lnTo>
                    <a:pt x="2014" y="23"/>
                  </a:lnTo>
                  <a:lnTo>
                    <a:pt x="2024" y="24"/>
                  </a:lnTo>
                  <a:lnTo>
                    <a:pt x="2035" y="27"/>
                  </a:lnTo>
                  <a:lnTo>
                    <a:pt x="2043" y="28"/>
                  </a:lnTo>
                  <a:lnTo>
                    <a:pt x="2047" y="28"/>
                  </a:lnTo>
                  <a:lnTo>
                    <a:pt x="2051" y="31"/>
                  </a:lnTo>
                  <a:lnTo>
                    <a:pt x="2054" y="32"/>
                  </a:lnTo>
                  <a:lnTo>
                    <a:pt x="2058" y="35"/>
                  </a:lnTo>
                  <a:lnTo>
                    <a:pt x="2059" y="38"/>
                  </a:lnTo>
                  <a:lnTo>
                    <a:pt x="2062" y="39"/>
                  </a:lnTo>
                  <a:lnTo>
                    <a:pt x="2063" y="42"/>
                  </a:lnTo>
                  <a:lnTo>
                    <a:pt x="2061" y="43"/>
                  </a:lnTo>
                  <a:lnTo>
                    <a:pt x="2052" y="46"/>
                  </a:lnTo>
                  <a:lnTo>
                    <a:pt x="2033" y="52"/>
                  </a:lnTo>
                  <a:lnTo>
                    <a:pt x="2026" y="53"/>
                  </a:lnTo>
                  <a:lnTo>
                    <a:pt x="2024" y="53"/>
                  </a:lnTo>
                  <a:lnTo>
                    <a:pt x="2024" y="54"/>
                  </a:lnTo>
                  <a:lnTo>
                    <a:pt x="2022" y="57"/>
                  </a:lnTo>
                  <a:lnTo>
                    <a:pt x="2024" y="58"/>
                  </a:lnTo>
                  <a:lnTo>
                    <a:pt x="2025" y="61"/>
                  </a:lnTo>
                  <a:lnTo>
                    <a:pt x="2026" y="63"/>
                  </a:lnTo>
                  <a:lnTo>
                    <a:pt x="2029" y="63"/>
                  </a:lnTo>
                  <a:lnTo>
                    <a:pt x="2033" y="64"/>
                  </a:lnTo>
                  <a:lnTo>
                    <a:pt x="2039" y="65"/>
                  </a:lnTo>
                  <a:lnTo>
                    <a:pt x="2044" y="68"/>
                  </a:lnTo>
                  <a:lnTo>
                    <a:pt x="2050" y="72"/>
                  </a:lnTo>
                  <a:lnTo>
                    <a:pt x="2056" y="75"/>
                  </a:lnTo>
                  <a:lnTo>
                    <a:pt x="2067" y="75"/>
                  </a:lnTo>
                  <a:lnTo>
                    <a:pt x="2080" y="74"/>
                  </a:lnTo>
                  <a:lnTo>
                    <a:pt x="2089" y="72"/>
                  </a:lnTo>
                  <a:lnTo>
                    <a:pt x="2095" y="72"/>
                  </a:lnTo>
                  <a:lnTo>
                    <a:pt x="2107" y="76"/>
                  </a:lnTo>
                  <a:lnTo>
                    <a:pt x="2115" y="82"/>
                  </a:lnTo>
                  <a:lnTo>
                    <a:pt x="2125" y="89"/>
                  </a:lnTo>
                  <a:lnTo>
                    <a:pt x="2137" y="95"/>
                  </a:lnTo>
                  <a:lnTo>
                    <a:pt x="2144" y="100"/>
                  </a:lnTo>
                  <a:lnTo>
                    <a:pt x="2147" y="101"/>
                  </a:lnTo>
                  <a:lnTo>
                    <a:pt x="2158" y="101"/>
                  </a:lnTo>
                  <a:lnTo>
                    <a:pt x="2170" y="100"/>
                  </a:lnTo>
                  <a:lnTo>
                    <a:pt x="2197" y="97"/>
                  </a:lnTo>
                  <a:lnTo>
                    <a:pt x="2223" y="97"/>
                  </a:lnTo>
                  <a:lnTo>
                    <a:pt x="2230" y="100"/>
                  </a:lnTo>
                  <a:lnTo>
                    <a:pt x="2241" y="106"/>
                  </a:lnTo>
                  <a:lnTo>
                    <a:pt x="2255" y="116"/>
                  </a:lnTo>
                  <a:lnTo>
                    <a:pt x="2263" y="121"/>
                  </a:lnTo>
                  <a:lnTo>
                    <a:pt x="2271" y="121"/>
                  </a:lnTo>
                  <a:lnTo>
                    <a:pt x="2281" y="120"/>
                  </a:lnTo>
                  <a:lnTo>
                    <a:pt x="2298" y="117"/>
                  </a:lnTo>
                  <a:lnTo>
                    <a:pt x="2316" y="116"/>
                  </a:lnTo>
                  <a:lnTo>
                    <a:pt x="2337" y="116"/>
                  </a:lnTo>
                  <a:lnTo>
                    <a:pt x="2349" y="117"/>
                  </a:lnTo>
                  <a:lnTo>
                    <a:pt x="2361" y="120"/>
                  </a:lnTo>
                  <a:lnTo>
                    <a:pt x="2368" y="126"/>
                  </a:lnTo>
                  <a:lnTo>
                    <a:pt x="2371" y="131"/>
                  </a:lnTo>
                  <a:lnTo>
                    <a:pt x="2375" y="134"/>
                  </a:lnTo>
                  <a:lnTo>
                    <a:pt x="2378" y="135"/>
                  </a:lnTo>
                  <a:lnTo>
                    <a:pt x="2382" y="135"/>
                  </a:lnTo>
                  <a:lnTo>
                    <a:pt x="2383" y="132"/>
                  </a:lnTo>
                  <a:lnTo>
                    <a:pt x="2386" y="128"/>
                  </a:lnTo>
                  <a:lnTo>
                    <a:pt x="2389" y="121"/>
                  </a:lnTo>
                  <a:lnTo>
                    <a:pt x="2393" y="115"/>
                  </a:lnTo>
                  <a:lnTo>
                    <a:pt x="2397" y="111"/>
                  </a:lnTo>
                  <a:lnTo>
                    <a:pt x="2401" y="111"/>
                  </a:lnTo>
                  <a:lnTo>
                    <a:pt x="2408" y="112"/>
                  </a:lnTo>
                  <a:lnTo>
                    <a:pt x="2416" y="115"/>
                  </a:lnTo>
                  <a:lnTo>
                    <a:pt x="2423" y="119"/>
                  </a:lnTo>
                  <a:lnTo>
                    <a:pt x="2432" y="121"/>
                  </a:lnTo>
                  <a:lnTo>
                    <a:pt x="2461" y="121"/>
                  </a:lnTo>
                  <a:lnTo>
                    <a:pt x="2475" y="120"/>
                  </a:lnTo>
                  <a:lnTo>
                    <a:pt x="2484" y="121"/>
                  </a:lnTo>
                  <a:lnTo>
                    <a:pt x="2493" y="126"/>
                  </a:lnTo>
                  <a:lnTo>
                    <a:pt x="2501" y="131"/>
                  </a:lnTo>
                  <a:lnTo>
                    <a:pt x="2505" y="139"/>
                  </a:lnTo>
                  <a:lnTo>
                    <a:pt x="2499" y="153"/>
                  </a:lnTo>
                  <a:lnTo>
                    <a:pt x="2499" y="161"/>
                  </a:lnTo>
                  <a:lnTo>
                    <a:pt x="2505" y="178"/>
                  </a:lnTo>
                  <a:lnTo>
                    <a:pt x="2505" y="184"/>
                  </a:lnTo>
                  <a:lnTo>
                    <a:pt x="2504" y="189"/>
                  </a:lnTo>
                  <a:lnTo>
                    <a:pt x="2498" y="194"/>
                  </a:lnTo>
                  <a:lnTo>
                    <a:pt x="2495" y="195"/>
                  </a:lnTo>
                  <a:lnTo>
                    <a:pt x="2491" y="197"/>
                  </a:lnTo>
                  <a:lnTo>
                    <a:pt x="2489" y="198"/>
                  </a:lnTo>
                  <a:lnTo>
                    <a:pt x="2484" y="198"/>
                  </a:lnTo>
                  <a:lnTo>
                    <a:pt x="2482" y="201"/>
                  </a:lnTo>
                  <a:lnTo>
                    <a:pt x="2484" y="205"/>
                  </a:lnTo>
                  <a:lnTo>
                    <a:pt x="2489" y="212"/>
                  </a:lnTo>
                  <a:lnTo>
                    <a:pt x="2495" y="217"/>
                  </a:lnTo>
                  <a:lnTo>
                    <a:pt x="2501" y="223"/>
                  </a:lnTo>
                  <a:lnTo>
                    <a:pt x="2504" y="228"/>
                  </a:lnTo>
                  <a:lnTo>
                    <a:pt x="2502" y="231"/>
                  </a:lnTo>
                  <a:lnTo>
                    <a:pt x="2501" y="232"/>
                  </a:lnTo>
                  <a:lnTo>
                    <a:pt x="2491" y="232"/>
                  </a:lnTo>
                  <a:lnTo>
                    <a:pt x="2489" y="231"/>
                  </a:lnTo>
                  <a:lnTo>
                    <a:pt x="2482" y="230"/>
                  </a:lnTo>
                  <a:lnTo>
                    <a:pt x="2469" y="231"/>
                  </a:lnTo>
                  <a:lnTo>
                    <a:pt x="2456" y="235"/>
                  </a:lnTo>
                  <a:lnTo>
                    <a:pt x="2438" y="239"/>
                  </a:lnTo>
                  <a:lnTo>
                    <a:pt x="2424" y="245"/>
                  </a:lnTo>
                  <a:lnTo>
                    <a:pt x="2412" y="252"/>
                  </a:lnTo>
                  <a:lnTo>
                    <a:pt x="2402" y="257"/>
                  </a:lnTo>
                  <a:lnTo>
                    <a:pt x="2390" y="261"/>
                  </a:lnTo>
                  <a:lnTo>
                    <a:pt x="2376" y="264"/>
                  </a:lnTo>
                  <a:lnTo>
                    <a:pt x="2353" y="264"/>
                  </a:lnTo>
                  <a:lnTo>
                    <a:pt x="2345" y="263"/>
                  </a:lnTo>
                  <a:lnTo>
                    <a:pt x="2330" y="263"/>
                  </a:lnTo>
                  <a:lnTo>
                    <a:pt x="2313" y="264"/>
                  </a:lnTo>
                  <a:lnTo>
                    <a:pt x="2304" y="267"/>
                  </a:lnTo>
                  <a:lnTo>
                    <a:pt x="2298" y="272"/>
                  </a:lnTo>
                  <a:lnTo>
                    <a:pt x="2292" y="286"/>
                  </a:lnTo>
                  <a:lnTo>
                    <a:pt x="2290" y="290"/>
                  </a:lnTo>
                  <a:lnTo>
                    <a:pt x="2290" y="295"/>
                  </a:lnTo>
                  <a:lnTo>
                    <a:pt x="2292" y="297"/>
                  </a:lnTo>
                  <a:lnTo>
                    <a:pt x="2292" y="300"/>
                  </a:lnTo>
                  <a:lnTo>
                    <a:pt x="2293" y="301"/>
                  </a:lnTo>
                  <a:lnTo>
                    <a:pt x="2293" y="304"/>
                  </a:lnTo>
                  <a:lnTo>
                    <a:pt x="2292" y="306"/>
                  </a:lnTo>
                  <a:lnTo>
                    <a:pt x="2286" y="322"/>
                  </a:lnTo>
                  <a:lnTo>
                    <a:pt x="2283" y="337"/>
                  </a:lnTo>
                  <a:lnTo>
                    <a:pt x="2281" y="342"/>
                  </a:lnTo>
                  <a:lnTo>
                    <a:pt x="2272" y="345"/>
                  </a:lnTo>
                  <a:lnTo>
                    <a:pt x="2264" y="349"/>
                  </a:lnTo>
                  <a:lnTo>
                    <a:pt x="2257" y="354"/>
                  </a:lnTo>
                  <a:lnTo>
                    <a:pt x="2249" y="365"/>
                  </a:lnTo>
                  <a:lnTo>
                    <a:pt x="2237" y="380"/>
                  </a:lnTo>
                  <a:lnTo>
                    <a:pt x="2212" y="405"/>
                  </a:lnTo>
                  <a:lnTo>
                    <a:pt x="2203" y="413"/>
                  </a:lnTo>
                  <a:lnTo>
                    <a:pt x="2196" y="423"/>
                  </a:lnTo>
                  <a:lnTo>
                    <a:pt x="2192" y="428"/>
                  </a:lnTo>
                  <a:lnTo>
                    <a:pt x="2190" y="431"/>
                  </a:lnTo>
                  <a:lnTo>
                    <a:pt x="2192" y="427"/>
                  </a:lnTo>
                  <a:lnTo>
                    <a:pt x="2193" y="419"/>
                  </a:lnTo>
                  <a:lnTo>
                    <a:pt x="2197" y="406"/>
                  </a:lnTo>
                  <a:lnTo>
                    <a:pt x="2203" y="394"/>
                  </a:lnTo>
                  <a:lnTo>
                    <a:pt x="2205" y="385"/>
                  </a:lnTo>
                  <a:lnTo>
                    <a:pt x="2203" y="374"/>
                  </a:lnTo>
                  <a:lnTo>
                    <a:pt x="2195" y="352"/>
                  </a:lnTo>
                  <a:lnTo>
                    <a:pt x="2192" y="341"/>
                  </a:lnTo>
                  <a:lnTo>
                    <a:pt x="2192" y="330"/>
                  </a:lnTo>
                  <a:lnTo>
                    <a:pt x="2196" y="322"/>
                  </a:lnTo>
                  <a:lnTo>
                    <a:pt x="2201" y="313"/>
                  </a:lnTo>
                  <a:lnTo>
                    <a:pt x="2208" y="304"/>
                  </a:lnTo>
                  <a:lnTo>
                    <a:pt x="2219" y="294"/>
                  </a:lnTo>
                  <a:lnTo>
                    <a:pt x="2233" y="287"/>
                  </a:lnTo>
                  <a:lnTo>
                    <a:pt x="2245" y="280"/>
                  </a:lnTo>
                  <a:lnTo>
                    <a:pt x="2256" y="275"/>
                  </a:lnTo>
                  <a:lnTo>
                    <a:pt x="2262" y="271"/>
                  </a:lnTo>
                  <a:lnTo>
                    <a:pt x="2271" y="264"/>
                  </a:lnTo>
                  <a:lnTo>
                    <a:pt x="2282" y="256"/>
                  </a:lnTo>
                  <a:lnTo>
                    <a:pt x="2301" y="239"/>
                  </a:lnTo>
                  <a:lnTo>
                    <a:pt x="2308" y="234"/>
                  </a:lnTo>
                  <a:lnTo>
                    <a:pt x="2311" y="232"/>
                  </a:lnTo>
                  <a:lnTo>
                    <a:pt x="2309" y="232"/>
                  </a:lnTo>
                  <a:lnTo>
                    <a:pt x="2308" y="234"/>
                  </a:lnTo>
                  <a:lnTo>
                    <a:pt x="2305" y="235"/>
                  </a:lnTo>
                  <a:lnTo>
                    <a:pt x="2301" y="238"/>
                  </a:lnTo>
                  <a:lnTo>
                    <a:pt x="2296" y="241"/>
                  </a:lnTo>
                  <a:lnTo>
                    <a:pt x="2292" y="243"/>
                  </a:lnTo>
                  <a:lnTo>
                    <a:pt x="2281" y="250"/>
                  </a:lnTo>
                  <a:lnTo>
                    <a:pt x="2268" y="256"/>
                  </a:lnTo>
                  <a:lnTo>
                    <a:pt x="2259" y="258"/>
                  </a:lnTo>
                  <a:lnTo>
                    <a:pt x="2256" y="258"/>
                  </a:lnTo>
                  <a:lnTo>
                    <a:pt x="2255" y="256"/>
                  </a:lnTo>
                  <a:lnTo>
                    <a:pt x="2253" y="254"/>
                  </a:lnTo>
                  <a:lnTo>
                    <a:pt x="2252" y="250"/>
                  </a:lnTo>
                  <a:lnTo>
                    <a:pt x="2252" y="238"/>
                  </a:lnTo>
                  <a:lnTo>
                    <a:pt x="2249" y="234"/>
                  </a:lnTo>
                  <a:lnTo>
                    <a:pt x="2244" y="234"/>
                  </a:lnTo>
                  <a:lnTo>
                    <a:pt x="2236" y="235"/>
                  </a:lnTo>
                  <a:lnTo>
                    <a:pt x="2229" y="241"/>
                  </a:lnTo>
                  <a:lnTo>
                    <a:pt x="2214" y="256"/>
                  </a:lnTo>
                  <a:lnTo>
                    <a:pt x="2201" y="264"/>
                  </a:lnTo>
                  <a:lnTo>
                    <a:pt x="2186" y="275"/>
                  </a:lnTo>
                  <a:lnTo>
                    <a:pt x="2182" y="279"/>
                  </a:lnTo>
                  <a:lnTo>
                    <a:pt x="2178" y="282"/>
                  </a:lnTo>
                  <a:lnTo>
                    <a:pt x="2177" y="285"/>
                  </a:lnTo>
                  <a:lnTo>
                    <a:pt x="2174" y="287"/>
                  </a:lnTo>
                  <a:lnTo>
                    <a:pt x="2170" y="287"/>
                  </a:lnTo>
                  <a:lnTo>
                    <a:pt x="2169" y="289"/>
                  </a:lnTo>
                  <a:lnTo>
                    <a:pt x="2158" y="289"/>
                  </a:lnTo>
                  <a:lnTo>
                    <a:pt x="2148" y="285"/>
                  </a:lnTo>
                  <a:lnTo>
                    <a:pt x="2140" y="280"/>
                  </a:lnTo>
                  <a:lnTo>
                    <a:pt x="2133" y="275"/>
                  </a:lnTo>
                  <a:lnTo>
                    <a:pt x="2126" y="274"/>
                  </a:lnTo>
                  <a:lnTo>
                    <a:pt x="2119" y="276"/>
                  </a:lnTo>
                  <a:lnTo>
                    <a:pt x="2108" y="279"/>
                  </a:lnTo>
                  <a:lnTo>
                    <a:pt x="2093" y="282"/>
                  </a:lnTo>
                  <a:lnTo>
                    <a:pt x="2076" y="282"/>
                  </a:lnTo>
                  <a:lnTo>
                    <a:pt x="2058" y="280"/>
                  </a:lnTo>
                  <a:lnTo>
                    <a:pt x="2033" y="280"/>
                  </a:lnTo>
                  <a:lnTo>
                    <a:pt x="2026" y="283"/>
                  </a:lnTo>
                  <a:lnTo>
                    <a:pt x="2009" y="301"/>
                  </a:lnTo>
                  <a:lnTo>
                    <a:pt x="1998" y="311"/>
                  </a:lnTo>
                  <a:lnTo>
                    <a:pt x="1988" y="320"/>
                  </a:lnTo>
                  <a:lnTo>
                    <a:pt x="1979" y="326"/>
                  </a:lnTo>
                  <a:lnTo>
                    <a:pt x="1969" y="330"/>
                  </a:lnTo>
                  <a:lnTo>
                    <a:pt x="1959" y="335"/>
                  </a:lnTo>
                  <a:lnTo>
                    <a:pt x="1951" y="341"/>
                  </a:lnTo>
                  <a:lnTo>
                    <a:pt x="1947" y="346"/>
                  </a:lnTo>
                  <a:lnTo>
                    <a:pt x="1947" y="352"/>
                  </a:lnTo>
                  <a:lnTo>
                    <a:pt x="1948" y="354"/>
                  </a:lnTo>
                  <a:lnTo>
                    <a:pt x="1954" y="354"/>
                  </a:lnTo>
                  <a:lnTo>
                    <a:pt x="1961" y="348"/>
                  </a:lnTo>
                  <a:lnTo>
                    <a:pt x="1963" y="346"/>
                  </a:lnTo>
                  <a:lnTo>
                    <a:pt x="1966" y="343"/>
                  </a:lnTo>
                  <a:lnTo>
                    <a:pt x="1969" y="343"/>
                  </a:lnTo>
                  <a:lnTo>
                    <a:pt x="1969" y="353"/>
                  </a:lnTo>
                  <a:lnTo>
                    <a:pt x="1968" y="356"/>
                  </a:lnTo>
                  <a:lnTo>
                    <a:pt x="1969" y="359"/>
                  </a:lnTo>
                  <a:lnTo>
                    <a:pt x="1969" y="361"/>
                  </a:lnTo>
                  <a:lnTo>
                    <a:pt x="1970" y="363"/>
                  </a:lnTo>
                  <a:lnTo>
                    <a:pt x="1973" y="363"/>
                  </a:lnTo>
                  <a:lnTo>
                    <a:pt x="1981" y="361"/>
                  </a:lnTo>
                  <a:lnTo>
                    <a:pt x="1989" y="357"/>
                  </a:lnTo>
                  <a:lnTo>
                    <a:pt x="1998" y="354"/>
                  </a:lnTo>
                  <a:lnTo>
                    <a:pt x="2002" y="354"/>
                  </a:lnTo>
                  <a:lnTo>
                    <a:pt x="2007" y="356"/>
                  </a:lnTo>
                  <a:lnTo>
                    <a:pt x="2011" y="360"/>
                  </a:lnTo>
                  <a:lnTo>
                    <a:pt x="2017" y="371"/>
                  </a:lnTo>
                  <a:lnTo>
                    <a:pt x="2017" y="368"/>
                  </a:lnTo>
                  <a:lnTo>
                    <a:pt x="2018" y="365"/>
                  </a:lnTo>
                  <a:lnTo>
                    <a:pt x="2020" y="364"/>
                  </a:lnTo>
                  <a:lnTo>
                    <a:pt x="2022" y="364"/>
                  </a:lnTo>
                  <a:lnTo>
                    <a:pt x="2025" y="363"/>
                  </a:lnTo>
                  <a:lnTo>
                    <a:pt x="2040" y="363"/>
                  </a:lnTo>
                  <a:lnTo>
                    <a:pt x="2041" y="364"/>
                  </a:lnTo>
                  <a:lnTo>
                    <a:pt x="2041" y="365"/>
                  </a:lnTo>
                  <a:lnTo>
                    <a:pt x="2043" y="368"/>
                  </a:lnTo>
                  <a:lnTo>
                    <a:pt x="2043" y="369"/>
                  </a:lnTo>
                  <a:lnTo>
                    <a:pt x="2046" y="372"/>
                  </a:lnTo>
                  <a:lnTo>
                    <a:pt x="2046" y="376"/>
                  </a:lnTo>
                  <a:lnTo>
                    <a:pt x="2043" y="382"/>
                  </a:lnTo>
                  <a:lnTo>
                    <a:pt x="2040" y="383"/>
                  </a:lnTo>
                  <a:lnTo>
                    <a:pt x="2037" y="386"/>
                  </a:lnTo>
                  <a:lnTo>
                    <a:pt x="2037" y="389"/>
                  </a:lnTo>
                  <a:lnTo>
                    <a:pt x="2040" y="390"/>
                  </a:lnTo>
                  <a:lnTo>
                    <a:pt x="2041" y="393"/>
                  </a:lnTo>
                  <a:lnTo>
                    <a:pt x="2044" y="397"/>
                  </a:lnTo>
                  <a:lnTo>
                    <a:pt x="2047" y="400"/>
                  </a:lnTo>
                  <a:lnTo>
                    <a:pt x="2051" y="409"/>
                  </a:lnTo>
                  <a:lnTo>
                    <a:pt x="2054" y="419"/>
                  </a:lnTo>
                  <a:lnTo>
                    <a:pt x="2054" y="428"/>
                  </a:lnTo>
                  <a:lnTo>
                    <a:pt x="2052" y="432"/>
                  </a:lnTo>
                  <a:lnTo>
                    <a:pt x="2050" y="434"/>
                  </a:lnTo>
                  <a:lnTo>
                    <a:pt x="2047" y="437"/>
                  </a:lnTo>
                  <a:lnTo>
                    <a:pt x="2043" y="439"/>
                  </a:lnTo>
                  <a:lnTo>
                    <a:pt x="2041" y="443"/>
                  </a:lnTo>
                  <a:lnTo>
                    <a:pt x="2040" y="446"/>
                  </a:lnTo>
                  <a:lnTo>
                    <a:pt x="2041" y="452"/>
                  </a:lnTo>
                  <a:lnTo>
                    <a:pt x="2044" y="468"/>
                  </a:lnTo>
                  <a:lnTo>
                    <a:pt x="2044" y="475"/>
                  </a:lnTo>
                  <a:lnTo>
                    <a:pt x="2043" y="479"/>
                  </a:lnTo>
                  <a:lnTo>
                    <a:pt x="2037" y="479"/>
                  </a:lnTo>
                  <a:lnTo>
                    <a:pt x="2035" y="478"/>
                  </a:lnTo>
                  <a:lnTo>
                    <a:pt x="2032" y="475"/>
                  </a:lnTo>
                  <a:lnTo>
                    <a:pt x="2029" y="474"/>
                  </a:lnTo>
                  <a:lnTo>
                    <a:pt x="2028" y="471"/>
                  </a:lnTo>
                  <a:lnTo>
                    <a:pt x="2026" y="469"/>
                  </a:lnTo>
                  <a:lnTo>
                    <a:pt x="2025" y="463"/>
                  </a:lnTo>
                  <a:lnTo>
                    <a:pt x="2024" y="449"/>
                  </a:lnTo>
                  <a:lnTo>
                    <a:pt x="2024" y="408"/>
                  </a:lnTo>
                  <a:lnTo>
                    <a:pt x="2022" y="394"/>
                  </a:lnTo>
                  <a:lnTo>
                    <a:pt x="2018" y="378"/>
                  </a:lnTo>
                  <a:lnTo>
                    <a:pt x="2017" y="391"/>
                  </a:lnTo>
                  <a:lnTo>
                    <a:pt x="2013" y="404"/>
                  </a:lnTo>
                  <a:lnTo>
                    <a:pt x="2009" y="420"/>
                  </a:lnTo>
                  <a:lnTo>
                    <a:pt x="2003" y="438"/>
                  </a:lnTo>
                  <a:lnTo>
                    <a:pt x="1995" y="454"/>
                  </a:lnTo>
                  <a:lnTo>
                    <a:pt x="1981" y="471"/>
                  </a:lnTo>
                  <a:lnTo>
                    <a:pt x="1958" y="494"/>
                  </a:lnTo>
                  <a:lnTo>
                    <a:pt x="1946" y="505"/>
                  </a:lnTo>
                  <a:lnTo>
                    <a:pt x="1936" y="516"/>
                  </a:lnTo>
                  <a:lnTo>
                    <a:pt x="1931" y="523"/>
                  </a:lnTo>
                  <a:lnTo>
                    <a:pt x="1924" y="526"/>
                  </a:lnTo>
                  <a:lnTo>
                    <a:pt x="1916" y="526"/>
                  </a:lnTo>
                  <a:lnTo>
                    <a:pt x="1907" y="523"/>
                  </a:lnTo>
                  <a:lnTo>
                    <a:pt x="1902" y="519"/>
                  </a:lnTo>
                  <a:lnTo>
                    <a:pt x="1901" y="517"/>
                  </a:lnTo>
                  <a:lnTo>
                    <a:pt x="1899" y="519"/>
                  </a:lnTo>
                  <a:lnTo>
                    <a:pt x="1896" y="520"/>
                  </a:lnTo>
                  <a:lnTo>
                    <a:pt x="1884" y="533"/>
                  </a:lnTo>
                  <a:lnTo>
                    <a:pt x="1881" y="534"/>
                  </a:lnTo>
                  <a:lnTo>
                    <a:pt x="1875" y="539"/>
                  </a:lnTo>
                  <a:lnTo>
                    <a:pt x="1869" y="546"/>
                  </a:lnTo>
                  <a:lnTo>
                    <a:pt x="1866" y="556"/>
                  </a:lnTo>
                  <a:lnTo>
                    <a:pt x="1864" y="561"/>
                  </a:lnTo>
                  <a:lnTo>
                    <a:pt x="1858" y="564"/>
                  </a:lnTo>
                  <a:lnTo>
                    <a:pt x="1854" y="565"/>
                  </a:lnTo>
                  <a:lnTo>
                    <a:pt x="1849" y="568"/>
                  </a:lnTo>
                  <a:lnTo>
                    <a:pt x="1847" y="571"/>
                  </a:lnTo>
                  <a:lnTo>
                    <a:pt x="1846" y="572"/>
                  </a:lnTo>
                  <a:lnTo>
                    <a:pt x="1847" y="579"/>
                  </a:lnTo>
                  <a:lnTo>
                    <a:pt x="1853" y="589"/>
                  </a:lnTo>
                  <a:lnTo>
                    <a:pt x="1864" y="605"/>
                  </a:lnTo>
                  <a:lnTo>
                    <a:pt x="1865" y="613"/>
                  </a:lnTo>
                  <a:lnTo>
                    <a:pt x="1865" y="623"/>
                  </a:lnTo>
                  <a:lnTo>
                    <a:pt x="1862" y="634"/>
                  </a:lnTo>
                  <a:lnTo>
                    <a:pt x="1858" y="642"/>
                  </a:lnTo>
                  <a:lnTo>
                    <a:pt x="1853" y="649"/>
                  </a:lnTo>
                  <a:lnTo>
                    <a:pt x="1846" y="653"/>
                  </a:lnTo>
                  <a:lnTo>
                    <a:pt x="1840" y="657"/>
                  </a:lnTo>
                  <a:lnTo>
                    <a:pt x="1834" y="657"/>
                  </a:lnTo>
                  <a:lnTo>
                    <a:pt x="1825" y="653"/>
                  </a:lnTo>
                  <a:lnTo>
                    <a:pt x="1820" y="648"/>
                  </a:lnTo>
                  <a:lnTo>
                    <a:pt x="1821" y="641"/>
                  </a:lnTo>
                  <a:lnTo>
                    <a:pt x="1825" y="634"/>
                  </a:lnTo>
                  <a:lnTo>
                    <a:pt x="1829" y="626"/>
                  </a:lnTo>
                  <a:lnTo>
                    <a:pt x="1831" y="616"/>
                  </a:lnTo>
                  <a:lnTo>
                    <a:pt x="1828" y="609"/>
                  </a:lnTo>
                  <a:lnTo>
                    <a:pt x="1824" y="604"/>
                  </a:lnTo>
                  <a:lnTo>
                    <a:pt x="1821" y="600"/>
                  </a:lnTo>
                  <a:lnTo>
                    <a:pt x="1819" y="600"/>
                  </a:lnTo>
                  <a:lnTo>
                    <a:pt x="1816" y="602"/>
                  </a:lnTo>
                  <a:lnTo>
                    <a:pt x="1813" y="604"/>
                  </a:lnTo>
                  <a:lnTo>
                    <a:pt x="1809" y="608"/>
                  </a:lnTo>
                  <a:lnTo>
                    <a:pt x="1806" y="609"/>
                  </a:lnTo>
                  <a:lnTo>
                    <a:pt x="1805" y="609"/>
                  </a:lnTo>
                  <a:lnTo>
                    <a:pt x="1803" y="608"/>
                  </a:lnTo>
                  <a:lnTo>
                    <a:pt x="1803" y="598"/>
                  </a:lnTo>
                  <a:lnTo>
                    <a:pt x="1806" y="590"/>
                  </a:lnTo>
                  <a:lnTo>
                    <a:pt x="1808" y="583"/>
                  </a:lnTo>
                  <a:lnTo>
                    <a:pt x="1806" y="575"/>
                  </a:lnTo>
                  <a:lnTo>
                    <a:pt x="1803" y="568"/>
                  </a:lnTo>
                  <a:lnTo>
                    <a:pt x="1801" y="564"/>
                  </a:lnTo>
                  <a:lnTo>
                    <a:pt x="1797" y="565"/>
                  </a:lnTo>
                  <a:lnTo>
                    <a:pt x="1790" y="570"/>
                  </a:lnTo>
                  <a:lnTo>
                    <a:pt x="1782" y="576"/>
                  </a:lnTo>
                  <a:lnTo>
                    <a:pt x="1775" y="580"/>
                  </a:lnTo>
                  <a:lnTo>
                    <a:pt x="1768" y="582"/>
                  </a:lnTo>
                  <a:lnTo>
                    <a:pt x="1765" y="579"/>
                  </a:lnTo>
                  <a:lnTo>
                    <a:pt x="1764" y="572"/>
                  </a:lnTo>
                  <a:lnTo>
                    <a:pt x="1765" y="565"/>
                  </a:lnTo>
                  <a:lnTo>
                    <a:pt x="1768" y="557"/>
                  </a:lnTo>
                  <a:lnTo>
                    <a:pt x="1771" y="552"/>
                  </a:lnTo>
                  <a:lnTo>
                    <a:pt x="1771" y="549"/>
                  </a:lnTo>
                  <a:lnTo>
                    <a:pt x="1768" y="549"/>
                  </a:lnTo>
                  <a:lnTo>
                    <a:pt x="1765" y="550"/>
                  </a:lnTo>
                  <a:lnTo>
                    <a:pt x="1762" y="553"/>
                  </a:lnTo>
                  <a:lnTo>
                    <a:pt x="1760" y="554"/>
                  </a:lnTo>
                  <a:lnTo>
                    <a:pt x="1757" y="557"/>
                  </a:lnTo>
                  <a:lnTo>
                    <a:pt x="1750" y="563"/>
                  </a:lnTo>
                  <a:lnTo>
                    <a:pt x="1743" y="570"/>
                  </a:lnTo>
                  <a:lnTo>
                    <a:pt x="1736" y="575"/>
                  </a:lnTo>
                  <a:lnTo>
                    <a:pt x="1731" y="576"/>
                  </a:lnTo>
                  <a:lnTo>
                    <a:pt x="1728" y="576"/>
                  </a:lnTo>
                  <a:lnTo>
                    <a:pt x="1727" y="578"/>
                  </a:lnTo>
                  <a:lnTo>
                    <a:pt x="1724" y="579"/>
                  </a:lnTo>
                  <a:lnTo>
                    <a:pt x="1721" y="582"/>
                  </a:lnTo>
                  <a:lnTo>
                    <a:pt x="1720" y="585"/>
                  </a:lnTo>
                  <a:lnTo>
                    <a:pt x="1720" y="587"/>
                  </a:lnTo>
                  <a:lnTo>
                    <a:pt x="1721" y="591"/>
                  </a:lnTo>
                  <a:lnTo>
                    <a:pt x="1738" y="608"/>
                  </a:lnTo>
                  <a:lnTo>
                    <a:pt x="1741" y="609"/>
                  </a:lnTo>
                  <a:lnTo>
                    <a:pt x="1749" y="609"/>
                  </a:lnTo>
                  <a:lnTo>
                    <a:pt x="1757" y="607"/>
                  </a:lnTo>
                  <a:lnTo>
                    <a:pt x="1765" y="605"/>
                  </a:lnTo>
                  <a:lnTo>
                    <a:pt x="1768" y="605"/>
                  </a:lnTo>
                  <a:lnTo>
                    <a:pt x="1771" y="607"/>
                  </a:lnTo>
                  <a:lnTo>
                    <a:pt x="1773" y="609"/>
                  </a:lnTo>
                  <a:lnTo>
                    <a:pt x="1775" y="612"/>
                  </a:lnTo>
                  <a:lnTo>
                    <a:pt x="1775" y="622"/>
                  </a:lnTo>
                  <a:lnTo>
                    <a:pt x="1771" y="626"/>
                  </a:lnTo>
                  <a:lnTo>
                    <a:pt x="1762" y="631"/>
                  </a:lnTo>
                  <a:lnTo>
                    <a:pt x="1754" y="635"/>
                  </a:lnTo>
                  <a:lnTo>
                    <a:pt x="1747" y="638"/>
                  </a:lnTo>
                  <a:lnTo>
                    <a:pt x="1742" y="642"/>
                  </a:lnTo>
                  <a:lnTo>
                    <a:pt x="1742" y="646"/>
                  </a:lnTo>
                  <a:lnTo>
                    <a:pt x="1747" y="654"/>
                  </a:lnTo>
                  <a:lnTo>
                    <a:pt x="1757" y="667"/>
                  </a:lnTo>
                  <a:lnTo>
                    <a:pt x="1765" y="683"/>
                  </a:lnTo>
                  <a:lnTo>
                    <a:pt x="1771" y="701"/>
                  </a:lnTo>
                  <a:lnTo>
                    <a:pt x="1772" y="719"/>
                  </a:lnTo>
                  <a:lnTo>
                    <a:pt x="1773" y="734"/>
                  </a:lnTo>
                  <a:lnTo>
                    <a:pt x="1772" y="742"/>
                  </a:lnTo>
                  <a:lnTo>
                    <a:pt x="1765" y="752"/>
                  </a:lnTo>
                  <a:lnTo>
                    <a:pt x="1757" y="761"/>
                  </a:lnTo>
                  <a:lnTo>
                    <a:pt x="1747" y="772"/>
                  </a:lnTo>
                  <a:lnTo>
                    <a:pt x="1739" y="781"/>
                  </a:lnTo>
                  <a:lnTo>
                    <a:pt x="1732" y="786"/>
                  </a:lnTo>
                  <a:lnTo>
                    <a:pt x="1726" y="796"/>
                  </a:lnTo>
                  <a:lnTo>
                    <a:pt x="1717" y="807"/>
                  </a:lnTo>
                  <a:lnTo>
                    <a:pt x="1708" y="818"/>
                  </a:lnTo>
                  <a:lnTo>
                    <a:pt x="1697" y="827"/>
                  </a:lnTo>
                  <a:lnTo>
                    <a:pt x="1686" y="833"/>
                  </a:lnTo>
                  <a:lnTo>
                    <a:pt x="1672" y="838"/>
                  </a:lnTo>
                  <a:lnTo>
                    <a:pt x="1659" y="841"/>
                  </a:lnTo>
                  <a:lnTo>
                    <a:pt x="1648" y="844"/>
                  </a:lnTo>
                  <a:lnTo>
                    <a:pt x="1641" y="842"/>
                  </a:lnTo>
                  <a:lnTo>
                    <a:pt x="1638" y="841"/>
                  </a:lnTo>
                  <a:lnTo>
                    <a:pt x="1633" y="844"/>
                  </a:lnTo>
                  <a:lnTo>
                    <a:pt x="1628" y="846"/>
                  </a:lnTo>
                  <a:lnTo>
                    <a:pt x="1626" y="849"/>
                  </a:lnTo>
                  <a:lnTo>
                    <a:pt x="1623" y="853"/>
                  </a:lnTo>
                  <a:lnTo>
                    <a:pt x="1622" y="857"/>
                  </a:lnTo>
                  <a:lnTo>
                    <a:pt x="1622" y="863"/>
                  </a:lnTo>
                  <a:lnTo>
                    <a:pt x="1623" y="868"/>
                  </a:lnTo>
                  <a:lnTo>
                    <a:pt x="1626" y="874"/>
                  </a:lnTo>
                  <a:lnTo>
                    <a:pt x="1630" y="878"/>
                  </a:lnTo>
                  <a:lnTo>
                    <a:pt x="1630" y="879"/>
                  </a:lnTo>
                  <a:lnTo>
                    <a:pt x="1628" y="885"/>
                  </a:lnTo>
                  <a:lnTo>
                    <a:pt x="1624" y="892"/>
                  </a:lnTo>
                  <a:lnTo>
                    <a:pt x="1619" y="898"/>
                  </a:lnTo>
                  <a:lnTo>
                    <a:pt x="1615" y="905"/>
                  </a:lnTo>
                  <a:lnTo>
                    <a:pt x="1613" y="907"/>
                  </a:lnTo>
                  <a:lnTo>
                    <a:pt x="1608" y="907"/>
                  </a:lnTo>
                  <a:lnTo>
                    <a:pt x="1602" y="904"/>
                  </a:lnTo>
                  <a:lnTo>
                    <a:pt x="1601" y="901"/>
                  </a:lnTo>
                  <a:lnTo>
                    <a:pt x="1598" y="897"/>
                  </a:lnTo>
                  <a:lnTo>
                    <a:pt x="1598" y="886"/>
                  </a:lnTo>
                  <a:lnTo>
                    <a:pt x="1601" y="874"/>
                  </a:lnTo>
                  <a:lnTo>
                    <a:pt x="1605" y="864"/>
                  </a:lnTo>
                  <a:lnTo>
                    <a:pt x="1608" y="857"/>
                  </a:lnTo>
                  <a:lnTo>
                    <a:pt x="1609" y="850"/>
                  </a:lnTo>
                  <a:lnTo>
                    <a:pt x="1608" y="846"/>
                  </a:lnTo>
                  <a:lnTo>
                    <a:pt x="1607" y="844"/>
                  </a:lnTo>
                  <a:lnTo>
                    <a:pt x="1604" y="841"/>
                  </a:lnTo>
                  <a:lnTo>
                    <a:pt x="1601" y="839"/>
                  </a:lnTo>
                  <a:lnTo>
                    <a:pt x="1598" y="839"/>
                  </a:lnTo>
                  <a:lnTo>
                    <a:pt x="1596" y="841"/>
                  </a:lnTo>
                  <a:lnTo>
                    <a:pt x="1587" y="849"/>
                  </a:lnTo>
                  <a:lnTo>
                    <a:pt x="1581" y="857"/>
                  </a:lnTo>
                  <a:lnTo>
                    <a:pt x="1566" y="872"/>
                  </a:lnTo>
                  <a:lnTo>
                    <a:pt x="1570" y="881"/>
                  </a:lnTo>
                  <a:lnTo>
                    <a:pt x="1572" y="890"/>
                  </a:lnTo>
                  <a:lnTo>
                    <a:pt x="1578" y="898"/>
                  </a:lnTo>
                  <a:lnTo>
                    <a:pt x="1583" y="905"/>
                  </a:lnTo>
                  <a:lnTo>
                    <a:pt x="1592" y="915"/>
                  </a:lnTo>
                  <a:lnTo>
                    <a:pt x="1601" y="929"/>
                  </a:lnTo>
                  <a:lnTo>
                    <a:pt x="1612" y="945"/>
                  </a:lnTo>
                  <a:lnTo>
                    <a:pt x="1618" y="959"/>
                  </a:lnTo>
                  <a:lnTo>
                    <a:pt x="1618" y="972"/>
                  </a:lnTo>
                  <a:lnTo>
                    <a:pt x="1615" y="985"/>
                  </a:lnTo>
                  <a:lnTo>
                    <a:pt x="1612" y="996"/>
                  </a:lnTo>
                  <a:lnTo>
                    <a:pt x="1608" y="1004"/>
                  </a:lnTo>
                  <a:lnTo>
                    <a:pt x="1602" y="1008"/>
                  </a:lnTo>
                  <a:lnTo>
                    <a:pt x="1596" y="1011"/>
                  </a:lnTo>
                  <a:lnTo>
                    <a:pt x="1589" y="1012"/>
                  </a:lnTo>
                  <a:lnTo>
                    <a:pt x="1583" y="1015"/>
                  </a:lnTo>
                  <a:lnTo>
                    <a:pt x="1578" y="1020"/>
                  </a:lnTo>
                  <a:lnTo>
                    <a:pt x="1572" y="1031"/>
                  </a:lnTo>
                  <a:lnTo>
                    <a:pt x="1564" y="1050"/>
                  </a:lnTo>
                  <a:lnTo>
                    <a:pt x="1560" y="1059"/>
                  </a:lnTo>
                  <a:lnTo>
                    <a:pt x="1556" y="1064"/>
                  </a:lnTo>
                  <a:lnTo>
                    <a:pt x="1555" y="1064"/>
                  </a:lnTo>
                  <a:lnTo>
                    <a:pt x="1552" y="1059"/>
                  </a:lnTo>
                  <a:lnTo>
                    <a:pt x="1549" y="1048"/>
                  </a:lnTo>
                  <a:lnTo>
                    <a:pt x="1545" y="1037"/>
                  </a:lnTo>
                  <a:lnTo>
                    <a:pt x="1542" y="1026"/>
                  </a:lnTo>
                  <a:lnTo>
                    <a:pt x="1540" y="1018"/>
                  </a:lnTo>
                  <a:lnTo>
                    <a:pt x="1534" y="1007"/>
                  </a:lnTo>
                  <a:lnTo>
                    <a:pt x="1529" y="997"/>
                  </a:lnTo>
                  <a:lnTo>
                    <a:pt x="1523" y="989"/>
                  </a:lnTo>
                  <a:lnTo>
                    <a:pt x="1507" y="972"/>
                  </a:lnTo>
                  <a:lnTo>
                    <a:pt x="1503" y="970"/>
                  </a:lnTo>
                  <a:lnTo>
                    <a:pt x="1500" y="968"/>
                  </a:lnTo>
                  <a:lnTo>
                    <a:pt x="1499" y="968"/>
                  </a:lnTo>
                  <a:lnTo>
                    <a:pt x="1496" y="971"/>
                  </a:lnTo>
                  <a:lnTo>
                    <a:pt x="1496" y="975"/>
                  </a:lnTo>
                  <a:lnTo>
                    <a:pt x="1494" y="985"/>
                  </a:lnTo>
                  <a:lnTo>
                    <a:pt x="1492" y="997"/>
                  </a:lnTo>
                  <a:lnTo>
                    <a:pt x="1489" y="1008"/>
                  </a:lnTo>
                  <a:lnTo>
                    <a:pt x="1488" y="1016"/>
                  </a:lnTo>
                  <a:lnTo>
                    <a:pt x="1486" y="1016"/>
                  </a:lnTo>
                  <a:lnTo>
                    <a:pt x="1482" y="1012"/>
                  </a:lnTo>
                  <a:lnTo>
                    <a:pt x="1478" y="1005"/>
                  </a:lnTo>
                  <a:lnTo>
                    <a:pt x="1473" y="997"/>
                  </a:lnTo>
                  <a:lnTo>
                    <a:pt x="1468" y="987"/>
                  </a:lnTo>
                  <a:lnTo>
                    <a:pt x="1467" y="981"/>
                  </a:lnTo>
                  <a:lnTo>
                    <a:pt x="1467" y="964"/>
                  </a:lnTo>
                  <a:lnTo>
                    <a:pt x="1466" y="945"/>
                  </a:lnTo>
                  <a:lnTo>
                    <a:pt x="1466" y="926"/>
                  </a:lnTo>
                  <a:lnTo>
                    <a:pt x="1464" y="919"/>
                  </a:lnTo>
                  <a:lnTo>
                    <a:pt x="1462" y="916"/>
                  </a:lnTo>
                  <a:lnTo>
                    <a:pt x="1458" y="916"/>
                  </a:lnTo>
                  <a:lnTo>
                    <a:pt x="1452" y="919"/>
                  </a:lnTo>
                  <a:lnTo>
                    <a:pt x="1448" y="922"/>
                  </a:lnTo>
                  <a:lnTo>
                    <a:pt x="1444" y="923"/>
                  </a:lnTo>
                  <a:lnTo>
                    <a:pt x="1443" y="924"/>
                  </a:lnTo>
                  <a:lnTo>
                    <a:pt x="1441" y="927"/>
                  </a:lnTo>
                  <a:lnTo>
                    <a:pt x="1437" y="937"/>
                  </a:lnTo>
                  <a:lnTo>
                    <a:pt x="1433" y="948"/>
                  </a:lnTo>
                  <a:lnTo>
                    <a:pt x="1427" y="957"/>
                  </a:lnTo>
                  <a:lnTo>
                    <a:pt x="1423" y="967"/>
                  </a:lnTo>
                  <a:lnTo>
                    <a:pt x="1419" y="970"/>
                  </a:lnTo>
                  <a:lnTo>
                    <a:pt x="1418" y="967"/>
                  </a:lnTo>
                  <a:lnTo>
                    <a:pt x="1417" y="959"/>
                  </a:lnTo>
                  <a:lnTo>
                    <a:pt x="1418" y="946"/>
                  </a:lnTo>
                  <a:lnTo>
                    <a:pt x="1418" y="934"/>
                  </a:lnTo>
                  <a:lnTo>
                    <a:pt x="1419" y="922"/>
                  </a:lnTo>
                  <a:lnTo>
                    <a:pt x="1421" y="912"/>
                  </a:lnTo>
                  <a:lnTo>
                    <a:pt x="1419" y="898"/>
                  </a:lnTo>
                  <a:lnTo>
                    <a:pt x="1415" y="886"/>
                  </a:lnTo>
                  <a:lnTo>
                    <a:pt x="1411" y="878"/>
                  </a:lnTo>
                  <a:lnTo>
                    <a:pt x="1407" y="871"/>
                  </a:lnTo>
                  <a:lnTo>
                    <a:pt x="1399" y="861"/>
                  </a:lnTo>
                  <a:lnTo>
                    <a:pt x="1392" y="850"/>
                  </a:lnTo>
                  <a:lnTo>
                    <a:pt x="1386" y="838"/>
                  </a:lnTo>
                  <a:lnTo>
                    <a:pt x="1385" y="834"/>
                  </a:lnTo>
                  <a:lnTo>
                    <a:pt x="1384" y="831"/>
                  </a:lnTo>
                  <a:lnTo>
                    <a:pt x="1382" y="830"/>
                  </a:lnTo>
                  <a:lnTo>
                    <a:pt x="1378" y="830"/>
                  </a:lnTo>
                  <a:lnTo>
                    <a:pt x="1367" y="841"/>
                  </a:lnTo>
                  <a:lnTo>
                    <a:pt x="1363" y="844"/>
                  </a:lnTo>
                  <a:lnTo>
                    <a:pt x="1355" y="845"/>
                  </a:lnTo>
                  <a:lnTo>
                    <a:pt x="1341" y="845"/>
                  </a:lnTo>
                  <a:lnTo>
                    <a:pt x="1329" y="848"/>
                  </a:lnTo>
                  <a:lnTo>
                    <a:pt x="1321" y="852"/>
                  </a:lnTo>
                  <a:lnTo>
                    <a:pt x="1314" y="860"/>
                  </a:lnTo>
                  <a:lnTo>
                    <a:pt x="1310" y="868"/>
                  </a:lnTo>
                  <a:lnTo>
                    <a:pt x="1303" y="875"/>
                  </a:lnTo>
                  <a:lnTo>
                    <a:pt x="1284" y="897"/>
                  </a:lnTo>
                  <a:lnTo>
                    <a:pt x="1276" y="908"/>
                  </a:lnTo>
                  <a:lnTo>
                    <a:pt x="1265" y="916"/>
                  </a:lnTo>
                  <a:lnTo>
                    <a:pt x="1252" y="924"/>
                  </a:lnTo>
                  <a:lnTo>
                    <a:pt x="1246" y="933"/>
                  </a:lnTo>
                  <a:lnTo>
                    <a:pt x="1243" y="941"/>
                  </a:lnTo>
                  <a:lnTo>
                    <a:pt x="1244" y="950"/>
                  </a:lnTo>
                  <a:lnTo>
                    <a:pt x="1246" y="964"/>
                  </a:lnTo>
                  <a:lnTo>
                    <a:pt x="1247" y="979"/>
                  </a:lnTo>
                  <a:lnTo>
                    <a:pt x="1246" y="992"/>
                  </a:lnTo>
                  <a:lnTo>
                    <a:pt x="1239" y="1011"/>
                  </a:lnTo>
                  <a:lnTo>
                    <a:pt x="1226" y="1029"/>
                  </a:lnTo>
                  <a:lnTo>
                    <a:pt x="1221" y="1039"/>
                  </a:lnTo>
                  <a:lnTo>
                    <a:pt x="1217" y="1049"/>
                  </a:lnTo>
                  <a:lnTo>
                    <a:pt x="1211" y="1059"/>
                  </a:lnTo>
                  <a:lnTo>
                    <a:pt x="1206" y="1061"/>
                  </a:lnTo>
                  <a:lnTo>
                    <a:pt x="1202" y="1059"/>
                  </a:lnTo>
                  <a:lnTo>
                    <a:pt x="1199" y="1052"/>
                  </a:lnTo>
                  <a:lnTo>
                    <a:pt x="1198" y="1042"/>
                  </a:lnTo>
                  <a:lnTo>
                    <a:pt x="1198" y="1033"/>
                  </a:lnTo>
                  <a:lnTo>
                    <a:pt x="1196" y="1024"/>
                  </a:lnTo>
                  <a:lnTo>
                    <a:pt x="1191" y="1013"/>
                  </a:lnTo>
                  <a:lnTo>
                    <a:pt x="1184" y="1002"/>
                  </a:lnTo>
                  <a:lnTo>
                    <a:pt x="1179" y="992"/>
                  </a:lnTo>
                  <a:lnTo>
                    <a:pt x="1175" y="985"/>
                  </a:lnTo>
                  <a:lnTo>
                    <a:pt x="1172" y="978"/>
                  </a:lnTo>
                  <a:lnTo>
                    <a:pt x="1168" y="968"/>
                  </a:lnTo>
                  <a:lnTo>
                    <a:pt x="1162" y="957"/>
                  </a:lnTo>
                  <a:lnTo>
                    <a:pt x="1158" y="948"/>
                  </a:lnTo>
                  <a:lnTo>
                    <a:pt x="1155" y="939"/>
                  </a:lnTo>
                  <a:lnTo>
                    <a:pt x="1153" y="934"/>
                  </a:lnTo>
                  <a:lnTo>
                    <a:pt x="1151" y="926"/>
                  </a:lnTo>
                  <a:lnTo>
                    <a:pt x="1149" y="915"/>
                  </a:lnTo>
                  <a:lnTo>
                    <a:pt x="1146" y="902"/>
                  </a:lnTo>
                  <a:lnTo>
                    <a:pt x="1143" y="892"/>
                  </a:lnTo>
                  <a:lnTo>
                    <a:pt x="1143" y="839"/>
                  </a:lnTo>
                  <a:lnTo>
                    <a:pt x="1142" y="842"/>
                  </a:lnTo>
                  <a:lnTo>
                    <a:pt x="1136" y="846"/>
                  </a:lnTo>
                  <a:lnTo>
                    <a:pt x="1131" y="853"/>
                  </a:lnTo>
                  <a:lnTo>
                    <a:pt x="1124" y="857"/>
                  </a:lnTo>
                  <a:lnTo>
                    <a:pt x="1118" y="859"/>
                  </a:lnTo>
                  <a:lnTo>
                    <a:pt x="1112" y="853"/>
                  </a:lnTo>
                  <a:lnTo>
                    <a:pt x="1106" y="842"/>
                  </a:lnTo>
                  <a:lnTo>
                    <a:pt x="1105" y="827"/>
                  </a:lnTo>
                  <a:lnTo>
                    <a:pt x="1105" y="822"/>
                  </a:lnTo>
                  <a:lnTo>
                    <a:pt x="1102" y="816"/>
                  </a:lnTo>
                  <a:lnTo>
                    <a:pt x="1099" y="813"/>
                  </a:lnTo>
                  <a:lnTo>
                    <a:pt x="1097" y="812"/>
                  </a:lnTo>
                  <a:lnTo>
                    <a:pt x="1094" y="812"/>
                  </a:lnTo>
                  <a:lnTo>
                    <a:pt x="1090" y="811"/>
                  </a:lnTo>
                  <a:lnTo>
                    <a:pt x="1087" y="811"/>
                  </a:lnTo>
                  <a:lnTo>
                    <a:pt x="1084" y="809"/>
                  </a:lnTo>
                  <a:lnTo>
                    <a:pt x="1079" y="804"/>
                  </a:lnTo>
                  <a:lnTo>
                    <a:pt x="1073" y="796"/>
                  </a:lnTo>
                  <a:lnTo>
                    <a:pt x="1067" y="787"/>
                  </a:lnTo>
                  <a:lnTo>
                    <a:pt x="1062" y="783"/>
                  </a:lnTo>
                  <a:lnTo>
                    <a:pt x="1057" y="783"/>
                  </a:lnTo>
                  <a:lnTo>
                    <a:pt x="1054" y="785"/>
                  </a:lnTo>
                  <a:lnTo>
                    <a:pt x="1051" y="787"/>
                  </a:lnTo>
                  <a:lnTo>
                    <a:pt x="1049" y="791"/>
                  </a:lnTo>
                  <a:lnTo>
                    <a:pt x="1043" y="796"/>
                  </a:lnTo>
                  <a:lnTo>
                    <a:pt x="1024" y="798"/>
                  </a:lnTo>
                  <a:lnTo>
                    <a:pt x="1009" y="798"/>
                  </a:lnTo>
                  <a:lnTo>
                    <a:pt x="995" y="797"/>
                  </a:lnTo>
                  <a:lnTo>
                    <a:pt x="980" y="796"/>
                  </a:lnTo>
                  <a:lnTo>
                    <a:pt x="969" y="793"/>
                  </a:lnTo>
                  <a:lnTo>
                    <a:pt x="963" y="787"/>
                  </a:lnTo>
                  <a:lnTo>
                    <a:pt x="954" y="778"/>
                  </a:lnTo>
                  <a:lnTo>
                    <a:pt x="949" y="768"/>
                  </a:lnTo>
                  <a:lnTo>
                    <a:pt x="943" y="763"/>
                  </a:lnTo>
                  <a:lnTo>
                    <a:pt x="939" y="764"/>
                  </a:lnTo>
                  <a:lnTo>
                    <a:pt x="933" y="767"/>
                  </a:lnTo>
                  <a:lnTo>
                    <a:pt x="927" y="771"/>
                  </a:lnTo>
                  <a:lnTo>
                    <a:pt x="920" y="775"/>
                  </a:lnTo>
                  <a:lnTo>
                    <a:pt x="916" y="775"/>
                  </a:lnTo>
                  <a:lnTo>
                    <a:pt x="909" y="771"/>
                  </a:lnTo>
                  <a:lnTo>
                    <a:pt x="901" y="765"/>
                  </a:lnTo>
                  <a:lnTo>
                    <a:pt x="882" y="752"/>
                  </a:lnTo>
                  <a:lnTo>
                    <a:pt x="874" y="745"/>
                  </a:lnTo>
                  <a:lnTo>
                    <a:pt x="867" y="735"/>
                  </a:lnTo>
                  <a:lnTo>
                    <a:pt x="863" y="724"/>
                  </a:lnTo>
                  <a:lnTo>
                    <a:pt x="859" y="715"/>
                  </a:lnTo>
                  <a:lnTo>
                    <a:pt x="855" y="712"/>
                  </a:lnTo>
                  <a:lnTo>
                    <a:pt x="848" y="713"/>
                  </a:lnTo>
                  <a:lnTo>
                    <a:pt x="842" y="719"/>
                  </a:lnTo>
                  <a:lnTo>
                    <a:pt x="838" y="726"/>
                  </a:lnTo>
                  <a:lnTo>
                    <a:pt x="837" y="734"/>
                  </a:lnTo>
                  <a:lnTo>
                    <a:pt x="841" y="742"/>
                  </a:lnTo>
                  <a:lnTo>
                    <a:pt x="855" y="759"/>
                  </a:lnTo>
                  <a:lnTo>
                    <a:pt x="860" y="765"/>
                  </a:lnTo>
                  <a:lnTo>
                    <a:pt x="863" y="772"/>
                  </a:lnTo>
                  <a:lnTo>
                    <a:pt x="864" y="778"/>
                  </a:lnTo>
                  <a:lnTo>
                    <a:pt x="867" y="782"/>
                  </a:lnTo>
                  <a:lnTo>
                    <a:pt x="871" y="787"/>
                  </a:lnTo>
                  <a:lnTo>
                    <a:pt x="883" y="800"/>
                  </a:lnTo>
                  <a:lnTo>
                    <a:pt x="885" y="802"/>
                  </a:lnTo>
                  <a:lnTo>
                    <a:pt x="886" y="807"/>
                  </a:lnTo>
                  <a:lnTo>
                    <a:pt x="886" y="815"/>
                  </a:lnTo>
                  <a:lnTo>
                    <a:pt x="889" y="816"/>
                  </a:lnTo>
                  <a:lnTo>
                    <a:pt x="894" y="815"/>
                  </a:lnTo>
                  <a:lnTo>
                    <a:pt x="901" y="811"/>
                  </a:lnTo>
                  <a:lnTo>
                    <a:pt x="909" y="804"/>
                  </a:lnTo>
                  <a:lnTo>
                    <a:pt x="922" y="796"/>
                  </a:lnTo>
                  <a:lnTo>
                    <a:pt x="924" y="793"/>
                  </a:lnTo>
                  <a:lnTo>
                    <a:pt x="926" y="790"/>
                  </a:lnTo>
                  <a:lnTo>
                    <a:pt x="928" y="787"/>
                  </a:lnTo>
                  <a:lnTo>
                    <a:pt x="928" y="785"/>
                  </a:lnTo>
                  <a:lnTo>
                    <a:pt x="931" y="783"/>
                  </a:lnTo>
                  <a:lnTo>
                    <a:pt x="933" y="783"/>
                  </a:lnTo>
                  <a:lnTo>
                    <a:pt x="935" y="786"/>
                  </a:lnTo>
                  <a:lnTo>
                    <a:pt x="939" y="794"/>
                  </a:lnTo>
                  <a:lnTo>
                    <a:pt x="941" y="798"/>
                  </a:lnTo>
                  <a:lnTo>
                    <a:pt x="946" y="801"/>
                  </a:lnTo>
                  <a:lnTo>
                    <a:pt x="954" y="804"/>
                  </a:lnTo>
                  <a:lnTo>
                    <a:pt x="965" y="811"/>
                  </a:lnTo>
                  <a:lnTo>
                    <a:pt x="975" y="820"/>
                  </a:lnTo>
                  <a:lnTo>
                    <a:pt x="982" y="828"/>
                  </a:lnTo>
                  <a:lnTo>
                    <a:pt x="983" y="835"/>
                  </a:lnTo>
                  <a:lnTo>
                    <a:pt x="980" y="841"/>
                  </a:lnTo>
                  <a:lnTo>
                    <a:pt x="976" y="848"/>
                  </a:lnTo>
                  <a:lnTo>
                    <a:pt x="972" y="853"/>
                  </a:lnTo>
                  <a:lnTo>
                    <a:pt x="968" y="863"/>
                  </a:lnTo>
                  <a:lnTo>
                    <a:pt x="961" y="875"/>
                  </a:lnTo>
                  <a:lnTo>
                    <a:pt x="953" y="889"/>
                  </a:lnTo>
                  <a:lnTo>
                    <a:pt x="945" y="898"/>
                  </a:lnTo>
                  <a:lnTo>
                    <a:pt x="937" y="907"/>
                  </a:lnTo>
                  <a:lnTo>
                    <a:pt x="927" y="915"/>
                  </a:lnTo>
                  <a:lnTo>
                    <a:pt x="916" y="922"/>
                  </a:lnTo>
                  <a:lnTo>
                    <a:pt x="905" y="926"/>
                  </a:lnTo>
                  <a:lnTo>
                    <a:pt x="896" y="930"/>
                  </a:lnTo>
                  <a:lnTo>
                    <a:pt x="889" y="935"/>
                  </a:lnTo>
                  <a:lnTo>
                    <a:pt x="883" y="939"/>
                  </a:lnTo>
                  <a:lnTo>
                    <a:pt x="875" y="942"/>
                  </a:lnTo>
                  <a:lnTo>
                    <a:pt x="864" y="945"/>
                  </a:lnTo>
                  <a:lnTo>
                    <a:pt x="852" y="950"/>
                  </a:lnTo>
                  <a:lnTo>
                    <a:pt x="827" y="963"/>
                  </a:lnTo>
                  <a:lnTo>
                    <a:pt x="820" y="967"/>
                  </a:lnTo>
                  <a:lnTo>
                    <a:pt x="815" y="970"/>
                  </a:lnTo>
                  <a:lnTo>
                    <a:pt x="805" y="974"/>
                  </a:lnTo>
                  <a:lnTo>
                    <a:pt x="794" y="976"/>
                  </a:lnTo>
                  <a:lnTo>
                    <a:pt x="785" y="978"/>
                  </a:lnTo>
                  <a:lnTo>
                    <a:pt x="778" y="978"/>
                  </a:lnTo>
                  <a:lnTo>
                    <a:pt x="773" y="971"/>
                  </a:lnTo>
                  <a:lnTo>
                    <a:pt x="768" y="959"/>
                  </a:lnTo>
                  <a:lnTo>
                    <a:pt x="763" y="929"/>
                  </a:lnTo>
                  <a:lnTo>
                    <a:pt x="759" y="912"/>
                  </a:lnTo>
                  <a:lnTo>
                    <a:pt x="755" y="901"/>
                  </a:lnTo>
                  <a:lnTo>
                    <a:pt x="752" y="892"/>
                  </a:lnTo>
                  <a:lnTo>
                    <a:pt x="748" y="886"/>
                  </a:lnTo>
                  <a:lnTo>
                    <a:pt x="742" y="879"/>
                  </a:lnTo>
                  <a:lnTo>
                    <a:pt x="736" y="871"/>
                  </a:lnTo>
                  <a:lnTo>
                    <a:pt x="725" y="860"/>
                  </a:lnTo>
                  <a:lnTo>
                    <a:pt x="722" y="855"/>
                  </a:lnTo>
                  <a:lnTo>
                    <a:pt x="718" y="845"/>
                  </a:lnTo>
                  <a:lnTo>
                    <a:pt x="710" y="823"/>
                  </a:lnTo>
                  <a:lnTo>
                    <a:pt x="708" y="813"/>
                  </a:lnTo>
                  <a:lnTo>
                    <a:pt x="707" y="807"/>
                  </a:lnTo>
                  <a:lnTo>
                    <a:pt x="704" y="804"/>
                  </a:lnTo>
                  <a:lnTo>
                    <a:pt x="696" y="798"/>
                  </a:lnTo>
                  <a:lnTo>
                    <a:pt x="693" y="791"/>
                  </a:lnTo>
                  <a:lnTo>
                    <a:pt x="690" y="781"/>
                  </a:lnTo>
                  <a:lnTo>
                    <a:pt x="686" y="768"/>
                  </a:lnTo>
                  <a:lnTo>
                    <a:pt x="681" y="757"/>
                  </a:lnTo>
                  <a:lnTo>
                    <a:pt x="678" y="749"/>
                  </a:lnTo>
                  <a:lnTo>
                    <a:pt x="674" y="746"/>
                  </a:lnTo>
                  <a:lnTo>
                    <a:pt x="667" y="746"/>
                  </a:lnTo>
                  <a:lnTo>
                    <a:pt x="659" y="748"/>
                  </a:lnTo>
                  <a:lnTo>
                    <a:pt x="651" y="750"/>
                  </a:lnTo>
                  <a:lnTo>
                    <a:pt x="655" y="756"/>
                  </a:lnTo>
                  <a:lnTo>
                    <a:pt x="669" y="790"/>
                  </a:lnTo>
                  <a:lnTo>
                    <a:pt x="681" y="819"/>
                  </a:lnTo>
                  <a:lnTo>
                    <a:pt x="684" y="831"/>
                  </a:lnTo>
                  <a:lnTo>
                    <a:pt x="685" y="846"/>
                  </a:lnTo>
                  <a:lnTo>
                    <a:pt x="685" y="875"/>
                  </a:lnTo>
                  <a:lnTo>
                    <a:pt x="689" y="885"/>
                  </a:lnTo>
                  <a:lnTo>
                    <a:pt x="697" y="893"/>
                  </a:lnTo>
                  <a:lnTo>
                    <a:pt x="708" y="901"/>
                  </a:lnTo>
                  <a:lnTo>
                    <a:pt x="718" y="911"/>
                  </a:lnTo>
                  <a:lnTo>
                    <a:pt x="725" y="922"/>
                  </a:lnTo>
                  <a:lnTo>
                    <a:pt x="730" y="933"/>
                  </a:lnTo>
                  <a:lnTo>
                    <a:pt x="737" y="942"/>
                  </a:lnTo>
                  <a:lnTo>
                    <a:pt x="744" y="950"/>
                  </a:lnTo>
                  <a:lnTo>
                    <a:pt x="748" y="953"/>
                  </a:lnTo>
                  <a:lnTo>
                    <a:pt x="752" y="957"/>
                  </a:lnTo>
                  <a:lnTo>
                    <a:pt x="757" y="965"/>
                  </a:lnTo>
                  <a:lnTo>
                    <a:pt x="768" y="985"/>
                  </a:lnTo>
                  <a:lnTo>
                    <a:pt x="771" y="992"/>
                  </a:lnTo>
                  <a:lnTo>
                    <a:pt x="771" y="1009"/>
                  </a:lnTo>
                  <a:lnTo>
                    <a:pt x="774" y="1015"/>
                  </a:lnTo>
                  <a:lnTo>
                    <a:pt x="782" y="1018"/>
                  </a:lnTo>
                  <a:lnTo>
                    <a:pt x="794" y="1016"/>
                  </a:lnTo>
                  <a:lnTo>
                    <a:pt x="805" y="1012"/>
                  </a:lnTo>
                  <a:lnTo>
                    <a:pt x="815" y="1008"/>
                  </a:lnTo>
                  <a:lnTo>
                    <a:pt x="834" y="998"/>
                  </a:lnTo>
                  <a:lnTo>
                    <a:pt x="846" y="994"/>
                  </a:lnTo>
                  <a:lnTo>
                    <a:pt x="857" y="990"/>
                  </a:lnTo>
                  <a:lnTo>
                    <a:pt x="867" y="990"/>
                  </a:lnTo>
                  <a:lnTo>
                    <a:pt x="872" y="992"/>
                  </a:lnTo>
                  <a:lnTo>
                    <a:pt x="874" y="998"/>
                  </a:lnTo>
                  <a:lnTo>
                    <a:pt x="872" y="1009"/>
                  </a:lnTo>
                  <a:lnTo>
                    <a:pt x="870" y="1022"/>
                  </a:lnTo>
                  <a:lnTo>
                    <a:pt x="866" y="1033"/>
                  </a:lnTo>
                  <a:lnTo>
                    <a:pt x="864" y="1041"/>
                  </a:lnTo>
                  <a:lnTo>
                    <a:pt x="861" y="1048"/>
                  </a:lnTo>
                  <a:lnTo>
                    <a:pt x="855" y="1059"/>
                  </a:lnTo>
                  <a:lnTo>
                    <a:pt x="848" y="1072"/>
                  </a:lnTo>
                  <a:lnTo>
                    <a:pt x="840" y="1085"/>
                  </a:lnTo>
                  <a:lnTo>
                    <a:pt x="833" y="1097"/>
                  </a:lnTo>
                  <a:lnTo>
                    <a:pt x="830" y="1105"/>
                  </a:lnTo>
                  <a:lnTo>
                    <a:pt x="827" y="1115"/>
                  </a:lnTo>
                  <a:lnTo>
                    <a:pt x="819" y="1126"/>
                  </a:lnTo>
                  <a:lnTo>
                    <a:pt x="809" y="1134"/>
                  </a:lnTo>
                  <a:lnTo>
                    <a:pt x="800" y="1140"/>
                  </a:lnTo>
                  <a:lnTo>
                    <a:pt x="792" y="1145"/>
                  </a:lnTo>
                  <a:lnTo>
                    <a:pt x="781" y="1155"/>
                  </a:lnTo>
                  <a:lnTo>
                    <a:pt x="762" y="1179"/>
                  </a:lnTo>
                  <a:lnTo>
                    <a:pt x="755" y="1189"/>
                  </a:lnTo>
                  <a:lnTo>
                    <a:pt x="749" y="1197"/>
                  </a:lnTo>
                  <a:lnTo>
                    <a:pt x="736" y="1216"/>
                  </a:lnTo>
                  <a:lnTo>
                    <a:pt x="730" y="1224"/>
                  </a:lnTo>
                  <a:lnTo>
                    <a:pt x="725" y="1229"/>
                  </a:lnTo>
                  <a:lnTo>
                    <a:pt x="722" y="1234"/>
                  </a:lnTo>
                  <a:lnTo>
                    <a:pt x="719" y="1242"/>
                  </a:lnTo>
                  <a:lnTo>
                    <a:pt x="716" y="1253"/>
                  </a:lnTo>
                  <a:lnTo>
                    <a:pt x="715" y="1264"/>
                  </a:lnTo>
                  <a:lnTo>
                    <a:pt x="716" y="1270"/>
                  </a:lnTo>
                  <a:lnTo>
                    <a:pt x="719" y="1277"/>
                  </a:lnTo>
                  <a:lnTo>
                    <a:pt x="725" y="1298"/>
                  </a:lnTo>
                  <a:lnTo>
                    <a:pt x="730" y="1308"/>
                  </a:lnTo>
                  <a:lnTo>
                    <a:pt x="738" y="1318"/>
                  </a:lnTo>
                  <a:lnTo>
                    <a:pt x="741" y="1327"/>
                  </a:lnTo>
                  <a:lnTo>
                    <a:pt x="740" y="1335"/>
                  </a:lnTo>
                  <a:lnTo>
                    <a:pt x="737" y="1344"/>
                  </a:lnTo>
                  <a:lnTo>
                    <a:pt x="738" y="1355"/>
                  </a:lnTo>
                  <a:lnTo>
                    <a:pt x="740" y="1368"/>
                  </a:lnTo>
                  <a:lnTo>
                    <a:pt x="740" y="1381"/>
                  </a:lnTo>
                  <a:lnTo>
                    <a:pt x="736" y="1393"/>
                  </a:lnTo>
                  <a:lnTo>
                    <a:pt x="727" y="1405"/>
                  </a:lnTo>
                  <a:lnTo>
                    <a:pt x="708" y="1425"/>
                  </a:lnTo>
                  <a:lnTo>
                    <a:pt x="699" y="1433"/>
                  </a:lnTo>
                  <a:lnTo>
                    <a:pt x="689" y="1442"/>
                  </a:lnTo>
                  <a:lnTo>
                    <a:pt x="681" y="1452"/>
                  </a:lnTo>
                  <a:lnTo>
                    <a:pt x="673" y="1464"/>
                  </a:lnTo>
                  <a:lnTo>
                    <a:pt x="667" y="1474"/>
                  </a:lnTo>
                  <a:lnTo>
                    <a:pt x="667" y="1482"/>
                  </a:lnTo>
                  <a:lnTo>
                    <a:pt x="669" y="1489"/>
                  </a:lnTo>
                  <a:lnTo>
                    <a:pt x="671" y="1499"/>
                  </a:lnTo>
                  <a:lnTo>
                    <a:pt x="674" y="1511"/>
                  </a:lnTo>
                  <a:lnTo>
                    <a:pt x="677" y="1520"/>
                  </a:lnTo>
                  <a:lnTo>
                    <a:pt x="677" y="1527"/>
                  </a:lnTo>
                  <a:lnTo>
                    <a:pt x="673" y="1531"/>
                  </a:lnTo>
                  <a:lnTo>
                    <a:pt x="665" y="1535"/>
                  </a:lnTo>
                  <a:lnTo>
                    <a:pt x="655" y="1538"/>
                  </a:lnTo>
                  <a:lnTo>
                    <a:pt x="645" y="1542"/>
                  </a:lnTo>
                  <a:lnTo>
                    <a:pt x="639" y="1545"/>
                  </a:lnTo>
                  <a:lnTo>
                    <a:pt x="636" y="1549"/>
                  </a:lnTo>
                  <a:lnTo>
                    <a:pt x="637" y="1555"/>
                  </a:lnTo>
                  <a:lnTo>
                    <a:pt x="639" y="1562"/>
                  </a:lnTo>
                  <a:lnTo>
                    <a:pt x="643" y="1570"/>
                  </a:lnTo>
                  <a:lnTo>
                    <a:pt x="644" y="1577"/>
                  </a:lnTo>
                  <a:lnTo>
                    <a:pt x="643" y="1585"/>
                  </a:lnTo>
                  <a:lnTo>
                    <a:pt x="637" y="1594"/>
                  </a:lnTo>
                  <a:lnTo>
                    <a:pt x="629" y="1604"/>
                  </a:lnTo>
                  <a:lnTo>
                    <a:pt x="622" y="1612"/>
                  </a:lnTo>
                  <a:lnTo>
                    <a:pt x="615" y="1619"/>
                  </a:lnTo>
                  <a:lnTo>
                    <a:pt x="607" y="1630"/>
                  </a:lnTo>
                  <a:lnTo>
                    <a:pt x="599" y="1642"/>
                  </a:lnTo>
                  <a:lnTo>
                    <a:pt x="588" y="1655"/>
                  </a:lnTo>
                  <a:lnTo>
                    <a:pt x="580" y="1663"/>
                  </a:lnTo>
                  <a:lnTo>
                    <a:pt x="569" y="1668"/>
                  </a:lnTo>
                  <a:lnTo>
                    <a:pt x="557" y="1671"/>
                  </a:lnTo>
                  <a:lnTo>
                    <a:pt x="543" y="1673"/>
                  </a:lnTo>
                  <a:lnTo>
                    <a:pt x="532" y="1671"/>
                  </a:lnTo>
                  <a:lnTo>
                    <a:pt x="521" y="1673"/>
                  </a:lnTo>
                  <a:lnTo>
                    <a:pt x="507" y="1677"/>
                  </a:lnTo>
                  <a:lnTo>
                    <a:pt x="496" y="1683"/>
                  </a:lnTo>
                  <a:lnTo>
                    <a:pt x="490" y="1689"/>
                  </a:lnTo>
                  <a:lnTo>
                    <a:pt x="483" y="1692"/>
                  </a:lnTo>
                  <a:lnTo>
                    <a:pt x="476" y="1692"/>
                  </a:lnTo>
                  <a:lnTo>
                    <a:pt x="466" y="1688"/>
                  </a:lnTo>
                  <a:lnTo>
                    <a:pt x="458" y="1681"/>
                  </a:lnTo>
                  <a:lnTo>
                    <a:pt x="454" y="1670"/>
                  </a:lnTo>
                  <a:lnTo>
                    <a:pt x="451" y="1645"/>
                  </a:lnTo>
                  <a:lnTo>
                    <a:pt x="450" y="1638"/>
                  </a:lnTo>
                  <a:lnTo>
                    <a:pt x="448" y="1636"/>
                  </a:lnTo>
                  <a:lnTo>
                    <a:pt x="448" y="1631"/>
                  </a:lnTo>
                  <a:lnTo>
                    <a:pt x="446" y="1623"/>
                  </a:lnTo>
                  <a:lnTo>
                    <a:pt x="442" y="1612"/>
                  </a:lnTo>
                  <a:lnTo>
                    <a:pt x="436" y="1603"/>
                  </a:lnTo>
                  <a:lnTo>
                    <a:pt x="428" y="1593"/>
                  </a:lnTo>
                  <a:lnTo>
                    <a:pt x="423" y="1582"/>
                  </a:lnTo>
                  <a:lnTo>
                    <a:pt x="417" y="1574"/>
                  </a:lnTo>
                  <a:lnTo>
                    <a:pt x="416" y="1567"/>
                  </a:lnTo>
                  <a:lnTo>
                    <a:pt x="418" y="1559"/>
                  </a:lnTo>
                  <a:lnTo>
                    <a:pt x="421" y="1549"/>
                  </a:lnTo>
                  <a:lnTo>
                    <a:pt x="425" y="1540"/>
                  </a:lnTo>
                  <a:lnTo>
                    <a:pt x="427" y="1530"/>
                  </a:lnTo>
                  <a:lnTo>
                    <a:pt x="423" y="1519"/>
                  </a:lnTo>
                  <a:lnTo>
                    <a:pt x="416" y="1508"/>
                  </a:lnTo>
                  <a:lnTo>
                    <a:pt x="407" y="1499"/>
                  </a:lnTo>
                  <a:lnTo>
                    <a:pt x="401" y="1490"/>
                  </a:lnTo>
                  <a:lnTo>
                    <a:pt x="397" y="1482"/>
                  </a:lnTo>
                  <a:lnTo>
                    <a:pt x="391" y="1470"/>
                  </a:lnTo>
                  <a:lnTo>
                    <a:pt x="384" y="1457"/>
                  </a:lnTo>
                  <a:lnTo>
                    <a:pt x="380" y="1449"/>
                  </a:lnTo>
                  <a:lnTo>
                    <a:pt x="376" y="1437"/>
                  </a:lnTo>
                  <a:lnTo>
                    <a:pt x="372" y="1419"/>
                  </a:lnTo>
                  <a:lnTo>
                    <a:pt x="372" y="1397"/>
                  </a:lnTo>
                  <a:lnTo>
                    <a:pt x="375" y="1379"/>
                  </a:lnTo>
                  <a:lnTo>
                    <a:pt x="380" y="1366"/>
                  </a:lnTo>
                  <a:lnTo>
                    <a:pt x="386" y="1356"/>
                  </a:lnTo>
                  <a:lnTo>
                    <a:pt x="392" y="1349"/>
                  </a:lnTo>
                  <a:lnTo>
                    <a:pt x="398" y="1341"/>
                  </a:lnTo>
                  <a:lnTo>
                    <a:pt x="397" y="1330"/>
                  </a:lnTo>
                  <a:lnTo>
                    <a:pt x="390" y="1316"/>
                  </a:lnTo>
                  <a:lnTo>
                    <a:pt x="387" y="1307"/>
                  </a:lnTo>
                  <a:lnTo>
                    <a:pt x="387" y="1274"/>
                  </a:lnTo>
                  <a:lnTo>
                    <a:pt x="386" y="1267"/>
                  </a:lnTo>
                  <a:lnTo>
                    <a:pt x="381" y="1257"/>
                  </a:lnTo>
                  <a:lnTo>
                    <a:pt x="371" y="1224"/>
                  </a:lnTo>
                  <a:lnTo>
                    <a:pt x="364" y="1209"/>
                  </a:lnTo>
                  <a:lnTo>
                    <a:pt x="357" y="1200"/>
                  </a:lnTo>
                  <a:lnTo>
                    <a:pt x="350" y="1196"/>
                  </a:lnTo>
                  <a:lnTo>
                    <a:pt x="343" y="1193"/>
                  </a:lnTo>
                  <a:lnTo>
                    <a:pt x="339" y="1190"/>
                  </a:lnTo>
                  <a:lnTo>
                    <a:pt x="338" y="1183"/>
                  </a:lnTo>
                  <a:lnTo>
                    <a:pt x="339" y="1175"/>
                  </a:lnTo>
                  <a:lnTo>
                    <a:pt x="342" y="1161"/>
                  </a:lnTo>
                  <a:lnTo>
                    <a:pt x="345" y="1137"/>
                  </a:lnTo>
                  <a:lnTo>
                    <a:pt x="350" y="1127"/>
                  </a:lnTo>
                  <a:lnTo>
                    <a:pt x="354" y="1119"/>
                  </a:lnTo>
                  <a:lnTo>
                    <a:pt x="356" y="1112"/>
                  </a:lnTo>
                  <a:lnTo>
                    <a:pt x="351" y="1107"/>
                  </a:lnTo>
                  <a:lnTo>
                    <a:pt x="339" y="1098"/>
                  </a:lnTo>
                  <a:lnTo>
                    <a:pt x="335" y="1094"/>
                  </a:lnTo>
                  <a:lnTo>
                    <a:pt x="334" y="1094"/>
                  </a:lnTo>
                  <a:lnTo>
                    <a:pt x="332" y="1093"/>
                  </a:lnTo>
                  <a:lnTo>
                    <a:pt x="331" y="1094"/>
                  </a:lnTo>
                  <a:lnTo>
                    <a:pt x="328" y="1096"/>
                  </a:lnTo>
                  <a:lnTo>
                    <a:pt x="325" y="1098"/>
                  </a:lnTo>
                  <a:lnTo>
                    <a:pt x="317" y="1104"/>
                  </a:lnTo>
                  <a:lnTo>
                    <a:pt x="310" y="1108"/>
                  </a:lnTo>
                  <a:lnTo>
                    <a:pt x="302" y="1108"/>
                  </a:lnTo>
                  <a:lnTo>
                    <a:pt x="295" y="1104"/>
                  </a:lnTo>
                  <a:lnTo>
                    <a:pt x="291" y="1096"/>
                  </a:lnTo>
                  <a:lnTo>
                    <a:pt x="289" y="1087"/>
                  </a:lnTo>
                  <a:lnTo>
                    <a:pt x="284" y="1079"/>
                  </a:lnTo>
                  <a:lnTo>
                    <a:pt x="276" y="1071"/>
                  </a:lnTo>
                  <a:lnTo>
                    <a:pt x="265" y="1066"/>
                  </a:lnTo>
                  <a:lnTo>
                    <a:pt x="252" y="1064"/>
                  </a:lnTo>
                  <a:lnTo>
                    <a:pt x="241" y="1066"/>
                  </a:lnTo>
                  <a:lnTo>
                    <a:pt x="234" y="1067"/>
                  </a:lnTo>
                  <a:lnTo>
                    <a:pt x="230" y="1071"/>
                  </a:lnTo>
                  <a:lnTo>
                    <a:pt x="223" y="1079"/>
                  </a:lnTo>
                  <a:lnTo>
                    <a:pt x="215" y="1087"/>
                  </a:lnTo>
                  <a:lnTo>
                    <a:pt x="204" y="1093"/>
                  </a:lnTo>
                  <a:lnTo>
                    <a:pt x="190" y="1094"/>
                  </a:lnTo>
                  <a:lnTo>
                    <a:pt x="163" y="1092"/>
                  </a:lnTo>
                  <a:lnTo>
                    <a:pt x="152" y="1092"/>
                  </a:lnTo>
                  <a:lnTo>
                    <a:pt x="142" y="1093"/>
                  </a:lnTo>
                  <a:lnTo>
                    <a:pt x="135" y="1097"/>
                  </a:lnTo>
                  <a:lnTo>
                    <a:pt x="129" y="1111"/>
                  </a:lnTo>
                  <a:lnTo>
                    <a:pt x="127" y="1112"/>
                  </a:lnTo>
                  <a:lnTo>
                    <a:pt x="124" y="1112"/>
                  </a:lnTo>
                  <a:lnTo>
                    <a:pt x="122" y="1111"/>
                  </a:lnTo>
                  <a:lnTo>
                    <a:pt x="118" y="1108"/>
                  </a:lnTo>
                  <a:lnTo>
                    <a:pt x="103" y="1093"/>
                  </a:lnTo>
                  <a:lnTo>
                    <a:pt x="94" y="1086"/>
                  </a:lnTo>
                  <a:lnTo>
                    <a:pt x="90" y="1081"/>
                  </a:lnTo>
                  <a:lnTo>
                    <a:pt x="88" y="1078"/>
                  </a:lnTo>
                  <a:lnTo>
                    <a:pt x="86" y="1075"/>
                  </a:lnTo>
                  <a:lnTo>
                    <a:pt x="82" y="1068"/>
                  </a:lnTo>
                  <a:lnTo>
                    <a:pt x="78" y="1059"/>
                  </a:lnTo>
                  <a:lnTo>
                    <a:pt x="72" y="1046"/>
                  </a:lnTo>
                  <a:lnTo>
                    <a:pt x="64" y="1027"/>
                  </a:lnTo>
                  <a:lnTo>
                    <a:pt x="57" y="1019"/>
                  </a:lnTo>
                  <a:lnTo>
                    <a:pt x="48" y="1012"/>
                  </a:lnTo>
                  <a:lnTo>
                    <a:pt x="36" y="1007"/>
                  </a:lnTo>
                  <a:lnTo>
                    <a:pt x="21" y="1000"/>
                  </a:lnTo>
                  <a:lnTo>
                    <a:pt x="12" y="993"/>
                  </a:lnTo>
                  <a:lnTo>
                    <a:pt x="8" y="986"/>
                  </a:lnTo>
                  <a:lnTo>
                    <a:pt x="8" y="979"/>
                  </a:lnTo>
                  <a:lnTo>
                    <a:pt x="10" y="971"/>
                  </a:lnTo>
                  <a:lnTo>
                    <a:pt x="10" y="963"/>
                  </a:lnTo>
                  <a:lnTo>
                    <a:pt x="8" y="957"/>
                  </a:lnTo>
                  <a:lnTo>
                    <a:pt x="5" y="953"/>
                  </a:lnTo>
                  <a:lnTo>
                    <a:pt x="4" y="950"/>
                  </a:lnTo>
                  <a:lnTo>
                    <a:pt x="0" y="946"/>
                  </a:lnTo>
                  <a:lnTo>
                    <a:pt x="0" y="945"/>
                  </a:lnTo>
                  <a:lnTo>
                    <a:pt x="1" y="944"/>
                  </a:lnTo>
                  <a:lnTo>
                    <a:pt x="4" y="942"/>
                  </a:lnTo>
                  <a:lnTo>
                    <a:pt x="11" y="929"/>
                  </a:lnTo>
                  <a:lnTo>
                    <a:pt x="18" y="916"/>
                  </a:lnTo>
                  <a:lnTo>
                    <a:pt x="23" y="902"/>
                  </a:lnTo>
                  <a:lnTo>
                    <a:pt x="25" y="890"/>
                  </a:lnTo>
                  <a:lnTo>
                    <a:pt x="22" y="878"/>
                  </a:lnTo>
                  <a:lnTo>
                    <a:pt x="21" y="870"/>
                  </a:lnTo>
                  <a:lnTo>
                    <a:pt x="18" y="860"/>
                  </a:lnTo>
                  <a:lnTo>
                    <a:pt x="14" y="850"/>
                  </a:lnTo>
                  <a:lnTo>
                    <a:pt x="14" y="839"/>
                  </a:lnTo>
                  <a:lnTo>
                    <a:pt x="18" y="827"/>
                  </a:lnTo>
                  <a:lnTo>
                    <a:pt x="23" y="815"/>
                  </a:lnTo>
                  <a:lnTo>
                    <a:pt x="29" y="800"/>
                  </a:lnTo>
                  <a:lnTo>
                    <a:pt x="38" y="771"/>
                  </a:lnTo>
                  <a:lnTo>
                    <a:pt x="44" y="761"/>
                  </a:lnTo>
                  <a:lnTo>
                    <a:pt x="53" y="753"/>
                  </a:lnTo>
                  <a:lnTo>
                    <a:pt x="66" y="746"/>
                  </a:lnTo>
                  <a:lnTo>
                    <a:pt x="90" y="734"/>
                  </a:lnTo>
                  <a:lnTo>
                    <a:pt x="96" y="728"/>
                  </a:lnTo>
                  <a:lnTo>
                    <a:pt x="97" y="722"/>
                  </a:lnTo>
                  <a:lnTo>
                    <a:pt x="98" y="713"/>
                  </a:lnTo>
                  <a:lnTo>
                    <a:pt x="98" y="702"/>
                  </a:lnTo>
                  <a:lnTo>
                    <a:pt x="101" y="691"/>
                  </a:lnTo>
                  <a:lnTo>
                    <a:pt x="107" y="679"/>
                  </a:lnTo>
                  <a:lnTo>
                    <a:pt x="112" y="671"/>
                  </a:lnTo>
                  <a:lnTo>
                    <a:pt x="118" y="665"/>
                  </a:lnTo>
                  <a:lnTo>
                    <a:pt x="120" y="664"/>
                  </a:lnTo>
                  <a:lnTo>
                    <a:pt x="124" y="661"/>
                  </a:lnTo>
                  <a:lnTo>
                    <a:pt x="130" y="656"/>
                  </a:lnTo>
                  <a:lnTo>
                    <a:pt x="138" y="649"/>
                  </a:lnTo>
                  <a:lnTo>
                    <a:pt x="148" y="642"/>
                  </a:lnTo>
                  <a:lnTo>
                    <a:pt x="155" y="639"/>
                  </a:lnTo>
                  <a:lnTo>
                    <a:pt x="164" y="639"/>
                  </a:lnTo>
                  <a:lnTo>
                    <a:pt x="172" y="641"/>
                  </a:lnTo>
                  <a:lnTo>
                    <a:pt x="185" y="641"/>
                  </a:lnTo>
                  <a:lnTo>
                    <a:pt x="190" y="638"/>
                  </a:lnTo>
                  <a:lnTo>
                    <a:pt x="198" y="635"/>
                  </a:lnTo>
                  <a:lnTo>
                    <a:pt x="208" y="631"/>
                  </a:lnTo>
                  <a:lnTo>
                    <a:pt x="224" y="623"/>
                  </a:lnTo>
                  <a:lnTo>
                    <a:pt x="234" y="619"/>
                  </a:lnTo>
                  <a:lnTo>
                    <a:pt x="246" y="613"/>
                  </a:lnTo>
                  <a:lnTo>
                    <a:pt x="256" y="611"/>
                  </a:lnTo>
                  <a:lnTo>
                    <a:pt x="261" y="609"/>
                  </a:lnTo>
                  <a:lnTo>
                    <a:pt x="308" y="609"/>
                  </a:lnTo>
                  <a:lnTo>
                    <a:pt x="320" y="608"/>
                  </a:lnTo>
                  <a:lnTo>
                    <a:pt x="327" y="607"/>
                  </a:lnTo>
                  <a:lnTo>
                    <a:pt x="332" y="605"/>
                  </a:lnTo>
                  <a:lnTo>
                    <a:pt x="340" y="604"/>
                  </a:lnTo>
                  <a:lnTo>
                    <a:pt x="350" y="604"/>
                  </a:lnTo>
                  <a:lnTo>
                    <a:pt x="358" y="607"/>
                  </a:lnTo>
                  <a:lnTo>
                    <a:pt x="366" y="613"/>
                  </a:lnTo>
                  <a:lnTo>
                    <a:pt x="372" y="626"/>
                  </a:lnTo>
                  <a:lnTo>
                    <a:pt x="375" y="637"/>
                  </a:lnTo>
                  <a:lnTo>
                    <a:pt x="373" y="642"/>
                  </a:lnTo>
                  <a:lnTo>
                    <a:pt x="369" y="645"/>
                  </a:lnTo>
                  <a:lnTo>
                    <a:pt x="364" y="646"/>
                  </a:lnTo>
                  <a:lnTo>
                    <a:pt x="358" y="646"/>
                  </a:lnTo>
                  <a:lnTo>
                    <a:pt x="354" y="648"/>
                  </a:lnTo>
                  <a:lnTo>
                    <a:pt x="351" y="650"/>
                  </a:lnTo>
                  <a:lnTo>
                    <a:pt x="350" y="653"/>
                  </a:lnTo>
                  <a:lnTo>
                    <a:pt x="351" y="656"/>
                  </a:lnTo>
                  <a:lnTo>
                    <a:pt x="353" y="657"/>
                  </a:lnTo>
                  <a:lnTo>
                    <a:pt x="354" y="660"/>
                  </a:lnTo>
                  <a:lnTo>
                    <a:pt x="357" y="663"/>
                  </a:lnTo>
                  <a:lnTo>
                    <a:pt x="360" y="664"/>
                  </a:lnTo>
                  <a:lnTo>
                    <a:pt x="361" y="664"/>
                  </a:lnTo>
                  <a:lnTo>
                    <a:pt x="366" y="667"/>
                  </a:lnTo>
                  <a:lnTo>
                    <a:pt x="373" y="672"/>
                  </a:lnTo>
                  <a:lnTo>
                    <a:pt x="381" y="678"/>
                  </a:lnTo>
                  <a:lnTo>
                    <a:pt x="388" y="681"/>
                  </a:lnTo>
                  <a:lnTo>
                    <a:pt x="395" y="682"/>
                  </a:lnTo>
                  <a:lnTo>
                    <a:pt x="403" y="685"/>
                  </a:lnTo>
                  <a:lnTo>
                    <a:pt x="414" y="690"/>
                  </a:lnTo>
                  <a:lnTo>
                    <a:pt x="416" y="691"/>
                  </a:lnTo>
                  <a:lnTo>
                    <a:pt x="421" y="696"/>
                  </a:lnTo>
                  <a:lnTo>
                    <a:pt x="428" y="701"/>
                  </a:lnTo>
                  <a:lnTo>
                    <a:pt x="435" y="705"/>
                  </a:lnTo>
                  <a:lnTo>
                    <a:pt x="448" y="708"/>
                  </a:lnTo>
                  <a:lnTo>
                    <a:pt x="455" y="712"/>
                  </a:lnTo>
                  <a:lnTo>
                    <a:pt x="464" y="716"/>
                  </a:lnTo>
                  <a:lnTo>
                    <a:pt x="472" y="717"/>
                  </a:lnTo>
                  <a:lnTo>
                    <a:pt x="479" y="713"/>
                  </a:lnTo>
                  <a:lnTo>
                    <a:pt x="495" y="685"/>
                  </a:lnTo>
                  <a:lnTo>
                    <a:pt x="500" y="678"/>
                  </a:lnTo>
                  <a:lnTo>
                    <a:pt x="506" y="676"/>
                  </a:lnTo>
                  <a:lnTo>
                    <a:pt x="517" y="681"/>
                  </a:lnTo>
                  <a:lnTo>
                    <a:pt x="529" y="687"/>
                  </a:lnTo>
                  <a:lnTo>
                    <a:pt x="541" y="690"/>
                  </a:lnTo>
                  <a:lnTo>
                    <a:pt x="581" y="690"/>
                  </a:lnTo>
                  <a:lnTo>
                    <a:pt x="587" y="693"/>
                  </a:lnTo>
                  <a:lnTo>
                    <a:pt x="585" y="697"/>
                  </a:lnTo>
                  <a:lnTo>
                    <a:pt x="581" y="704"/>
                  </a:lnTo>
                  <a:lnTo>
                    <a:pt x="573" y="711"/>
                  </a:lnTo>
                  <a:lnTo>
                    <a:pt x="561" y="723"/>
                  </a:lnTo>
                  <a:lnTo>
                    <a:pt x="559" y="726"/>
                  </a:lnTo>
                  <a:lnTo>
                    <a:pt x="562" y="728"/>
                  </a:lnTo>
                  <a:lnTo>
                    <a:pt x="563" y="728"/>
                  </a:lnTo>
                  <a:lnTo>
                    <a:pt x="566" y="727"/>
                  </a:lnTo>
                  <a:lnTo>
                    <a:pt x="573" y="720"/>
                  </a:lnTo>
                  <a:lnTo>
                    <a:pt x="577" y="715"/>
                  </a:lnTo>
                  <a:lnTo>
                    <a:pt x="587" y="707"/>
                  </a:lnTo>
                  <a:lnTo>
                    <a:pt x="596" y="701"/>
                  </a:lnTo>
                  <a:lnTo>
                    <a:pt x="606" y="698"/>
                  </a:lnTo>
                  <a:lnTo>
                    <a:pt x="617" y="696"/>
                  </a:lnTo>
                  <a:lnTo>
                    <a:pt x="621" y="696"/>
                  </a:lnTo>
                  <a:lnTo>
                    <a:pt x="626" y="698"/>
                  </a:lnTo>
                  <a:lnTo>
                    <a:pt x="629" y="701"/>
                  </a:lnTo>
                  <a:lnTo>
                    <a:pt x="632" y="705"/>
                  </a:lnTo>
                  <a:lnTo>
                    <a:pt x="634" y="704"/>
                  </a:lnTo>
                  <a:lnTo>
                    <a:pt x="648" y="704"/>
                  </a:lnTo>
                  <a:lnTo>
                    <a:pt x="651" y="702"/>
                  </a:lnTo>
                  <a:lnTo>
                    <a:pt x="655" y="694"/>
                  </a:lnTo>
                  <a:lnTo>
                    <a:pt x="658" y="690"/>
                  </a:lnTo>
                  <a:lnTo>
                    <a:pt x="662" y="685"/>
                  </a:lnTo>
                  <a:lnTo>
                    <a:pt x="669" y="672"/>
                  </a:lnTo>
                  <a:lnTo>
                    <a:pt x="673" y="659"/>
                  </a:lnTo>
                  <a:lnTo>
                    <a:pt x="675" y="644"/>
                  </a:lnTo>
                  <a:lnTo>
                    <a:pt x="677" y="630"/>
                  </a:lnTo>
                  <a:lnTo>
                    <a:pt x="677" y="622"/>
                  </a:lnTo>
                  <a:lnTo>
                    <a:pt x="675" y="620"/>
                  </a:lnTo>
                  <a:lnTo>
                    <a:pt x="673" y="619"/>
                  </a:lnTo>
                  <a:lnTo>
                    <a:pt x="671" y="619"/>
                  </a:lnTo>
                  <a:lnTo>
                    <a:pt x="669" y="620"/>
                  </a:lnTo>
                  <a:lnTo>
                    <a:pt x="666" y="620"/>
                  </a:lnTo>
                  <a:lnTo>
                    <a:pt x="660" y="623"/>
                  </a:lnTo>
                  <a:lnTo>
                    <a:pt x="641" y="628"/>
                  </a:lnTo>
                  <a:lnTo>
                    <a:pt x="634" y="628"/>
                  </a:lnTo>
                  <a:lnTo>
                    <a:pt x="629" y="627"/>
                  </a:lnTo>
                  <a:lnTo>
                    <a:pt x="622" y="624"/>
                  </a:lnTo>
                  <a:lnTo>
                    <a:pt x="614" y="623"/>
                  </a:lnTo>
                  <a:lnTo>
                    <a:pt x="606" y="626"/>
                  </a:lnTo>
                  <a:lnTo>
                    <a:pt x="598" y="626"/>
                  </a:lnTo>
                  <a:lnTo>
                    <a:pt x="589" y="623"/>
                  </a:lnTo>
                  <a:lnTo>
                    <a:pt x="578" y="615"/>
                  </a:lnTo>
                  <a:lnTo>
                    <a:pt x="569" y="609"/>
                  </a:lnTo>
                  <a:lnTo>
                    <a:pt x="561" y="604"/>
                  </a:lnTo>
                  <a:lnTo>
                    <a:pt x="557" y="600"/>
                  </a:lnTo>
                  <a:lnTo>
                    <a:pt x="555" y="594"/>
                  </a:lnTo>
                  <a:lnTo>
                    <a:pt x="555" y="574"/>
                  </a:lnTo>
                  <a:lnTo>
                    <a:pt x="554" y="564"/>
                  </a:lnTo>
                  <a:lnTo>
                    <a:pt x="552" y="557"/>
                  </a:lnTo>
                  <a:lnTo>
                    <a:pt x="550" y="554"/>
                  </a:lnTo>
                  <a:lnTo>
                    <a:pt x="544" y="554"/>
                  </a:lnTo>
                  <a:lnTo>
                    <a:pt x="540" y="556"/>
                  </a:lnTo>
                  <a:lnTo>
                    <a:pt x="535" y="561"/>
                  </a:lnTo>
                  <a:lnTo>
                    <a:pt x="532" y="563"/>
                  </a:lnTo>
                  <a:lnTo>
                    <a:pt x="529" y="565"/>
                  </a:lnTo>
                  <a:lnTo>
                    <a:pt x="525" y="567"/>
                  </a:lnTo>
                  <a:lnTo>
                    <a:pt x="522" y="570"/>
                  </a:lnTo>
                  <a:lnTo>
                    <a:pt x="518" y="571"/>
                  </a:lnTo>
                  <a:lnTo>
                    <a:pt x="517" y="572"/>
                  </a:lnTo>
                  <a:lnTo>
                    <a:pt x="515" y="575"/>
                  </a:lnTo>
                  <a:lnTo>
                    <a:pt x="521" y="580"/>
                  </a:lnTo>
                  <a:lnTo>
                    <a:pt x="528" y="585"/>
                  </a:lnTo>
                  <a:lnTo>
                    <a:pt x="532" y="591"/>
                  </a:lnTo>
                  <a:lnTo>
                    <a:pt x="533" y="598"/>
                  </a:lnTo>
                  <a:lnTo>
                    <a:pt x="532" y="602"/>
                  </a:lnTo>
                  <a:lnTo>
                    <a:pt x="529" y="607"/>
                  </a:lnTo>
                  <a:lnTo>
                    <a:pt x="526" y="609"/>
                  </a:lnTo>
                  <a:lnTo>
                    <a:pt x="524" y="611"/>
                  </a:lnTo>
                  <a:lnTo>
                    <a:pt x="520" y="613"/>
                  </a:lnTo>
                  <a:lnTo>
                    <a:pt x="513" y="620"/>
                  </a:lnTo>
                  <a:lnTo>
                    <a:pt x="499" y="631"/>
                  </a:lnTo>
                  <a:lnTo>
                    <a:pt x="492" y="635"/>
                  </a:lnTo>
                  <a:lnTo>
                    <a:pt x="490" y="634"/>
                  </a:lnTo>
                  <a:lnTo>
                    <a:pt x="487" y="627"/>
                  </a:lnTo>
                  <a:lnTo>
                    <a:pt x="485" y="615"/>
                  </a:lnTo>
                  <a:lnTo>
                    <a:pt x="484" y="601"/>
                  </a:lnTo>
                  <a:lnTo>
                    <a:pt x="483" y="589"/>
                  </a:lnTo>
                  <a:lnTo>
                    <a:pt x="481" y="582"/>
                  </a:lnTo>
                  <a:lnTo>
                    <a:pt x="476" y="575"/>
                  </a:lnTo>
                  <a:lnTo>
                    <a:pt x="469" y="564"/>
                  </a:lnTo>
                  <a:lnTo>
                    <a:pt x="465" y="553"/>
                  </a:lnTo>
                  <a:lnTo>
                    <a:pt x="459" y="543"/>
                  </a:lnTo>
                  <a:lnTo>
                    <a:pt x="450" y="537"/>
                  </a:lnTo>
                  <a:lnTo>
                    <a:pt x="435" y="522"/>
                  </a:lnTo>
                  <a:lnTo>
                    <a:pt x="424" y="513"/>
                  </a:lnTo>
                  <a:lnTo>
                    <a:pt x="413" y="504"/>
                  </a:lnTo>
                  <a:lnTo>
                    <a:pt x="405" y="496"/>
                  </a:lnTo>
                  <a:lnTo>
                    <a:pt x="398" y="490"/>
                  </a:lnTo>
                  <a:lnTo>
                    <a:pt x="392" y="486"/>
                  </a:lnTo>
                  <a:lnTo>
                    <a:pt x="386" y="485"/>
                  </a:lnTo>
                  <a:lnTo>
                    <a:pt x="381" y="485"/>
                  </a:lnTo>
                  <a:lnTo>
                    <a:pt x="380" y="490"/>
                  </a:lnTo>
                  <a:lnTo>
                    <a:pt x="381" y="498"/>
                  </a:lnTo>
                  <a:lnTo>
                    <a:pt x="388" y="505"/>
                  </a:lnTo>
                  <a:lnTo>
                    <a:pt x="395" y="511"/>
                  </a:lnTo>
                  <a:lnTo>
                    <a:pt x="401" y="519"/>
                  </a:lnTo>
                  <a:lnTo>
                    <a:pt x="409" y="530"/>
                  </a:lnTo>
                  <a:lnTo>
                    <a:pt x="420" y="538"/>
                  </a:lnTo>
                  <a:lnTo>
                    <a:pt x="429" y="543"/>
                  </a:lnTo>
                  <a:lnTo>
                    <a:pt x="435" y="546"/>
                  </a:lnTo>
                  <a:lnTo>
                    <a:pt x="448" y="557"/>
                  </a:lnTo>
                  <a:lnTo>
                    <a:pt x="454" y="561"/>
                  </a:lnTo>
                  <a:lnTo>
                    <a:pt x="457" y="563"/>
                  </a:lnTo>
                  <a:lnTo>
                    <a:pt x="454" y="564"/>
                  </a:lnTo>
                  <a:lnTo>
                    <a:pt x="451" y="564"/>
                  </a:lnTo>
                  <a:lnTo>
                    <a:pt x="448" y="565"/>
                  </a:lnTo>
                  <a:lnTo>
                    <a:pt x="440" y="565"/>
                  </a:lnTo>
                  <a:lnTo>
                    <a:pt x="439" y="567"/>
                  </a:lnTo>
                  <a:lnTo>
                    <a:pt x="439" y="572"/>
                  </a:lnTo>
                  <a:lnTo>
                    <a:pt x="440" y="579"/>
                  </a:lnTo>
                  <a:lnTo>
                    <a:pt x="443" y="589"/>
                  </a:lnTo>
                  <a:lnTo>
                    <a:pt x="444" y="596"/>
                  </a:lnTo>
                  <a:lnTo>
                    <a:pt x="444" y="602"/>
                  </a:lnTo>
                  <a:lnTo>
                    <a:pt x="442" y="605"/>
                  </a:lnTo>
                  <a:lnTo>
                    <a:pt x="440" y="605"/>
                  </a:lnTo>
                  <a:lnTo>
                    <a:pt x="438" y="604"/>
                  </a:lnTo>
                  <a:lnTo>
                    <a:pt x="435" y="601"/>
                  </a:lnTo>
                  <a:lnTo>
                    <a:pt x="433" y="598"/>
                  </a:lnTo>
                  <a:lnTo>
                    <a:pt x="431" y="596"/>
                  </a:lnTo>
                  <a:lnTo>
                    <a:pt x="429" y="591"/>
                  </a:lnTo>
                  <a:lnTo>
                    <a:pt x="428" y="589"/>
                  </a:lnTo>
                  <a:lnTo>
                    <a:pt x="420" y="570"/>
                  </a:lnTo>
                  <a:lnTo>
                    <a:pt x="416" y="563"/>
                  </a:lnTo>
                  <a:lnTo>
                    <a:pt x="402" y="556"/>
                  </a:lnTo>
                  <a:lnTo>
                    <a:pt x="392" y="553"/>
                  </a:lnTo>
                  <a:lnTo>
                    <a:pt x="379" y="546"/>
                  </a:lnTo>
                  <a:lnTo>
                    <a:pt x="373" y="542"/>
                  </a:lnTo>
                  <a:lnTo>
                    <a:pt x="365" y="535"/>
                  </a:lnTo>
                  <a:lnTo>
                    <a:pt x="358" y="527"/>
                  </a:lnTo>
                  <a:lnTo>
                    <a:pt x="354" y="519"/>
                  </a:lnTo>
                  <a:lnTo>
                    <a:pt x="350" y="512"/>
                  </a:lnTo>
                  <a:lnTo>
                    <a:pt x="343" y="509"/>
                  </a:lnTo>
                  <a:lnTo>
                    <a:pt x="336" y="508"/>
                  </a:lnTo>
                  <a:lnTo>
                    <a:pt x="331" y="508"/>
                  </a:lnTo>
                  <a:lnTo>
                    <a:pt x="325" y="512"/>
                  </a:lnTo>
                  <a:lnTo>
                    <a:pt x="319" y="517"/>
                  </a:lnTo>
                  <a:lnTo>
                    <a:pt x="310" y="523"/>
                  </a:lnTo>
                  <a:lnTo>
                    <a:pt x="304" y="526"/>
                  </a:lnTo>
                  <a:lnTo>
                    <a:pt x="294" y="524"/>
                  </a:lnTo>
                  <a:lnTo>
                    <a:pt x="284" y="520"/>
                  </a:lnTo>
                  <a:lnTo>
                    <a:pt x="275" y="517"/>
                  </a:lnTo>
                  <a:lnTo>
                    <a:pt x="269" y="520"/>
                  </a:lnTo>
                  <a:lnTo>
                    <a:pt x="267" y="526"/>
                  </a:lnTo>
                  <a:lnTo>
                    <a:pt x="264" y="535"/>
                  </a:lnTo>
                  <a:lnTo>
                    <a:pt x="263" y="543"/>
                  </a:lnTo>
                  <a:lnTo>
                    <a:pt x="258" y="549"/>
                  </a:lnTo>
                  <a:lnTo>
                    <a:pt x="252" y="550"/>
                  </a:lnTo>
                  <a:lnTo>
                    <a:pt x="243" y="552"/>
                  </a:lnTo>
                  <a:lnTo>
                    <a:pt x="238" y="556"/>
                  </a:lnTo>
                  <a:lnTo>
                    <a:pt x="231" y="563"/>
                  </a:lnTo>
                  <a:lnTo>
                    <a:pt x="224" y="568"/>
                  </a:lnTo>
                  <a:lnTo>
                    <a:pt x="220" y="575"/>
                  </a:lnTo>
                  <a:lnTo>
                    <a:pt x="220" y="580"/>
                  </a:lnTo>
                  <a:lnTo>
                    <a:pt x="223" y="586"/>
                  </a:lnTo>
                  <a:lnTo>
                    <a:pt x="224" y="587"/>
                  </a:lnTo>
                  <a:lnTo>
                    <a:pt x="224" y="591"/>
                  </a:lnTo>
                  <a:lnTo>
                    <a:pt x="222" y="593"/>
                  </a:lnTo>
                  <a:lnTo>
                    <a:pt x="219" y="596"/>
                  </a:lnTo>
                  <a:lnTo>
                    <a:pt x="212" y="601"/>
                  </a:lnTo>
                  <a:lnTo>
                    <a:pt x="206" y="608"/>
                  </a:lnTo>
                  <a:lnTo>
                    <a:pt x="201" y="613"/>
                  </a:lnTo>
                  <a:lnTo>
                    <a:pt x="194" y="616"/>
                  </a:lnTo>
                  <a:lnTo>
                    <a:pt x="185" y="617"/>
                  </a:lnTo>
                  <a:lnTo>
                    <a:pt x="174" y="619"/>
                  </a:lnTo>
                  <a:lnTo>
                    <a:pt x="167" y="617"/>
                  </a:lnTo>
                  <a:lnTo>
                    <a:pt x="164" y="617"/>
                  </a:lnTo>
                  <a:lnTo>
                    <a:pt x="160" y="622"/>
                  </a:lnTo>
                  <a:lnTo>
                    <a:pt x="157" y="630"/>
                  </a:lnTo>
                  <a:lnTo>
                    <a:pt x="155" y="633"/>
                  </a:lnTo>
                  <a:lnTo>
                    <a:pt x="153" y="635"/>
                  </a:lnTo>
                  <a:lnTo>
                    <a:pt x="152" y="635"/>
                  </a:lnTo>
                  <a:lnTo>
                    <a:pt x="148" y="631"/>
                  </a:lnTo>
                  <a:lnTo>
                    <a:pt x="146" y="627"/>
                  </a:lnTo>
                  <a:lnTo>
                    <a:pt x="144" y="624"/>
                  </a:lnTo>
                  <a:lnTo>
                    <a:pt x="142" y="620"/>
                  </a:lnTo>
                  <a:lnTo>
                    <a:pt x="139" y="617"/>
                  </a:lnTo>
                  <a:lnTo>
                    <a:pt x="134" y="615"/>
                  </a:lnTo>
                  <a:lnTo>
                    <a:pt x="127" y="613"/>
                  </a:lnTo>
                  <a:lnTo>
                    <a:pt x="120" y="615"/>
                  </a:lnTo>
                  <a:lnTo>
                    <a:pt x="116" y="615"/>
                  </a:lnTo>
                  <a:lnTo>
                    <a:pt x="113" y="613"/>
                  </a:lnTo>
                  <a:lnTo>
                    <a:pt x="112" y="611"/>
                  </a:lnTo>
                  <a:lnTo>
                    <a:pt x="107" y="602"/>
                  </a:lnTo>
                  <a:lnTo>
                    <a:pt x="105" y="600"/>
                  </a:lnTo>
                  <a:lnTo>
                    <a:pt x="100" y="594"/>
                  </a:lnTo>
                  <a:lnTo>
                    <a:pt x="98" y="590"/>
                  </a:lnTo>
                  <a:lnTo>
                    <a:pt x="98" y="582"/>
                  </a:lnTo>
                  <a:lnTo>
                    <a:pt x="100" y="579"/>
                  </a:lnTo>
                  <a:lnTo>
                    <a:pt x="103" y="576"/>
                  </a:lnTo>
                  <a:lnTo>
                    <a:pt x="107" y="571"/>
                  </a:lnTo>
                  <a:lnTo>
                    <a:pt x="108" y="564"/>
                  </a:lnTo>
                  <a:lnTo>
                    <a:pt x="107" y="554"/>
                  </a:lnTo>
                  <a:lnTo>
                    <a:pt x="105" y="546"/>
                  </a:lnTo>
                  <a:lnTo>
                    <a:pt x="105" y="526"/>
                  </a:lnTo>
                  <a:lnTo>
                    <a:pt x="108" y="517"/>
                  </a:lnTo>
                  <a:lnTo>
                    <a:pt x="112" y="512"/>
                  </a:lnTo>
                  <a:lnTo>
                    <a:pt x="123" y="511"/>
                  </a:lnTo>
                  <a:lnTo>
                    <a:pt x="137" y="511"/>
                  </a:lnTo>
                  <a:lnTo>
                    <a:pt x="150" y="512"/>
                  </a:lnTo>
                  <a:lnTo>
                    <a:pt x="171" y="512"/>
                  </a:lnTo>
                  <a:lnTo>
                    <a:pt x="180" y="513"/>
                  </a:lnTo>
                  <a:lnTo>
                    <a:pt x="197" y="513"/>
                  </a:lnTo>
                  <a:lnTo>
                    <a:pt x="201" y="509"/>
                  </a:lnTo>
                  <a:lnTo>
                    <a:pt x="206" y="491"/>
                  </a:lnTo>
                  <a:lnTo>
                    <a:pt x="208" y="474"/>
                  </a:lnTo>
                  <a:lnTo>
                    <a:pt x="204" y="465"/>
                  </a:lnTo>
                  <a:lnTo>
                    <a:pt x="194" y="459"/>
                  </a:lnTo>
                  <a:lnTo>
                    <a:pt x="182" y="453"/>
                  </a:lnTo>
                  <a:lnTo>
                    <a:pt x="165" y="449"/>
                  </a:lnTo>
                  <a:lnTo>
                    <a:pt x="163" y="448"/>
                  </a:lnTo>
                  <a:lnTo>
                    <a:pt x="161" y="445"/>
                  </a:lnTo>
                  <a:lnTo>
                    <a:pt x="161" y="442"/>
                  </a:lnTo>
                  <a:lnTo>
                    <a:pt x="164" y="441"/>
                  </a:lnTo>
                  <a:lnTo>
                    <a:pt x="168" y="439"/>
                  </a:lnTo>
                  <a:lnTo>
                    <a:pt x="174" y="438"/>
                  </a:lnTo>
                  <a:lnTo>
                    <a:pt x="182" y="437"/>
                  </a:lnTo>
                  <a:lnTo>
                    <a:pt x="189" y="434"/>
                  </a:lnTo>
                  <a:lnTo>
                    <a:pt x="194" y="431"/>
                  </a:lnTo>
                  <a:lnTo>
                    <a:pt x="201" y="428"/>
                  </a:lnTo>
                  <a:lnTo>
                    <a:pt x="220" y="424"/>
                  </a:lnTo>
                  <a:lnTo>
                    <a:pt x="237" y="420"/>
                  </a:lnTo>
                  <a:lnTo>
                    <a:pt x="241" y="419"/>
                  </a:lnTo>
                  <a:lnTo>
                    <a:pt x="245" y="415"/>
                  </a:lnTo>
                  <a:lnTo>
                    <a:pt x="245" y="412"/>
                  </a:lnTo>
                  <a:lnTo>
                    <a:pt x="246" y="408"/>
                  </a:lnTo>
                  <a:lnTo>
                    <a:pt x="246" y="401"/>
                  </a:lnTo>
                  <a:lnTo>
                    <a:pt x="249" y="397"/>
                  </a:lnTo>
                  <a:lnTo>
                    <a:pt x="256" y="394"/>
                  </a:lnTo>
                  <a:lnTo>
                    <a:pt x="264" y="393"/>
                  </a:lnTo>
                  <a:lnTo>
                    <a:pt x="271" y="391"/>
                  </a:lnTo>
                  <a:lnTo>
                    <a:pt x="273" y="391"/>
                  </a:lnTo>
                  <a:lnTo>
                    <a:pt x="275" y="390"/>
                  </a:lnTo>
                  <a:lnTo>
                    <a:pt x="279" y="385"/>
                  </a:lnTo>
                  <a:lnTo>
                    <a:pt x="297" y="367"/>
                  </a:lnTo>
                  <a:lnTo>
                    <a:pt x="306" y="363"/>
                  </a:lnTo>
                  <a:lnTo>
                    <a:pt x="320" y="363"/>
                  </a:lnTo>
                  <a:lnTo>
                    <a:pt x="332" y="364"/>
                  </a:lnTo>
                  <a:lnTo>
                    <a:pt x="335" y="365"/>
                  </a:lnTo>
                  <a:lnTo>
                    <a:pt x="336" y="364"/>
                  </a:lnTo>
                  <a:lnTo>
                    <a:pt x="338" y="364"/>
                  </a:lnTo>
                  <a:lnTo>
                    <a:pt x="336" y="363"/>
                  </a:lnTo>
                  <a:lnTo>
                    <a:pt x="336" y="360"/>
                  </a:lnTo>
                  <a:lnTo>
                    <a:pt x="334" y="359"/>
                  </a:lnTo>
                  <a:lnTo>
                    <a:pt x="332" y="356"/>
                  </a:lnTo>
                  <a:lnTo>
                    <a:pt x="328" y="352"/>
                  </a:lnTo>
                  <a:lnTo>
                    <a:pt x="327" y="349"/>
                  </a:lnTo>
                  <a:lnTo>
                    <a:pt x="325" y="343"/>
                  </a:lnTo>
                  <a:lnTo>
                    <a:pt x="325" y="335"/>
                  </a:lnTo>
                  <a:lnTo>
                    <a:pt x="327" y="328"/>
                  </a:lnTo>
                  <a:lnTo>
                    <a:pt x="330" y="322"/>
                  </a:lnTo>
                  <a:lnTo>
                    <a:pt x="334" y="316"/>
                  </a:lnTo>
                  <a:lnTo>
                    <a:pt x="342" y="312"/>
                  </a:lnTo>
                  <a:lnTo>
                    <a:pt x="350" y="311"/>
                  </a:lnTo>
                  <a:lnTo>
                    <a:pt x="357" y="312"/>
                  </a:lnTo>
                  <a:lnTo>
                    <a:pt x="360" y="316"/>
                  </a:lnTo>
                  <a:lnTo>
                    <a:pt x="360" y="322"/>
                  </a:lnTo>
                  <a:lnTo>
                    <a:pt x="358" y="328"/>
                  </a:lnTo>
                  <a:lnTo>
                    <a:pt x="358" y="337"/>
                  </a:lnTo>
                  <a:lnTo>
                    <a:pt x="361" y="345"/>
                  </a:lnTo>
                  <a:lnTo>
                    <a:pt x="364" y="349"/>
                  </a:lnTo>
                  <a:lnTo>
                    <a:pt x="368" y="353"/>
                  </a:lnTo>
                  <a:lnTo>
                    <a:pt x="376" y="352"/>
                  </a:lnTo>
                  <a:lnTo>
                    <a:pt x="401" y="352"/>
                  </a:lnTo>
                  <a:lnTo>
                    <a:pt x="407" y="350"/>
                  </a:lnTo>
                  <a:lnTo>
                    <a:pt x="416" y="349"/>
                  </a:lnTo>
                  <a:lnTo>
                    <a:pt x="425" y="348"/>
                  </a:lnTo>
                  <a:lnTo>
                    <a:pt x="433" y="348"/>
                  </a:lnTo>
                  <a:lnTo>
                    <a:pt x="439" y="346"/>
                  </a:lnTo>
                  <a:lnTo>
                    <a:pt x="446" y="345"/>
                  </a:lnTo>
                  <a:lnTo>
                    <a:pt x="457" y="346"/>
                  </a:lnTo>
                  <a:lnTo>
                    <a:pt x="472" y="350"/>
                  </a:lnTo>
                  <a:lnTo>
                    <a:pt x="477" y="352"/>
                  </a:lnTo>
                  <a:lnTo>
                    <a:pt x="480" y="350"/>
                  </a:lnTo>
                  <a:lnTo>
                    <a:pt x="481" y="346"/>
                  </a:lnTo>
                  <a:lnTo>
                    <a:pt x="481" y="328"/>
                  </a:lnTo>
                  <a:lnTo>
                    <a:pt x="484" y="320"/>
                  </a:lnTo>
                  <a:lnTo>
                    <a:pt x="490" y="311"/>
                  </a:lnTo>
                  <a:lnTo>
                    <a:pt x="495" y="305"/>
                  </a:lnTo>
                  <a:lnTo>
                    <a:pt x="502" y="302"/>
                  </a:lnTo>
                  <a:lnTo>
                    <a:pt x="513" y="305"/>
                  </a:lnTo>
                  <a:lnTo>
                    <a:pt x="522" y="306"/>
                  </a:lnTo>
                  <a:lnTo>
                    <a:pt x="531" y="305"/>
                  </a:lnTo>
                  <a:lnTo>
                    <a:pt x="532" y="302"/>
                  </a:lnTo>
                  <a:lnTo>
                    <a:pt x="532" y="301"/>
                  </a:lnTo>
                  <a:lnTo>
                    <a:pt x="531" y="298"/>
                  </a:lnTo>
                  <a:lnTo>
                    <a:pt x="526" y="295"/>
                  </a:lnTo>
                  <a:lnTo>
                    <a:pt x="524" y="293"/>
                  </a:lnTo>
                  <a:lnTo>
                    <a:pt x="520" y="291"/>
                  </a:lnTo>
                  <a:lnTo>
                    <a:pt x="514" y="286"/>
                  </a:lnTo>
                  <a:lnTo>
                    <a:pt x="518" y="283"/>
                  </a:lnTo>
                  <a:lnTo>
                    <a:pt x="526" y="282"/>
                  </a:lnTo>
                  <a:lnTo>
                    <a:pt x="539" y="282"/>
                  </a:lnTo>
                  <a:lnTo>
                    <a:pt x="552" y="280"/>
                  </a:lnTo>
                  <a:lnTo>
                    <a:pt x="569" y="279"/>
                  </a:lnTo>
                  <a:lnTo>
                    <a:pt x="581" y="279"/>
                  </a:lnTo>
                  <a:lnTo>
                    <a:pt x="591" y="278"/>
                  </a:lnTo>
                  <a:lnTo>
                    <a:pt x="593" y="275"/>
                  </a:lnTo>
                  <a:lnTo>
                    <a:pt x="593" y="272"/>
                  </a:lnTo>
                  <a:lnTo>
                    <a:pt x="591" y="267"/>
                  </a:lnTo>
                  <a:lnTo>
                    <a:pt x="588" y="264"/>
                  </a:lnTo>
                  <a:lnTo>
                    <a:pt x="587" y="261"/>
                  </a:lnTo>
                  <a:lnTo>
                    <a:pt x="582" y="257"/>
                  </a:lnTo>
                  <a:lnTo>
                    <a:pt x="576" y="257"/>
                  </a:lnTo>
                  <a:lnTo>
                    <a:pt x="566" y="258"/>
                  </a:lnTo>
                  <a:lnTo>
                    <a:pt x="546" y="258"/>
                  </a:lnTo>
                  <a:lnTo>
                    <a:pt x="535" y="260"/>
                  </a:lnTo>
                  <a:lnTo>
                    <a:pt x="524" y="265"/>
                  </a:lnTo>
                  <a:lnTo>
                    <a:pt x="513" y="269"/>
                  </a:lnTo>
                  <a:lnTo>
                    <a:pt x="507" y="267"/>
                  </a:lnTo>
                  <a:lnTo>
                    <a:pt x="503" y="261"/>
                  </a:lnTo>
                  <a:lnTo>
                    <a:pt x="500" y="253"/>
                  </a:lnTo>
                  <a:lnTo>
                    <a:pt x="496" y="246"/>
                  </a:lnTo>
                  <a:lnTo>
                    <a:pt x="494" y="239"/>
                  </a:lnTo>
                  <a:lnTo>
                    <a:pt x="492" y="231"/>
                  </a:lnTo>
                  <a:lnTo>
                    <a:pt x="495" y="224"/>
                  </a:lnTo>
                  <a:lnTo>
                    <a:pt x="502" y="217"/>
                  </a:lnTo>
                  <a:lnTo>
                    <a:pt x="514" y="211"/>
                  </a:lnTo>
                  <a:lnTo>
                    <a:pt x="528" y="201"/>
                  </a:lnTo>
                  <a:lnTo>
                    <a:pt x="539" y="191"/>
                  </a:lnTo>
                  <a:lnTo>
                    <a:pt x="546" y="184"/>
                  </a:lnTo>
                  <a:lnTo>
                    <a:pt x="546" y="182"/>
                  </a:lnTo>
                  <a:lnTo>
                    <a:pt x="540" y="179"/>
                  </a:lnTo>
                  <a:lnTo>
                    <a:pt x="520" y="179"/>
                  </a:lnTo>
                  <a:lnTo>
                    <a:pt x="507" y="180"/>
                  </a:lnTo>
                  <a:lnTo>
                    <a:pt x="500" y="180"/>
                  </a:lnTo>
                  <a:lnTo>
                    <a:pt x="499" y="183"/>
                  </a:lnTo>
                  <a:lnTo>
                    <a:pt x="499" y="193"/>
                  </a:lnTo>
                  <a:lnTo>
                    <a:pt x="498" y="200"/>
                  </a:lnTo>
                  <a:lnTo>
                    <a:pt x="491" y="211"/>
                  </a:lnTo>
                  <a:lnTo>
                    <a:pt x="483" y="219"/>
                  </a:lnTo>
                  <a:lnTo>
                    <a:pt x="474" y="223"/>
                  </a:lnTo>
                  <a:lnTo>
                    <a:pt x="461" y="226"/>
                  </a:lnTo>
                  <a:lnTo>
                    <a:pt x="454" y="228"/>
                  </a:lnTo>
                  <a:lnTo>
                    <a:pt x="447" y="234"/>
                  </a:lnTo>
                  <a:lnTo>
                    <a:pt x="443" y="238"/>
                  </a:lnTo>
                  <a:lnTo>
                    <a:pt x="442" y="241"/>
                  </a:lnTo>
                  <a:lnTo>
                    <a:pt x="440" y="245"/>
                  </a:lnTo>
                  <a:lnTo>
                    <a:pt x="440" y="246"/>
                  </a:lnTo>
                  <a:lnTo>
                    <a:pt x="442" y="248"/>
                  </a:lnTo>
                  <a:lnTo>
                    <a:pt x="443" y="250"/>
                  </a:lnTo>
                  <a:lnTo>
                    <a:pt x="446" y="252"/>
                  </a:lnTo>
                  <a:lnTo>
                    <a:pt x="448" y="252"/>
                  </a:lnTo>
                  <a:lnTo>
                    <a:pt x="457" y="254"/>
                  </a:lnTo>
                  <a:lnTo>
                    <a:pt x="462" y="258"/>
                  </a:lnTo>
                  <a:lnTo>
                    <a:pt x="464" y="264"/>
                  </a:lnTo>
                  <a:lnTo>
                    <a:pt x="462" y="271"/>
                  </a:lnTo>
                  <a:lnTo>
                    <a:pt x="457" y="279"/>
                  </a:lnTo>
                  <a:lnTo>
                    <a:pt x="451" y="283"/>
                  </a:lnTo>
                  <a:lnTo>
                    <a:pt x="440" y="300"/>
                  </a:lnTo>
                  <a:lnTo>
                    <a:pt x="439" y="308"/>
                  </a:lnTo>
                  <a:lnTo>
                    <a:pt x="439" y="312"/>
                  </a:lnTo>
                  <a:lnTo>
                    <a:pt x="438" y="315"/>
                  </a:lnTo>
                  <a:lnTo>
                    <a:pt x="435" y="319"/>
                  </a:lnTo>
                  <a:lnTo>
                    <a:pt x="432" y="320"/>
                  </a:lnTo>
                  <a:lnTo>
                    <a:pt x="431" y="323"/>
                  </a:lnTo>
                  <a:lnTo>
                    <a:pt x="425" y="326"/>
                  </a:lnTo>
                  <a:lnTo>
                    <a:pt x="417" y="327"/>
                  </a:lnTo>
                  <a:lnTo>
                    <a:pt x="407" y="330"/>
                  </a:lnTo>
                  <a:lnTo>
                    <a:pt x="397" y="331"/>
                  </a:lnTo>
                  <a:lnTo>
                    <a:pt x="387" y="334"/>
                  </a:lnTo>
                  <a:lnTo>
                    <a:pt x="380" y="335"/>
                  </a:lnTo>
                  <a:lnTo>
                    <a:pt x="377" y="335"/>
                  </a:lnTo>
                  <a:lnTo>
                    <a:pt x="375" y="334"/>
                  </a:lnTo>
                  <a:lnTo>
                    <a:pt x="372" y="328"/>
                  </a:lnTo>
                  <a:lnTo>
                    <a:pt x="372" y="326"/>
                  </a:lnTo>
                  <a:lnTo>
                    <a:pt x="373" y="322"/>
                  </a:lnTo>
                  <a:lnTo>
                    <a:pt x="372" y="313"/>
                  </a:lnTo>
                  <a:lnTo>
                    <a:pt x="364" y="285"/>
                  </a:lnTo>
                  <a:lnTo>
                    <a:pt x="362" y="282"/>
                  </a:lnTo>
                  <a:lnTo>
                    <a:pt x="361" y="280"/>
                  </a:lnTo>
                  <a:lnTo>
                    <a:pt x="360" y="280"/>
                  </a:lnTo>
                  <a:lnTo>
                    <a:pt x="354" y="283"/>
                  </a:lnTo>
                  <a:lnTo>
                    <a:pt x="349" y="289"/>
                  </a:lnTo>
                  <a:lnTo>
                    <a:pt x="342" y="302"/>
                  </a:lnTo>
                  <a:lnTo>
                    <a:pt x="332" y="304"/>
                  </a:lnTo>
                  <a:lnTo>
                    <a:pt x="323" y="304"/>
                  </a:lnTo>
                  <a:lnTo>
                    <a:pt x="312" y="301"/>
                  </a:lnTo>
                  <a:lnTo>
                    <a:pt x="304" y="294"/>
                  </a:lnTo>
                  <a:lnTo>
                    <a:pt x="298" y="286"/>
                  </a:lnTo>
                  <a:lnTo>
                    <a:pt x="295" y="278"/>
                  </a:lnTo>
                  <a:lnTo>
                    <a:pt x="295" y="268"/>
                  </a:lnTo>
                  <a:lnTo>
                    <a:pt x="294" y="260"/>
                  </a:lnTo>
                  <a:lnTo>
                    <a:pt x="291" y="252"/>
                  </a:lnTo>
                  <a:lnTo>
                    <a:pt x="290" y="245"/>
                  </a:lnTo>
                  <a:lnTo>
                    <a:pt x="291" y="239"/>
                  </a:lnTo>
                  <a:lnTo>
                    <a:pt x="297" y="231"/>
                  </a:lnTo>
                  <a:lnTo>
                    <a:pt x="305" y="220"/>
                  </a:lnTo>
                  <a:lnTo>
                    <a:pt x="314" y="211"/>
                  </a:lnTo>
                  <a:lnTo>
                    <a:pt x="324" y="202"/>
                  </a:lnTo>
                  <a:lnTo>
                    <a:pt x="335" y="197"/>
                  </a:lnTo>
                  <a:lnTo>
                    <a:pt x="357" y="190"/>
                  </a:lnTo>
                  <a:lnTo>
                    <a:pt x="377" y="179"/>
                  </a:lnTo>
                  <a:lnTo>
                    <a:pt x="394" y="167"/>
                  </a:lnTo>
                  <a:lnTo>
                    <a:pt x="405" y="154"/>
                  </a:lnTo>
                  <a:lnTo>
                    <a:pt x="413" y="142"/>
                  </a:lnTo>
                  <a:lnTo>
                    <a:pt x="418" y="135"/>
                  </a:lnTo>
                  <a:lnTo>
                    <a:pt x="423" y="132"/>
                  </a:lnTo>
                  <a:lnTo>
                    <a:pt x="432" y="126"/>
                  </a:lnTo>
                  <a:lnTo>
                    <a:pt x="446" y="119"/>
                  </a:lnTo>
                  <a:lnTo>
                    <a:pt x="462" y="109"/>
                  </a:lnTo>
                  <a:lnTo>
                    <a:pt x="480" y="101"/>
                  </a:lnTo>
                  <a:lnTo>
                    <a:pt x="496" y="94"/>
                  </a:lnTo>
                  <a:lnTo>
                    <a:pt x="511" y="87"/>
                  </a:lnTo>
                  <a:lnTo>
                    <a:pt x="524" y="84"/>
                  </a:lnTo>
                  <a:lnTo>
                    <a:pt x="537" y="84"/>
                  </a:lnTo>
                  <a:lnTo>
                    <a:pt x="552" y="87"/>
                  </a:lnTo>
                  <a:lnTo>
                    <a:pt x="570" y="93"/>
                  </a:lnTo>
                  <a:lnTo>
                    <a:pt x="587" y="98"/>
                  </a:lnTo>
                  <a:lnTo>
                    <a:pt x="602" y="104"/>
                  </a:lnTo>
                  <a:lnTo>
                    <a:pt x="613" y="109"/>
                  </a:lnTo>
                  <a:lnTo>
                    <a:pt x="633" y="117"/>
                  </a:lnTo>
                  <a:lnTo>
                    <a:pt x="643" y="121"/>
                  </a:lnTo>
                  <a:lnTo>
                    <a:pt x="658" y="128"/>
                  </a:lnTo>
                  <a:lnTo>
                    <a:pt x="675" y="132"/>
                  </a:lnTo>
                  <a:lnTo>
                    <a:pt x="692" y="132"/>
                  </a:lnTo>
                  <a:lnTo>
                    <a:pt x="707" y="131"/>
                  </a:lnTo>
                  <a:lnTo>
                    <a:pt x="719" y="131"/>
                  </a:lnTo>
                  <a:lnTo>
                    <a:pt x="729" y="135"/>
                  </a:lnTo>
                  <a:lnTo>
                    <a:pt x="738" y="141"/>
                  </a:lnTo>
                  <a:lnTo>
                    <a:pt x="745" y="149"/>
                  </a:lnTo>
                  <a:lnTo>
                    <a:pt x="752" y="154"/>
                  </a:lnTo>
                  <a:lnTo>
                    <a:pt x="756" y="158"/>
                  </a:lnTo>
                  <a:lnTo>
                    <a:pt x="753" y="161"/>
                  </a:lnTo>
                  <a:lnTo>
                    <a:pt x="744" y="167"/>
                  </a:lnTo>
                  <a:lnTo>
                    <a:pt x="729" y="172"/>
                  </a:lnTo>
                  <a:lnTo>
                    <a:pt x="712" y="176"/>
                  </a:lnTo>
                  <a:lnTo>
                    <a:pt x="699" y="178"/>
                  </a:lnTo>
                  <a:lnTo>
                    <a:pt x="686" y="176"/>
                  </a:lnTo>
                  <a:lnTo>
                    <a:pt x="675" y="174"/>
                  </a:lnTo>
                  <a:lnTo>
                    <a:pt x="667" y="171"/>
                  </a:lnTo>
                  <a:lnTo>
                    <a:pt x="665" y="169"/>
                  </a:lnTo>
                  <a:lnTo>
                    <a:pt x="662" y="169"/>
                  </a:lnTo>
                  <a:lnTo>
                    <a:pt x="660" y="171"/>
                  </a:lnTo>
                  <a:lnTo>
                    <a:pt x="660" y="172"/>
                  </a:lnTo>
                  <a:lnTo>
                    <a:pt x="665" y="176"/>
                  </a:lnTo>
                  <a:lnTo>
                    <a:pt x="670" y="183"/>
                  </a:lnTo>
                  <a:lnTo>
                    <a:pt x="673" y="189"/>
                  </a:lnTo>
                  <a:lnTo>
                    <a:pt x="673" y="201"/>
                  </a:lnTo>
                  <a:lnTo>
                    <a:pt x="674" y="204"/>
                  </a:lnTo>
                  <a:lnTo>
                    <a:pt x="681" y="204"/>
                  </a:lnTo>
                  <a:lnTo>
                    <a:pt x="689" y="200"/>
                  </a:lnTo>
                  <a:lnTo>
                    <a:pt x="690" y="198"/>
                  </a:lnTo>
                  <a:lnTo>
                    <a:pt x="692" y="198"/>
                  </a:lnTo>
                  <a:lnTo>
                    <a:pt x="693" y="197"/>
                  </a:lnTo>
                  <a:lnTo>
                    <a:pt x="693" y="195"/>
                  </a:lnTo>
                  <a:lnTo>
                    <a:pt x="695" y="195"/>
                  </a:lnTo>
                  <a:lnTo>
                    <a:pt x="696" y="194"/>
                  </a:lnTo>
                  <a:lnTo>
                    <a:pt x="700" y="194"/>
                  </a:lnTo>
                  <a:lnTo>
                    <a:pt x="703" y="195"/>
                  </a:lnTo>
                  <a:lnTo>
                    <a:pt x="707" y="198"/>
                  </a:lnTo>
                  <a:lnTo>
                    <a:pt x="715" y="202"/>
                  </a:lnTo>
                  <a:lnTo>
                    <a:pt x="721" y="204"/>
                  </a:lnTo>
                  <a:lnTo>
                    <a:pt x="729" y="201"/>
                  </a:lnTo>
                  <a:lnTo>
                    <a:pt x="732" y="198"/>
                  </a:lnTo>
                  <a:lnTo>
                    <a:pt x="732" y="183"/>
                  </a:lnTo>
                  <a:lnTo>
                    <a:pt x="733" y="180"/>
                  </a:lnTo>
                  <a:lnTo>
                    <a:pt x="738" y="178"/>
                  </a:lnTo>
                  <a:lnTo>
                    <a:pt x="742" y="176"/>
                  </a:lnTo>
                  <a:lnTo>
                    <a:pt x="747" y="176"/>
                  </a:lnTo>
                  <a:lnTo>
                    <a:pt x="752" y="174"/>
                  </a:lnTo>
                  <a:lnTo>
                    <a:pt x="755" y="171"/>
                  </a:lnTo>
                  <a:lnTo>
                    <a:pt x="759" y="169"/>
                  </a:lnTo>
                  <a:lnTo>
                    <a:pt x="764" y="167"/>
                  </a:lnTo>
                  <a:lnTo>
                    <a:pt x="770" y="165"/>
                  </a:lnTo>
                  <a:lnTo>
                    <a:pt x="771" y="165"/>
                  </a:lnTo>
                  <a:lnTo>
                    <a:pt x="773" y="167"/>
                  </a:lnTo>
                  <a:lnTo>
                    <a:pt x="774" y="169"/>
                  </a:lnTo>
                  <a:lnTo>
                    <a:pt x="775" y="174"/>
                  </a:lnTo>
                  <a:lnTo>
                    <a:pt x="778" y="179"/>
                  </a:lnTo>
                  <a:lnTo>
                    <a:pt x="781" y="180"/>
                  </a:lnTo>
                  <a:lnTo>
                    <a:pt x="783" y="180"/>
                  </a:lnTo>
                  <a:lnTo>
                    <a:pt x="785" y="178"/>
                  </a:lnTo>
                  <a:lnTo>
                    <a:pt x="785" y="168"/>
                  </a:lnTo>
                  <a:lnTo>
                    <a:pt x="783" y="164"/>
                  </a:lnTo>
                  <a:lnTo>
                    <a:pt x="783" y="161"/>
                  </a:lnTo>
                  <a:lnTo>
                    <a:pt x="782" y="160"/>
                  </a:lnTo>
                  <a:lnTo>
                    <a:pt x="779" y="152"/>
                  </a:lnTo>
                  <a:lnTo>
                    <a:pt x="779" y="143"/>
                  </a:lnTo>
                  <a:lnTo>
                    <a:pt x="781" y="137"/>
                  </a:lnTo>
                  <a:lnTo>
                    <a:pt x="786" y="134"/>
                  </a:lnTo>
                  <a:lnTo>
                    <a:pt x="796" y="132"/>
                  </a:lnTo>
                  <a:lnTo>
                    <a:pt x="805" y="132"/>
                  </a:lnTo>
                  <a:lnTo>
                    <a:pt x="812" y="135"/>
                  </a:lnTo>
                  <a:lnTo>
                    <a:pt x="814" y="141"/>
                  </a:lnTo>
                  <a:lnTo>
                    <a:pt x="811" y="149"/>
                  </a:lnTo>
                  <a:lnTo>
                    <a:pt x="807" y="157"/>
                  </a:lnTo>
                  <a:lnTo>
                    <a:pt x="807" y="164"/>
                  </a:lnTo>
                  <a:lnTo>
                    <a:pt x="808" y="167"/>
                  </a:lnTo>
                  <a:lnTo>
                    <a:pt x="812" y="167"/>
                  </a:lnTo>
                  <a:lnTo>
                    <a:pt x="814" y="164"/>
                  </a:lnTo>
                  <a:lnTo>
                    <a:pt x="819" y="158"/>
                  </a:lnTo>
                  <a:lnTo>
                    <a:pt x="820" y="154"/>
                  </a:lnTo>
                  <a:lnTo>
                    <a:pt x="823" y="152"/>
                  </a:lnTo>
                  <a:lnTo>
                    <a:pt x="829" y="149"/>
                  </a:lnTo>
                  <a:lnTo>
                    <a:pt x="846" y="149"/>
                  </a:lnTo>
                  <a:lnTo>
                    <a:pt x="860" y="148"/>
                  </a:lnTo>
                  <a:lnTo>
                    <a:pt x="868" y="145"/>
                  </a:lnTo>
                  <a:lnTo>
                    <a:pt x="874" y="142"/>
                  </a:lnTo>
                  <a:lnTo>
                    <a:pt x="882" y="137"/>
                  </a:lnTo>
                  <a:lnTo>
                    <a:pt x="887" y="137"/>
                  </a:lnTo>
                  <a:lnTo>
                    <a:pt x="896" y="139"/>
                  </a:lnTo>
                  <a:lnTo>
                    <a:pt x="901" y="141"/>
                  </a:lnTo>
                  <a:lnTo>
                    <a:pt x="905" y="143"/>
                  </a:lnTo>
                  <a:lnTo>
                    <a:pt x="909" y="143"/>
                  </a:lnTo>
                  <a:lnTo>
                    <a:pt x="911" y="145"/>
                  </a:lnTo>
                  <a:lnTo>
                    <a:pt x="912" y="145"/>
                  </a:lnTo>
                  <a:lnTo>
                    <a:pt x="913" y="143"/>
                  </a:lnTo>
                  <a:lnTo>
                    <a:pt x="915" y="141"/>
                  </a:lnTo>
                  <a:lnTo>
                    <a:pt x="916" y="139"/>
                  </a:lnTo>
                  <a:lnTo>
                    <a:pt x="922" y="137"/>
                  </a:lnTo>
                  <a:lnTo>
                    <a:pt x="938" y="137"/>
                  </a:lnTo>
                  <a:lnTo>
                    <a:pt x="946" y="135"/>
                  </a:lnTo>
                  <a:lnTo>
                    <a:pt x="950" y="134"/>
                  </a:lnTo>
                  <a:lnTo>
                    <a:pt x="953" y="132"/>
                  </a:lnTo>
                  <a:lnTo>
                    <a:pt x="956" y="132"/>
                  </a:lnTo>
                  <a:lnTo>
                    <a:pt x="958" y="134"/>
                  </a:lnTo>
                  <a:lnTo>
                    <a:pt x="964" y="139"/>
                  </a:lnTo>
                  <a:lnTo>
                    <a:pt x="967" y="141"/>
                  </a:lnTo>
                  <a:lnTo>
                    <a:pt x="974" y="141"/>
                  </a:lnTo>
                  <a:lnTo>
                    <a:pt x="982" y="137"/>
                  </a:lnTo>
                  <a:lnTo>
                    <a:pt x="987" y="130"/>
                  </a:lnTo>
                  <a:lnTo>
                    <a:pt x="991" y="126"/>
                  </a:lnTo>
                  <a:lnTo>
                    <a:pt x="997" y="123"/>
                  </a:lnTo>
                  <a:lnTo>
                    <a:pt x="1013" y="120"/>
                  </a:lnTo>
                  <a:lnTo>
                    <a:pt x="1021" y="121"/>
                  </a:lnTo>
                  <a:lnTo>
                    <a:pt x="1031" y="124"/>
                  </a:lnTo>
                  <a:lnTo>
                    <a:pt x="1039" y="127"/>
                  </a:lnTo>
                  <a:lnTo>
                    <a:pt x="1049" y="128"/>
                  </a:lnTo>
                  <a:lnTo>
                    <a:pt x="1056" y="130"/>
                  </a:lnTo>
                  <a:lnTo>
                    <a:pt x="1064" y="132"/>
                  </a:lnTo>
                  <a:lnTo>
                    <a:pt x="1075" y="138"/>
                  </a:lnTo>
                  <a:lnTo>
                    <a:pt x="1088" y="141"/>
                  </a:lnTo>
                  <a:lnTo>
                    <a:pt x="1094" y="139"/>
                  </a:lnTo>
                  <a:lnTo>
                    <a:pt x="1095" y="135"/>
                  </a:lnTo>
                  <a:lnTo>
                    <a:pt x="1094" y="132"/>
                  </a:lnTo>
                  <a:lnTo>
                    <a:pt x="1091" y="128"/>
                  </a:lnTo>
                  <a:lnTo>
                    <a:pt x="1086" y="123"/>
                  </a:lnTo>
                  <a:lnTo>
                    <a:pt x="1077" y="119"/>
                  </a:lnTo>
                  <a:lnTo>
                    <a:pt x="1069" y="111"/>
                  </a:lnTo>
                  <a:lnTo>
                    <a:pt x="1068" y="102"/>
                  </a:lnTo>
                  <a:lnTo>
                    <a:pt x="1071" y="95"/>
                  </a:lnTo>
                  <a:lnTo>
                    <a:pt x="1077" y="93"/>
                  </a:lnTo>
                  <a:lnTo>
                    <a:pt x="1082" y="91"/>
                  </a:lnTo>
                  <a:lnTo>
                    <a:pt x="1084" y="90"/>
                  </a:lnTo>
                  <a:lnTo>
                    <a:pt x="1086" y="89"/>
                  </a:lnTo>
                  <a:lnTo>
                    <a:pt x="1087" y="86"/>
                  </a:lnTo>
                  <a:lnTo>
                    <a:pt x="1092" y="80"/>
                  </a:lnTo>
                  <a:lnTo>
                    <a:pt x="1099" y="75"/>
                  </a:lnTo>
                  <a:lnTo>
                    <a:pt x="1106" y="67"/>
                  </a:lnTo>
                  <a:lnTo>
                    <a:pt x="1112" y="61"/>
                  </a:lnTo>
                  <a:lnTo>
                    <a:pt x="1118" y="60"/>
                  </a:lnTo>
                  <a:lnTo>
                    <a:pt x="1132" y="68"/>
                  </a:lnTo>
                  <a:lnTo>
                    <a:pt x="1146" y="78"/>
                  </a:lnTo>
                  <a:lnTo>
                    <a:pt x="1151" y="83"/>
                  </a:lnTo>
                  <a:lnTo>
                    <a:pt x="1150" y="89"/>
                  </a:lnTo>
                  <a:lnTo>
                    <a:pt x="1144" y="100"/>
                  </a:lnTo>
                  <a:lnTo>
                    <a:pt x="1144" y="108"/>
                  </a:lnTo>
                  <a:lnTo>
                    <a:pt x="1146" y="117"/>
                  </a:lnTo>
                  <a:lnTo>
                    <a:pt x="1147" y="128"/>
                  </a:lnTo>
                  <a:lnTo>
                    <a:pt x="1150" y="134"/>
                  </a:lnTo>
                  <a:lnTo>
                    <a:pt x="1151" y="138"/>
                  </a:lnTo>
                  <a:lnTo>
                    <a:pt x="1149" y="145"/>
                  </a:lnTo>
                  <a:lnTo>
                    <a:pt x="1144" y="152"/>
                  </a:lnTo>
                  <a:lnTo>
                    <a:pt x="1139" y="158"/>
                  </a:lnTo>
                  <a:lnTo>
                    <a:pt x="1132" y="164"/>
                  </a:lnTo>
                  <a:lnTo>
                    <a:pt x="1125" y="171"/>
                  </a:lnTo>
                  <a:lnTo>
                    <a:pt x="1121" y="178"/>
                  </a:lnTo>
                  <a:lnTo>
                    <a:pt x="1121" y="180"/>
                  </a:lnTo>
                  <a:lnTo>
                    <a:pt x="1125" y="180"/>
                  </a:lnTo>
                  <a:lnTo>
                    <a:pt x="1132" y="178"/>
                  </a:lnTo>
                  <a:lnTo>
                    <a:pt x="1140" y="174"/>
                  </a:lnTo>
                  <a:lnTo>
                    <a:pt x="1147" y="171"/>
                  </a:lnTo>
                  <a:lnTo>
                    <a:pt x="1150" y="169"/>
                  </a:lnTo>
                  <a:lnTo>
                    <a:pt x="1151" y="167"/>
                  </a:lnTo>
                  <a:lnTo>
                    <a:pt x="1157" y="161"/>
                  </a:lnTo>
                  <a:lnTo>
                    <a:pt x="1162" y="153"/>
                  </a:lnTo>
                  <a:lnTo>
                    <a:pt x="1168" y="146"/>
                  </a:lnTo>
                  <a:lnTo>
                    <a:pt x="1173" y="141"/>
                  </a:lnTo>
                  <a:lnTo>
                    <a:pt x="1177" y="138"/>
                  </a:lnTo>
                  <a:lnTo>
                    <a:pt x="1181" y="137"/>
                  </a:lnTo>
                  <a:lnTo>
                    <a:pt x="1184" y="135"/>
                  </a:lnTo>
                  <a:lnTo>
                    <a:pt x="1188" y="137"/>
                  </a:lnTo>
                  <a:lnTo>
                    <a:pt x="1190" y="138"/>
                  </a:lnTo>
                  <a:lnTo>
                    <a:pt x="1191" y="142"/>
                  </a:lnTo>
                  <a:lnTo>
                    <a:pt x="1196" y="148"/>
                  </a:lnTo>
                  <a:lnTo>
                    <a:pt x="1205" y="149"/>
                  </a:lnTo>
                  <a:lnTo>
                    <a:pt x="1216" y="146"/>
                  </a:lnTo>
                  <a:lnTo>
                    <a:pt x="1220" y="145"/>
                  </a:lnTo>
                  <a:lnTo>
                    <a:pt x="1220" y="141"/>
                  </a:lnTo>
                  <a:lnTo>
                    <a:pt x="1218" y="138"/>
                  </a:lnTo>
                  <a:lnTo>
                    <a:pt x="1217" y="134"/>
                  </a:lnTo>
                  <a:lnTo>
                    <a:pt x="1216" y="131"/>
                  </a:lnTo>
                  <a:lnTo>
                    <a:pt x="1214" y="126"/>
                  </a:lnTo>
                  <a:lnTo>
                    <a:pt x="1213" y="121"/>
                  </a:lnTo>
                  <a:lnTo>
                    <a:pt x="1207" y="120"/>
                  </a:lnTo>
                  <a:lnTo>
                    <a:pt x="1201" y="120"/>
                  </a:lnTo>
                  <a:lnTo>
                    <a:pt x="1194" y="123"/>
                  </a:lnTo>
                  <a:lnTo>
                    <a:pt x="1187" y="124"/>
                  </a:lnTo>
                  <a:lnTo>
                    <a:pt x="1179" y="127"/>
                  </a:lnTo>
                  <a:lnTo>
                    <a:pt x="1170" y="135"/>
                  </a:lnTo>
                  <a:lnTo>
                    <a:pt x="1168" y="137"/>
                  </a:lnTo>
                  <a:lnTo>
                    <a:pt x="1166" y="138"/>
                  </a:lnTo>
                  <a:lnTo>
                    <a:pt x="1165" y="137"/>
                  </a:lnTo>
                  <a:lnTo>
                    <a:pt x="1164" y="134"/>
                  </a:lnTo>
                  <a:lnTo>
                    <a:pt x="1164" y="130"/>
                  </a:lnTo>
                  <a:lnTo>
                    <a:pt x="1165" y="126"/>
                  </a:lnTo>
                  <a:lnTo>
                    <a:pt x="1165" y="109"/>
                  </a:lnTo>
                  <a:lnTo>
                    <a:pt x="1162" y="101"/>
                  </a:lnTo>
                  <a:lnTo>
                    <a:pt x="1161" y="94"/>
                  </a:lnTo>
                  <a:lnTo>
                    <a:pt x="1161" y="91"/>
                  </a:lnTo>
                  <a:lnTo>
                    <a:pt x="1162" y="90"/>
                  </a:lnTo>
                  <a:lnTo>
                    <a:pt x="1162" y="89"/>
                  </a:lnTo>
                  <a:lnTo>
                    <a:pt x="1164" y="86"/>
                  </a:lnTo>
                  <a:lnTo>
                    <a:pt x="1169" y="80"/>
                  </a:lnTo>
                  <a:lnTo>
                    <a:pt x="1173" y="72"/>
                  </a:lnTo>
                  <a:lnTo>
                    <a:pt x="1175" y="71"/>
                  </a:lnTo>
                  <a:lnTo>
                    <a:pt x="1177" y="74"/>
                  </a:lnTo>
                  <a:lnTo>
                    <a:pt x="1179" y="76"/>
                  </a:lnTo>
                  <a:lnTo>
                    <a:pt x="1179" y="89"/>
                  </a:lnTo>
                  <a:lnTo>
                    <a:pt x="1180" y="91"/>
                  </a:lnTo>
                  <a:lnTo>
                    <a:pt x="1180" y="95"/>
                  </a:lnTo>
                  <a:lnTo>
                    <a:pt x="1181" y="100"/>
                  </a:lnTo>
                  <a:lnTo>
                    <a:pt x="1183" y="102"/>
                  </a:lnTo>
                  <a:lnTo>
                    <a:pt x="1184" y="102"/>
                  </a:lnTo>
                  <a:lnTo>
                    <a:pt x="1185" y="104"/>
                  </a:lnTo>
                  <a:lnTo>
                    <a:pt x="1188" y="104"/>
                  </a:lnTo>
                  <a:lnTo>
                    <a:pt x="1191" y="102"/>
                  </a:lnTo>
                  <a:lnTo>
                    <a:pt x="1192" y="101"/>
                  </a:lnTo>
                  <a:lnTo>
                    <a:pt x="1195" y="101"/>
                  </a:lnTo>
                  <a:lnTo>
                    <a:pt x="1199" y="98"/>
                  </a:lnTo>
                  <a:lnTo>
                    <a:pt x="1201" y="91"/>
                  </a:lnTo>
                  <a:lnTo>
                    <a:pt x="1202" y="83"/>
                  </a:lnTo>
                  <a:lnTo>
                    <a:pt x="1205" y="76"/>
                  </a:lnTo>
                  <a:lnTo>
                    <a:pt x="1211" y="72"/>
                  </a:lnTo>
                  <a:lnTo>
                    <a:pt x="1221" y="72"/>
                  </a:lnTo>
                  <a:lnTo>
                    <a:pt x="1232" y="79"/>
                  </a:lnTo>
                  <a:lnTo>
                    <a:pt x="1239" y="84"/>
                  </a:lnTo>
                  <a:lnTo>
                    <a:pt x="1243" y="87"/>
                  </a:lnTo>
                  <a:lnTo>
                    <a:pt x="1255" y="91"/>
                  </a:lnTo>
                  <a:lnTo>
                    <a:pt x="1261" y="94"/>
                  </a:lnTo>
                  <a:lnTo>
                    <a:pt x="1265" y="95"/>
                  </a:lnTo>
                  <a:lnTo>
                    <a:pt x="1268" y="98"/>
                  </a:lnTo>
                  <a:lnTo>
                    <a:pt x="1269" y="101"/>
                  </a:lnTo>
                  <a:lnTo>
                    <a:pt x="1269" y="105"/>
                  </a:lnTo>
                  <a:lnTo>
                    <a:pt x="1270" y="109"/>
                  </a:lnTo>
                  <a:lnTo>
                    <a:pt x="1270" y="113"/>
                  </a:lnTo>
                  <a:lnTo>
                    <a:pt x="1272" y="117"/>
                  </a:lnTo>
                  <a:lnTo>
                    <a:pt x="1277" y="120"/>
                  </a:lnTo>
                  <a:lnTo>
                    <a:pt x="1283" y="120"/>
                  </a:lnTo>
                  <a:lnTo>
                    <a:pt x="1285" y="119"/>
                  </a:lnTo>
                  <a:lnTo>
                    <a:pt x="1287" y="113"/>
                  </a:lnTo>
                  <a:lnTo>
                    <a:pt x="1287" y="106"/>
                  </a:lnTo>
                  <a:lnTo>
                    <a:pt x="1285" y="100"/>
                  </a:lnTo>
                  <a:lnTo>
                    <a:pt x="1283" y="94"/>
                  </a:lnTo>
                  <a:lnTo>
                    <a:pt x="1277" y="90"/>
                  </a:lnTo>
                  <a:lnTo>
                    <a:pt x="1266" y="84"/>
                  </a:lnTo>
                  <a:lnTo>
                    <a:pt x="1254" y="78"/>
                  </a:lnTo>
                  <a:lnTo>
                    <a:pt x="1244" y="71"/>
                  </a:lnTo>
                  <a:lnTo>
                    <a:pt x="1243" y="68"/>
                  </a:lnTo>
                  <a:lnTo>
                    <a:pt x="1242" y="67"/>
                  </a:lnTo>
                  <a:lnTo>
                    <a:pt x="1244" y="64"/>
                  </a:lnTo>
                  <a:lnTo>
                    <a:pt x="1247" y="64"/>
                  </a:lnTo>
                  <a:lnTo>
                    <a:pt x="1250" y="63"/>
                  </a:lnTo>
                  <a:lnTo>
                    <a:pt x="1277" y="63"/>
                  </a:lnTo>
                  <a:lnTo>
                    <a:pt x="1284" y="64"/>
                  </a:lnTo>
                  <a:lnTo>
                    <a:pt x="1287" y="64"/>
                  </a:lnTo>
                  <a:lnTo>
                    <a:pt x="1289" y="63"/>
                  </a:lnTo>
                  <a:lnTo>
                    <a:pt x="1299" y="60"/>
                  </a:lnTo>
                  <a:lnTo>
                    <a:pt x="1309" y="56"/>
                  </a:lnTo>
                  <a:lnTo>
                    <a:pt x="1318" y="50"/>
                  </a:lnTo>
                  <a:lnTo>
                    <a:pt x="1328" y="43"/>
                  </a:lnTo>
                  <a:lnTo>
                    <a:pt x="1347" y="35"/>
                  </a:lnTo>
                  <a:lnTo>
                    <a:pt x="1359" y="32"/>
                  </a:lnTo>
                  <a:lnTo>
                    <a:pt x="1374" y="32"/>
                  </a:lnTo>
                  <a:lnTo>
                    <a:pt x="1386" y="34"/>
                  </a:lnTo>
                  <a:lnTo>
                    <a:pt x="1396" y="32"/>
                  </a:lnTo>
                  <a:lnTo>
                    <a:pt x="1406" y="28"/>
                  </a:lnTo>
                  <a:lnTo>
                    <a:pt x="1415" y="23"/>
                  </a:lnTo>
                  <a:lnTo>
                    <a:pt x="1421" y="19"/>
                  </a:lnTo>
                  <a:lnTo>
                    <a:pt x="1425" y="13"/>
                  </a:lnTo>
                  <a:lnTo>
                    <a:pt x="1434" y="4"/>
                  </a:lnTo>
                  <a:lnTo>
                    <a:pt x="1437" y="4"/>
                  </a:lnTo>
                  <a:lnTo>
                    <a:pt x="1440" y="6"/>
                  </a:lnTo>
                  <a:lnTo>
                    <a:pt x="1441" y="17"/>
                  </a:lnTo>
                  <a:lnTo>
                    <a:pt x="1444" y="20"/>
                  </a:lnTo>
                  <a:lnTo>
                    <a:pt x="1452" y="23"/>
                  </a:lnTo>
                  <a:lnTo>
                    <a:pt x="1462" y="24"/>
                  </a:lnTo>
                  <a:lnTo>
                    <a:pt x="1470" y="26"/>
                  </a:lnTo>
                  <a:lnTo>
                    <a:pt x="1475" y="26"/>
                  </a:lnTo>
                  <a:lnTo>
                    <a:pt x="1482" y="24"/>
                  </a:lnTo>
                  <a:lnTo>
                    <a:pt x="1492" y="20"/>
                  </a:lnTo>
                  <a:lnTo>
                    <a:pt x="1507" y="13"/>
                  </a:lnTo>
                  <a:lnTo>
                    <a:pt x="1512" y="9"/>
                  </a:lnTo>
                  <a:lnTo>
                    <a:pt x="1516" y="6"/>
                  </a:lnTo>
                  <a:lnTo>
                    <a:pt x="1519" y="2"/>
                  </a:lnTo>
                  <a:lnTo>
                    <a:pt x="152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6270609" y="1398586"/>
              <a:ext cx="4763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1"/>
                </a:cxn>
                <a:cxn ang="0">
                  <a:pos x="3" y="4"/>
                </a:cxn>
                <a:cxn ang="0">
                  <a:pos x="1" y="7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lnTo>
                    <a:pt x="1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5248262" y="1422396"/>
              <a:ext cx="352424" cy="166688"/>
            </a:xfrm>
            <a:custGeom>
              <a:avLst/>
              <a:gdLst/>
              <a:ahLst/>
              <a:cxnLst>
                <a:cxn ang="0">
                  <a:pos x="211" y="0"/>
                </a:cxn>
                <a:cxn ang="0">
                  <a:pos x="217" y="1"/>
                </a:cxn>
                <a:cxn ang="0">
                  <a:pos x="222" y="5"/>
                </a:cxn>
                <a:cxn ang="0">
                  <a:pos x="222" y="9"/>
                </a:cxn>
                <a:cxn ang="0">
                  <a:pos x="217" y="16"/>
                </a:cxn>
                <a:cxn ang="0">
                  <a:pos x="209" y="24"/>
                </a:cxn>
                <a:cxn ang="0">
                  <a:pos x="201" y="31"/>
                </a:cxn>
                <a:cxn ang="0">
                  <a:pos x="192" y="35"/>
                </a:cxn>
                <a:cxn ang="0">
                  <a:pos x="183" y="35"/>
                </a:cxn>
                <a:cxn ang="0">
                  <a:pos x="174" y="34"/>
                </a:cxn>
                <a:cxn ang="0">
                  <a:pos x="160" y="33"/>
                </a:cxn>
                <a:cxn ang="0">
                  <a:pos x="144" y="33"/>
                </a:cxn>
                <a:cxn ang="0">
                  <a:pos x="130" y="34"/>
                </a:cxn>
                <a:cxn ang="0">
                  <a:pos x="118" y="35"/>
                </a:cxn>
                <a:cxn ang="0">
                  <a:pos x="101" y="41"/>
                </a:cxn>
                <a:cxn ang="0">
                  <a:pos x="86" y="49"/>
                </a:cxn>
                <a:cxn ang="0">
                  <a:pos x="73" y="59"/>
                </a:cxn>
                <a:cxn ang="0">
                  <a:pos x="67" y="63"/>
                </a:cxn>
                <a:cxn ang="0">
                  <a:pos x="64" y="66"/>
                </a:cxn>
                <a:cxn ang="0">
                  <a:pos x="63" y="70"/>
                </a:cxn>
                <a:cxn ang="0">
                  <a:pos x="63" y="76"/>
                </a:cxn>
                <a:cxn ang="0">
                  <a:pos x="64" y="78"/>
                </a:cxn>
                <a:cxn ang="0">
                  <a:pos x="70" y="81"/>
                </a:cxn>
                <a:cxn ang="0">
                  <a:pos x="74" y="89"/>
                </a:cxn>
                <a:cxn ang="0">
                  <a:pos x="74" y="97"/>
                </a:cxn>
                <a:cxn ang="0">
                  <a:pos x="71" y="100"/>
                </a:cxn>
                <a:cxn ang="0">
                  <a:pos x="64" y="105"/>
                </a:cxn>
                <a:cxn ang="0">
                  <a:pos x="55" y="105"/>
                </a:cxn>
                <a:cxn ang="0">
                  <a:pos x="45" y="104"/>
                </a:cxn>
                <a:cxn ang="0">
                  <a:pos x="36" y="100"/>
                </a:cxn>
                <a:cxn ang="0">
                  <a:pos x="23" y="93"/>
                </a:cxn>
                <a:cxn ang="0">
                  <a:pos x="11" y="90"/>
                </a:cxn>
                <a:cxn ang="0">
                  <a:pos x="3" y="87"/>
                </a:cxn>
                <a:cxn ang="0">
                  <a:pos x="0" y="83"/>
                </a:cxn>
                <a:cxn ang="0">
                  <a:pos x="1" y="76"/>
                </a:cxn>
                <a:cxn ang="0">
                  <a:pos x="6" y="70"/>
                </a:cxn>
                <a:cxn ang="0">
                  <a:pos x="11" y="66"/>
                </a:cxn>
                <a:cxn ang="0">
                  <a:pos x="30" y="56"/>
                </a:cxn>
                <a:cxn ang="0">
                  <a:pos x="42" y="49"/>
                </a:cxn>
                <a:cxn ang="0">
                  <a:pos x="55" y="44"/>
                </a:cxn>
                <a:cxn ang="0">
                  <a:pos x="64" y="37"/>
                </a:cxn>
                <a:cxn ang="0">
                  <a:pos x="71" y="29"/>
                </a:cxn>
                <a:cxn ang="0">
                  <a:pos x="78" y="23"/>
                </a:cxn>
                <a:cxn ang="0">
                  <a:pos x="85" y="20"/>
                </a:cxn>
                <a:cxn ang="0">
                  <a:pos x="93" y="19"/>
                </a:cxn>
                <a:cxn ang="0">
                  <a:pos x="107" y="18"/>
                </a:cxn>
                <a:cxn ang="0">
                  <a:pos x="122" y="15"/>
                </a:cxn>
                <a:cxn ang="0">
                  <a:pos x="135" y="12"/>
                </a:cxn>
                <a:cxn ang="0">
                  <a:pos x="146" y="9"/>
                </a:cxn>
                <a:cxn ang="0">
                  <a:pos x="153" y="9"/>
                </a:cxn>
                <a:cxn ang="0">
                  <a:pos x="160" y="11"/>
                </a:cxn>
                <a:cxn ang="0">
                  <a:pos x="170" y="12"/>
                </a:cxn>
                <a:cxn ang="0">
                  <a:pos x="182" y="12"/>
                </a:cxn>
                <a:cxn ang="0">
                  <a:pos x="192" y="9"/>
                </a:cxn>
                <a:cxn ang="0">
                  <a:pos x="198" y="5"/>
                </a:cxn>
                <a:cxn ang="0">
                  <a:pos x="204" y="1"/>
                </a:cxn>
                <a:cxn ang="0">
                  <a:pos x="211" y="0"/>
                </a:cxn>
              </a:cxnLst>
              <a:rect l="0" t="0" r="r" b="b"/>
              <a:pathLst>
                <a:path w="222" h="105">
                  <a:moveTo>
                    <a:pt x="211" y="0"/>
                  </a:moveTo>
                  <a:lnTo>
                    <a:pt x="217" y="1"/>
                  </a:lnTo>
                  <a:lnTo>
                    <a:pt x="222" y="5"/>
                  </a:lnTo>
                  <a:lnTo>
                    <a:pt x="222" y="9"/>
                  </a:lnTo>
                  <a:lnTo>
                    <a:pt x="217" y="16"/>
                  </a:lnTo>
                  <a:lnTo>
                    <a:pt x="209" y="24"/>
                  </a:lnTo>
                  <a:lnTo>
                    <a:pt x="201" y="31"/>
                  </a:lnTo>
                  <a:lnTo>
                    <a:pt x="192" y="35"/>
                  </a:lnTo>
                  <a:lnTo>
                    <a:pt x="183" y="35"/>
                  </a:lnTo>
                  <a:lnTo>
                    <a:pt x="174" y="34"/>
                  </a:lnTo>
                  <a:lnTo>
                    <a:pt x="160" y="33"/>
                  </a:lnTo>
                  <a:lnTo>
                    <a:pt x="144" y="33"/>
                  </a:lnTo>
                  <a:lnTo>
                    <a:pt x="130" y="34"/>
                  </a:lnTo>
                  <a:lnTo>
                    <a:pt x="118" y="35"/>
                  </a:lnTo>
                  <a:lnTo>
                    <a:pt x="101" y="41"/>
                  </a:lnTo>
                  <a:lnTo>
                    <a:pt x="86" y="49"/>
                  </a:lnTo>
                  <a:lnTo>
                    <a:pt x="73" y="59"/>
                  </a:lnTo>
                  <a:lnTo>
                    <a:pt x="67" y="63"/>
                  </a:lnTo>
                  <a:lnTo>
                    <a:pt x="64" y="66"/>
                  </a:lnTo>
                  <a:lnTo>
                    <a:pt x="63" y="70"/>
                  </a:lnTo>
                  <a:lnTo>
                    <a:pt x="63" y="76"/>
                  </a:lnTo>
                  <a:lnTo>
                    <a:pt x="64" y="78"/>
                  </a:lnTo>
                  <a:lnTo>
                    <a:pt x="70" y="81"/>
                  </a:lnTo>
                  <a:lnTo>
                    <a:pt x="74" y="89"/>
                  </a:lnTo>
                  <a:lnTo>
                    <a:pt x="74" y="97"/>
                  </a:lnTo>
                  <a:lnTo>
                    <a:pt x="71" y="100"/>
                  </a:lnTo>
                  <a:lnTo>
                    <a:pt x="64" y="105"/>
                  </a:lnTo>
                  <a:lnTo>
                    <a:pt x="55" y="105"/>
                  </a:lnTo>
                  <a:lnTo>
                    <a:pt x="45" y="104"/>
                  </a:lnTo>
                  <a:lnTo>
                    <a:pt x="36" y="100"/>
                  </a:lnTo>
                  <a:lnTo>
                    <a:pt x="23" y="93"/>
                  </a:lnTo>
                  <a:lnTo>
                    <a:pt x="11" y="90"/>
                  </a:lnTo>
                  <a:lnTo>
                    <a:pt x="3" y="87"/>
                  </a:lnTo>
                  <a:lnTo>
                    <a:pt x="0" y="83"/>
                  </a:lnTo>
                  <a:lnTo>
                    <a:pt x="1" y="76"/>
                  </a:lnTo>
                  <a:lnTo>
                    <a:pt x="6" y="70"/>
                  </a:lnTo>
                  <a:lnTo>
                    <a:pt x="11" y="66"/>
                  </a:lnTo>
                  <a:lnTo>
                    <a:pt x="30" y="56"/>
                  </a:lnTo>
                  <a:lnTo>
                    <a:pt x="42" y="49"/>
                  </a:lnTo>
                  <a:lnTo>
                    <a:pt x="55" y="44"/>
                  </a:lnTo>
                  <a:lnTo>
                    <a:pt x="64" y="37"/>
                  </a:lnTo>
                  <a:lnTo>
                    <a:pt x="71" y="29"/>
                  </a:lnTo>
                  <a:lnTo>
                    <a:pt x="78" y="23"/>
                  </a:lnTo>
                  <a:lnTo>
                    <a:pt x="85" y="20"/>
                  </a:lnTo>
                  <a:lnTo>
                    <a:pt x="93" y="19"/>
                  </a:lnTo>
                  <a:lnTo>
                    <a:pt x="107" y="18"/>
                  </a:lnTo>
                  <a:lnTo>
                    <a:pt x="122" y="15"/>
                  </a:lnTo>
                  <a:lnTo>
                    <a:pt x="135" y="12"/>
                  </a:lnTo>
                  <a:lnTo>
                    <a:pt x="146" y="9"/>
                  </a:lnTo>
                  <a:lnTo>
                    <a:pt x="153" y="9"/>
                  </a:lnTo>
                  <a:lnTo>
                    <a:pt x="160" y="11"/>
                  </a:lnTo>
                  <a:lnTo>
                    <a:pt x="170" y="12"/>
                  </a:lnTo>
                  <a:lnTo>
                    <a:pt x="182" y="12"/>
                  </a:lnTo>
                  <a:lnTo>
                    <a:pt x="192" y="9"/>
                  </a:lnTo>
                  <a:lnTo>
                    <a:pt x="198" y="5"/>
                  </a:lnTo>
                  <a:lnTo>
                    <a:pt x="204" y="1"/>
                  </a:lnTo>
                  <a:lnTo>
                    <a:pt x="211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7021495" y="2189158"/>
              <a:ext cx="134938" cy="7461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7" y="0"/>
                </a:cxn>
                <a:cxn ang="0">
                  <a:pos x="40" y="3"/>
                </a:cxn>
                <a:cxn ang="0">
                  <a:pos x="43" y="5"/>
                </a:cxn>
                <a:cxn ang="0">
                  <a:pos x="47" y="9"/>
                </a:cxn>
                <a:cxn ang="0">
                  <a:pos x="49" y="10"/>
                </a:cxn>
                <a:cxn ang="0">
                  <a:pos x="52" y="13"/>
                </a:cxn>
                <a:cxn ang="0">
                  <a:pos x="66" y="13"/>
                </a:cxn>
                <a:cxn ang="0">
                  <a:pos x="74" y="15"/>
                </a:cxn>
                <a:cxn ang="0">
                  <a:pos x="81" y="20"/>
                </a:cxn>
                <a:cxn ang="0">
                  <a:pos x="85" y="25"/>
                </a:cxn>
                <a:cxn ang="0">
                  <a:pos x="85" y="28"/>
                </a:cxn>
                <a:cxn ang="0">
                  <a:pos x="82" y="33"/>
                </a:cxn>
                <a:cxn ang="0">
                  <a:pos x="79" y="35"/>
                </a:cxn>
                <a:cxn ang="0">
                  <a:pos x="77" y="35"/>
                </a:cxn>
                <a:cxn ang="0">
                  <a:pos x="74" y="36"/>
                </a:cxn>
                <a:cxn ang="0">
                  <a:pos x="66" y="36"/>
                </a:cxn>
                <a:cxn ang="0">
                  <a:pos x="63" y="37"/>
                </a:cxn>
                <a:cxn ang="0">
                  <a:pos x="56" y="39"/>
                </a:cxn>
                <a:cxn ang="0">
                  <a:pos x="47" y="42"/>
                </a:cxn>
                <a:cxn ang="0">
                  <a:pos x="25" y="44"/>
                </a:cxn>
                <a:cxn ang="0">
                  <a:pos x="17" y="47"/>
                </a:cxn>
                <a:cxn ang="0">
                  <a:pos x="8" y="47"/>
                </a:cxn>
                <a:cxn ang="0">
                  <a:pos x="2" y="42"/>
                </a:cxn>
                <a:cxn ang="0">
                  <a:pos x="0" y="36"/>
                </a:cxn>
                <a:cxn ang="0">
                  <a:pos x="4" y="31"/>
                </a:cxn>
                <a:cxn ang="0">
                  <a:pos x="12" y="26"/>
                </a:cxn>
                <a:cxn ang="0">
                  <a:pos x="19" y="22"/>
                </a:cxn>
                <a:cxn ang="0">
                  <a:pos x="22" y="20"/>
                </a:cxn>
                <a:cxn ang="0">
                  <a:pos x="22" y="18"/>
                </a:cxn>
                <a:cxn ang="0">
                  <a:pos x="23" y="15"/>
                </a:cxn>
                <a:cxn ang="0">
                  <a:pos x="23" y="11"/>
                </a:cxn>
                <a:cxn ang="0">
                  <a:pos x="25" y="9"/>
                </a:cxn>
                <a:cxn ang="0">
                  <a:pos x="28" y="5"/>
                </a:cxn>
                <a:cxn ang="0">
                  <a:pos x="30" y="2"/>
                </a:cxn>
                <a:cxn ang="0">
                  <a:pos x="33" y="0"/>
                </a:cxn>
              </a:cxnLst>
              <a:rect l="0" t="0" r="r" b="b"/>
              <a:pathLst>
                <a:path w="85" h="47">
                  <a:moveTo>
                    <a:pt x="33" y="0"/>
                  </a:moveTo>
                  <a:lnTo>
                    <a:pt x="37" y="0"/>
                  </a:lnTo>
                  <a:lnTo>
                    <a:pt x="40" y="3"/>
                  </a:lnTo>
                  <a:lnTo>
                    <a:pt x="43" y="5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2" y="13"/>
                  </a:lnTo>
                  <a:lnTo>
                    <a:pt x="66" y="13"/>
                  </a:lnTo>
                  <a:lnTo>
                    <a:pt x="74" y="15"/>
                  </a:lnTo>
                  <a:lnTo>
                    <a:pt x="81" y="20"/>
                  </a:lnTo>
                  <a:lnTo>
                    <a:pt x="85" y="25"/>
                  </a:lnTo>
                  <a:lnTo>
                    <a:pt x="85" y="28"/>
                  </a:lnTo>
                  <a:lnTo>
                    <a:pt x="82" y="33"/>
                  </a:lnTo>
                  <a:lnTo>
                    <a:pt x="79" y="35"/>
                  </a:lnTo>
                  <a:lnTo>
                    <a:pt x="77" y="35"/>
                  </a:lnTo>
                  <a:lnTo>
                    <a:pt x="74" y="36"/>
                  </a:lnTo>
                  <a:lnTo>
                    <a:pt x="66" y="36"/>
                  </a:lnTo>
                  <a:lnTo>
                    <a:pt x="63" y="37"/>
                  </a:lnTo>
                  <a:lnTo>
                    <a:pt x="56" y="39"/>
                  </a:lnTo>
                  <a:lnTo>
                    <a:pt x="47" y="42"/>
                  </a:lnTo>
                  <a:lnTo>
                    <a:pt x="25" y="44"/>
                  </a:lnTo>
                  <a:lnTo>
                    <a:pt x="17" y="47"/>
                  </a:lnTo>
                  <a:lnTo>
                    <a:pt x="8" y="47"/>
                  </a:lnTo>
                  <a:lnTo>
                    <a:pt x="2" y="42"/>
                  </a:lnTo>
                  <a:lnTo>
                    <a:pt x="0" y="36"/>
                  </a:lnTo>
                  <a:lnTo>
                    <a:pt x="4" y="31"/>
                  </a:lnTo>
                  <a:lnTo>
                    <a:pt x="12" y="26"/>
                  </a:lnTo>
                  <a:lnTo>
                    <a:pt x="19" y="22"/>
                  </a:lnTo>
                  <a:lnTo>
                    <a:pt x="22" y="20"/>
                  </a:lnTo>
                  <a:lnTo>
                    <a:pt x="22" y="18"/>
                  </a:lnTo>
                  <a:lnTo>
                    <a:pt x="23" y="15"/>
                  </a:lnTo>
                  <a:lnTo>
                    <a:pt x="23" y="11"/>
                  </a:lnTo>
                  <a:lnTo>
                    <a:pt x="25" y="9"/>
                  </a:lnTo>
                  <a:lnTo>
                    <a:pt x="28" y="5"/>
                  </a:lnTo>
                  <a:lnTo>
                    <a:pt x="30" y="2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8"/>
            <p:cNvSpPr>
              <a:spLocks/>
            </p:cNvSpPr>
            <p:nvPr/>
          </p:nvSpPr>
          <p:spPr bwMode="auto">
            <a:xfrm>
              <a:off x="6818296" y="2265358"/>
              <a:ext cx="253999" cy="250824"/>
            </a:xfrm>
            <a:custGeom>
              <a:avLst/>
              <a:gdLst/>
              <a:ahLst/>
              <a:cxnLst>
                <a:cxn ang="0">
                  <a:pos x="146" y="3"/>
                </a:cxn>
                <a:cxn ang="0">
                  <a:pos x="151" y="18"/>
                </a:cxn>
                <a:cxn ang="0">
                  <a:pos x="158" y="35"/>
                </a:cxn>
                <a:cxn ang="0">
                  <a:pos x="160" y="44"/>
                </a:cxn>
                <a:cxn ang="0">
                  <a:pos x="153" y="48"/>
                </a:cxn>
                <a:cxn ang="0">
                  <a:pos x="149" y="54"/>
                </a:cxn>
                <a:cxn ang="0">
                  <a:pos x="147" y="72"/>
                </a:cxn>
                <a:cxn ang="0">
                  <a:pos x="146" y="87"/>
                </a:cxn>
                <a:cxn ang="0">
                  <a:pos x="131" y="98"/>
                </a:cxn>
                <a:cxn ang="0">
                  <a:pos x="108" y="109"/>
                </a:cxn>
                <a:cxn ang="0">
                  <a:pos x="95" y="115"/>
                </a:cxn>
                <a:cxn ang="0">
                  <a:pos x="94" y="120"/>
                </a:cxn>
                <a:cxn ang="0">
                  <a:pos x="91" y="124"/>
                </a:cxn>
                <a:cxn ang="0">
                  <a:pos x="86" y="126"/>
                </a:cxn>
                <a:cxn ang="0">
                  <a:pos x="78" y="126"/>
                </a:cxn>
                <a:cxn ang="0">
                  <a:pos x="72" y="122"/>
                </a:cxn>
                <a:cxn ang="0">
                  <a:pos x="71" y="115"/>
                </a:cxn>
                <a:cxn ang="0">
                  <a:pos x="69" y="117"/>
                </a:cxn>
                <a:cxn ang="0">
                  <a:pos x="65" y="128"/>
                </a:cxn>
                <a:cxn ang="0">
                  <a:pos x="58" y="136"/>
                </a:cxn>
                <a:cxn ang="0">
                  <a:pos x="49" y="137"/>
                </a:cxn>
                <a:cxn ang="0">
                  <a:pos x="38" y="133"/>
                </a:cxn>
                <a:cxn ang="0">
                  <a:pos x="32" y="139"/>
                </a:cxn>
                <a:cxn ang="0">
                  <a:pos x="31" y="148"/>
                </a:cxn>
                <a:cxn ang="0">
                  <a:pos x="26" y="155"/>
                </a:cxn>
                <a:cxn ang="0">
                  <a:pos x="17" y="158"/>
                </a:cxn>
                <a:cxn ang="0">
                  <a:pos x="4" y="143"/>
                </a:cxn>
                <a:cxn ang="0">
                  <a:pos x="0" y="121"/>
                </a:cxn>
                <a:cxn ang="0">
                  <a:pos x="4" y="117"/>
                </a:cxn>
                <a:cxn ang="0">
                  <a:pos x="9" y="115"/>
                </a:cxn>
                <a:cxn ang="0">
                  <a:pos x="15" y="114"/>
                </a:cxn>
                <a:cxn ang="0">
                  <a:pos x="27" y="103"/>
                </a:cxn>
                <a:cxn ang="0">
                  <a:pos x="35" y="94"/>
                </a:cxn>
                <a:cxn ang="0">
                  <a:pos x="46" y="92"/>
                </a:cxn>
                <a:cxn ang="0">
                  <a:pos x="64" y="95"/>
                </a:cxn>
                <a:cxn ang="0">
                  <a:pos x="78" y="94"/>
                </a:cxn>
                <a:cxn ang="0">
                  <a:pos x="94" y="81"/>
                </a:cxn>
                <a:cxn ang="0">
                  <a:pos x="110" y="76"/>
                </a:cxn>
                <a:cxn ang="0">
                  <a:pos x="117" y="66"/>
                </a:cxn>
                <a:cxn ang="0">
                  <a:pos x="127" y="46"/>
                </a:cxn>
                <a:cxn ang="0">
                  <a:pos x="131" y="25"/>
                </a:cxn>
                <a:cxn ang="0">
                  <a:pos x="132" y="9"/>
                </a:cxn>
                <a:cxn ang="0">
                  <a:pos x="142" y="0"/>
                </a:cxn>
              </a:cxnLst>
              <a:rect l="0" t="0" r="r" b="b"/>
              <a:pathLst>
                <a:path w="160" h="158">
                  <a:moveTo>
                    <a:pt x="142" y="0"/>
                  </a:moveTo>
                  <a:lnTo>
                    <a:pt x="146" y="3"/>
                  </a:lnTo>
                  <a:lnTo>
                    <a:pt x="149" y="10"/>
                  </a:lnTo>
                  <a:lnTo>
                    <a:pt x="151" y="18"/>
                  </a:lnTo>
                  <a:lnTo>
                    <a:pt x="156" y="29"/>
                  </a:lnTo>
                  <a:lnTo>
                    <a:pt x="158" y="35"/>
                  </a:lnTo>
                  <a:lnTo>
                    <a:pt x="160" y="39"/>
                  </a:lnTo>
                  <a:lnTo>
                    <a:pt x="160" y="44"/>
                  </a:lnTo>
                  <a:lnTo>
                    <a:pt x="156" y="48"/>
                  </a:lnTo>
                  <a:lnTo>
                    <a:pt x="153" y="48"/>
                  </a:lnTo>
                  <a:lnTo>
                    <a:pt x="151" y="50"/>
                  </a:lnTo>
                  <a:lnTo>
                    <a:pt x="149" y="54"/>
                  </a:lnTo>
                  <a:lnTo>
                    <a:pt x="147" y="62"/>
                  </a:lnTo>
                  <a:lnTo>
                    <a:pt x="147" y="72"/>
                  </a:lnTo>
                  <a:lnTo>
                    <a:pt x="146" y="81"/>
                  </a:lnTo>
                  <a:lnTo>
                    <a:pt x="146" y="87"/>
                  </a:lnTo>
                  <a:lnTo>
                    <a:pt x="140" y="92"/>
                  </a:lnTo>
                  <a:lnTo>
                    <a:pt x="131" y="98"/>
                  </a:lnTo>
                  <a:lnTo>
                    <a:pt x="117" y="106"/>
                  </a:lnTo>
                  <a:lnTo>
                    <a:pt x="108" y="109"/>
                  </a:lnTo>
                  <a:lnTo>
                    <a:pt x="99" y="113"/>
                  </a:lnTo>
                  <a:lnTo>
                    <a:pt x="95" y="115"/>
                  </a:lnTo>
                  <a:lnTo>
                    <a:pt x="95" y="117"/>
                  </a:lnTo>
                  <a:lnTo>
                    <a:pt x="94" y="120"/>
                  </a:lnTo>
                  <a:lnTo>
                    <a:pt x="94" y="122"/>
                  </a:lnTo>
                  <a:lnTo>
                    <a:pt x="91" y="124"/>
                  </a:lnTo>
                  <a:lnTo>
                    <a:pt x="90" y="126"/>
                  </a:lnTo>
                  <a:lnTo>
                    <a:pt x="86" y="126"/>
                  </a:lnTo>
                  <a:lnTo>
                    <a:pt x="82" y="128"/>
                  </a:lnTo>
                  <a:lnTo>
                    <a:pt x="78" y="126"/>
                  </a:lnTo>
                  <a:lnTo>
                    <a:pt x="75" y="124"/>
                  </a:lnTo>
                  <a:lnTo>
                    <a:pt x="72" y="122"/>
                  </a:lnTo>
                  <a:lnTo>
                    <a:pt x="71" y="118"/>
                  </a:lnTo>
                  <a:lnTo>
                    <a:pt x="71" y="115"/>
                  </a:lnTo>
                  <a:lnTo>
                    <a:pt x="69" y="115"/>
                  </a:lnTo>
                  <a:lnTo>
                    <a:pt x="69" y="117"/>
                  </a:lnTo>
                  <a:lnTo>
                    <a:pt x="68" y="124"/>
                  </a:lnTo>
                  <a:lnTo>
                    <a:pt x="65" y="128"/>
                  </a:lnTo>
                  <a:lnTo>
                    <a:pt x="63" y="133"/>
                  </a:lnTo>
                  <a:lnTo>
                    <a:pt x="58" y="136"/>
                  </a:lnTo>
                  <a:lnTo>
                    <a:pt x="54" y="137"/>
                  </a:lnTo>
                  <a:lnTo>
                    <a:pt x="49" y="137"/>
                  </a:lnTo>
                  <a:lnTo>
                    <a:pt x="43" y="135"/>
                  </a:lnTo>
                  <a:lnTo>
                    <a:pt x="38" y="133"/>
                  </a:lnTo>
                  <a:lnTo>
                    <a:pt x="34" y="133"/>
                  </a:lnTo>
                  <a:lnTo>
                    <a:pt x="32" y="139"/>
                  </a:lnTo>
                  <a:lnTo>
                    <a:pt x="32" y="144"/>
                  </a:lnTo>
                  <a:lnTo>
                    <a:pt x="31" y="148"/>
                  </a:lnTo>
                  <a:lnTo>
                    <a:pt x="28" y="152"/>
                  </a:lnTo>
                  <a:lnTo>
                    <a:pt x="26" y="155"/>
                  </a:lnTo>
                  <a:lnTo>
                    <a:pt x="20" y="158"/>
                  </a:lnTo>
                  <a:lnTo>
                    <a:pt x="17" y="158"/>
                  </a:lnTo>
                  <a:lnTo>
                    <a:pt x="11" y="154"/>
                  </a:lnTo>
                  <a:lnTo>
                    <a:pt x="4" y="143"/>
                  </a:lnTo>
                  <a:lnTo>
                    <a:pt x="0" y="129"/>
                  </a:lnTo>
                  <a:lnTo>
                    <a:pt x="0" y="121"/>
                  </a:lnTo>
                  <a:lnTo>
                    <a:pt x="2" y="120"/>
                  </a:lnTo>
                  <a:lnTo>
                    <a:pt x="4" y="117"/>
                  </a:lnTo>
                  <a:lnTo>
                    <a:pt x="6" y="117"/>
                  </a:lnTo>
                  <a:lnTo>
                    <a:pt x="9" y="115"/>
                  </a:lnTo>
                  <a:lnTo>
                    <a:pt x="13" y="114"/>
                  </a:lnTo>
                  <a:lnTo>
                    <a:pt x="15" y="114"/>
                  </a:lnTo>
                  <a:lnTo>
                    <a:pt x="17" y="113"/>
                  </a:lnTo>
                  <a:lnTo>
                    <a:pt x="27" y="103"/>
                  </a:lnTo>
                  <a:lnTo>
                    <a:pt x="31" y="98"/>
                  </a:lnTo>
                  <a:lnTo>
                    <a:pt x="35" y="94"/>
                  </a:lnTo>
                  <a:lnTo>
                    <a:pt x="39" y="92"/>
                  </a:lnTo>
                  <a:lnTo>
                    <a:pt x="46" y="92"/>
                  </a:lnTo>
                  <a:lnTo>
                    <a:pt x="56" y="94"/>
                  </a:lnTo>
                  <a:lnTo>
                    <a:pt x="64" y="95"/>
                  </a:lnTo>
                  <a:lnTo>
                    <a:pt x="72" y="95"/>
                  </a:lnTo>
                  <a:lnTo>
                    <a:pt x="78" y="94"/>
                  </a:lnTo>
                  <a:lnTo>
                    <a:pt x="84" y="87"/>
                  </a:lnTo>
                  <a:lnTo>
                    <a:pt x="94" y="81"/>
                  </a:lnTo>
                  <a:lnTo>
                    <a:pt x="105" y="77"/>
                  </a:lnTo>
                  <a:lnTo>
                    <a:pt x="110" y="76"/>
                  </a:lnTo>
                  <a:lnTo>
                    <a:pt x="113" y="73"/>
                  </a:lnTo>
                  <a:lnTo>
                    <a:pt x="117" y="66"/>
                  </a:lnTo>
                  <a:lnTo>
                    <a:pt x="121" y="57"/>
                  </a:lnTo>
                  <a:lnTo>
                    <a:pt x="127" y="46"/>
                  </a:lnTo>
                  <a:lnTo>
                    <a:pt x="130" y="36"/>
                  </a:lnTo>
                  <a:lnTo>
                    <a:pt x="131" y="25"/>
                  </a:lnTo>
                  <a:lnTo>
                    <a:pt x="131" y="15"/>
                  </a:lnTo>
                  <a:lnTo>
                    <a:pt x="132" y="9"/>
                  </a:lnTo>
                  <a:lnTo>
                    <a:pt x="136" y="3"/>
                  </a:lnTo>
                  <a:lnTo>
                    <a:pt x="142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9"/>
            <p:cNvSpPr>
              <a:spLocks/>
            </p:cNvSpPr>
            <p:nvPr/>
          </p:nvSpPr>
          <p:spPr bwMode="auto">
            <a:xfrm>
              <a:off x="6629384" y="2668583"/>
              <a:ext cx="38100" cy="6667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3" y="1"/>
                </a:cxn>
                <a:cxn ang="0">
                  <a:pos x="24" y="7"/>
                </a:cxn>
                <a:cxn ang="0">
                  <a:pos x="23" y="15"/>
                </a:cxn>
                <a:cxn ang="0">
                  <a:pos x="20" y="25"/>
                </a:cxn>
                <a:cxn ang="0">
                  <a:pos x="16" y="33"/>
                </a:cxn>
                <a:cxn ang="0">
                  <a:pos x="11" y="40"/>
                </a:cxn>
                <a:cxn ang="0">
                  <a:pos x="5" y="42"/>
                </a:cxn>
                <a:cxn ang="0">
                  <a:pos x="1" y="40"/>
                </a:cxn>
                <a:cxn ang="0">
                  <a:pos x="0" y="31"/>
                </a:cxn>
                <a:cxn ang="0">
                  <a:pos x="1" y="22"/>
                </a:cxn>
                <a:cxn ang="0">
                  <a:pos x="5" y="12"/>
                </a:cxn>
                <a:cxn ang="0">
                  <a:pos x="11" y="4"/>
                </a:cxn>
                <a:cxn ang="0">
                  <a:pos x="19" y="0"/>
                </a:cxn>
              </a:cxnLst>
              <a:rect l="0" t="0" r="r" b="b"/>
              <a:pathLst>
                <a:path w="24" h="42">
                  <a:moveTo>
                    <a:pt x="19" y="0"/>
                  </a:moveTo>
                  <a:lnTo>
                    <a:pt x="23" y="1"/>
                  </a:lnTo>
                  <a:lnTo>
                    <a:pt x="24" y="7"/>
                  </a:lnTo>
                  <a:lnTo>
                    <a:pt x="23" y="15"/>
                  </a:lnTo>
                  <a:lnTo>
                    <a:pt x="20" y="25"/>
                  </a:lnTo>
                  <a:lnTo>
                    <a:pt x="16" y="33"/>
                  </a:lnTo>
                  <a:lnTo>
                    <a:pt x="11" y="40"/>
                  </a:lnTo>
                  <a:lnTo>
                    <a:pt x="5" y="42"/>
                  </a:lnTo>
                  <a:lnTo>
                    <a:pt x="1" y="40"/>
                  </a:lnTo>
                  <a:lnTo>
                    <a:pt x="0" y="31"/>
                  </a:lnTo>
                  <a:lnTo>
                    <a:pt x="1" y="22"/>
                  </a:lnTo>
                  <a:lnTo>
                    <a:pt x="5" y="12"/>
                  </a:lnTo>
                  <a:lnTo>
                    <a:pt x="11" y="4"/>
                  </a:lnTo>
                  <a:lnTo>
                    <a:pt x="1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40"/>
            <p:cNvSpPr>
              <a:spLocks/>
            </p:cNvSpPr>
            <p:nvPr/>
          </p:nvSpPr>
          <p:spPr bwMode="auto">
            <a:xfrm>
              <a:off x="7707294" y="4097330"/>
              <a:ext cx="95249" cy="15398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3" y="4"/>
                </a:cxn>
                <a:cxn ang="0">
                  <a:pos x="15" y="10"/>
                </a:cxn>
                <a:cxn ang="0">
                  <a:pos x="18" y="17"/>
                </a:cxn>
                <a:cxn ang="0">
                  <a:pos x="22" y="25"/>
                </a:cxn>
                <a:cxn ang="0">
                  <a:pos x="25" y="29"/>
                </a:cxn>
                <a:cxn ang="0">
                  <a:pos x="26" y="32"/>
                </a:cxn>
                <a:cxn ang="0">
                  <a:pos x="28" y="33"/>
                </a:cxn>
                <a:cxn ang="0">
                  <a:pos x="28" y="36"/>
                </a:cxn>
                <a:cxn ang="0">
                  <a:pos x="29" y="36"/>
                </a:cxn>
                <a:cxn ang="0">
                  <a:pos x="30" y="37"/>
                </a:cxn>
                <a:cxn ang="0">
                  <a:pos x="33" y="38"/>
                </a:cxn>
                <a:cxn ang="0">
                  <a:pos x="36" y="41"/>
                </a:cxn>
                <a:cxn ang="0">
                  <a:pos x="40" y="44"/>
                </a:cxn>
                <a:cxn ang="0">
                  <a:pos x="47" y="44"/>
                </a:cxn>
                <a:cxn ang="0">
                  <a:pos x="49" y="43"/>
                </a:cxn>
                <a:cxn ang="0">
                  <a:pos x="51" y="41"/>
                </a:cxn>
                <a:cxn ang="0">
                  <a:pos x="54" y="41"/>
                </a:cxn>
                <a:cxn ang="0">
                  <a:pos x="58" y="45"/>
                </a:cxn>
                <a:cxn ang="0">
                  <a:pos x="59" y="49"/>
                </a:cxn>
                <a:cxn ang="0">
                  <a:pos x="60" y="52"/>
                </a:cxn>
                <a:cxn ang="0">
                  <a:pos x="59" y="55"/>
                </a:cxn>
                <a:cxn ang="0">
                  <a:pos x="56" y="58"/>
                </a:cxn>
                <a:cxn ang="0">
                  <a:pos x="48" y="67"/>
                </a:cxn>
                <a:cxn ang="0">
                  <a:pos x="41" y="80"/>
                </a:cxn>
                <a:cxn ang="0">
                  <a:pos x="40" y="84"/>
                </a:cxn>
                <a:cxn ang="0">
                  <a:pos x="37" y="88"/>
                </a:cxn>
                <a:cxn ang="0">
                  <a:pos x="36" y="90"/>
                </a:cxn>
                <a:cxn ang="0">
                  <a:pos x="33" y="95"/>
                </a:cxn>
                <a:cxn ang="0">
                  <a:pos x="28" y="97"/>
                </a:cxn>
                <a:cxn ang="0">
                  <a:pos x="23" y="97"/>
                </a:cxn>
                <a:cxn ang="0">
                  <a:pos x="21" y="96"/>
                </a:cxn>
                <a:cxn ang="0">
                  <a:pos x="19" y="95"/>
                </a:cxn>
                <a:cxn ang="0">
                  <a:pos x="19" y="92"/>
                </a:cxn>
                <a:cxn ang="0">
                  <a:pos x="21" y="89"/>
                </a:cxn>
                <a:cxn ang="0">
                  <a:pos x="21" y="86"/>
                </a:cxn>
                <a:cxn ang="0">
                  <a:pos x="22" y="84"/>
                </a:cxn>
                <a:cxn ang="0">
                  <a:pos x="23" y="80"/>
                </a:cxn>
                <a:cxn ang="0">
                  <a:pos x="25" y="77"/>
                </a:cxn>
                <a:cxn ang="0">
                  <a:pos x="25" y="74"/>
                </a:cxn>
                <a:cxn ang="0">
                  <a:pos x="21" y="73"/>
                </a:cxn>
                <a:cxn ang="0">
                  <a:pos x="8" y="73"/>
                </a:cxn>
                <a:cxn ang="0">
                  <a:pos x="3" y="70"/>
                </a:cxn>
                <a:cxn ang="0">
                  <a:pos x="0" y="67"/>
                </a:cxn>
                <a:cxn ang="0">
                  <a:pos x="0" y="64"/>
                </a:cxn>
                <a:cxn ang="0">
                  <a:pos x="2" y="62"/>
                </a:cxn>
                <a:cxn ang="0">
                  <a:pos x="4" y="60"/>
                </a:cxn>
                <a:cxn ang="0">
                  <a:pos x="7" y="58"/>
                </a:cxn>
                <a:cxn ang="0">
                  <a:pos x="10" y="56"/>
                </a:cxn>
                <a:cxn ang="0">
                  <a:pos x="14" y="52"/>
                </a:cxn>
                <a:cxn ang="0">
                  <a:pos x="14" y="44"/>
                </a:cxn>
                <a:cxn ang="0">
                  <a:pos x="11" y="32"/>
                </a:cxn>
                <a:cxn ang="0">
                  <a:pos x="8" y="23"/>
                </a:cxn>
                <a:cxn ang="0">
                  <a:pos x="4" y="18"/>
                </a:cxn>
                <a:cxn ang="0">
                  <a:pos x="2" y="11"/>
                </a:cxn>
                <a:cxn ang="0">
                  <a:pos x="2" y="6"/>
                </a:cxn>
                <a:cxn ang="0">
                  <a:pos x="3" y="1"/>
                </a:cxn>
                <a:cxn ang="0">
                  <a:pos x="8" y="0"/>
                </a:cxn>
              </a:cxnLst>
              <a:rect l="0" t="0" r="r" b="b"/>
              <a:pathLst>
                <a:path w="60" h="97">
                  <a:moveTo>
                    <a:pt x="8" y="0"/>
                  </a:moveTo>
                  <a:lnTo>
                    <a:pt x="13" y="4"/>
                  </a:lnTo>
                  <a:lnTo>
                    <a:pt x="15" y="10"/>
                  </a:lnTo>
                  <a:lnTo>
                    <a:pt x="18" y="17"/>
                  </a:lnTo>
                  <a:lnTo>
                    <a:pt x="22" y="25"/>
                  </a:lnTo>
                  <a:lnTo>
                    <a:pt x="25" y="29"/>
                  </a:lnTo>
                  <a:lnTo>
                    <a:pt x="26" y="32"/>
                  </a:lnTo>
                  <a:lnTo>
                    <a:pt x="28" y="33"/>
                  </a:lnTo>
                  <a:lnTo>
                    <a:pt x="28" y="36"/>
                  </a:lnTo>
                  <a:lnTo>
                    <a:pt x="29" y="36"/>
                  </a:lnTo>
                  <a:lnTo>
                    <a:pt x="30" y="37"/>
                  </a:lnTo>
                  <a:lnTo>
                    <a:pt x="33" y="38"/>
                  </a:lnTo>
                  <a:lnTo>
                    <a:pt x="36" y="41"/>
                  </a:lnTo>
                  <a:lnTo>
                    <a:pt x="40" y="44"/>
                  </a:lnTo>
                  <a:lnTo>
                    <a:pt x="47" y="44"/>
                  </a:lnTo>
                  <a:lnTo>
                    <a:pt x="49" y="43"/>
                  </a:lnTo>
                  <a:lnTo>
                    <a:pt x="51" y="41"/>
                  </a:lnTo>
                  <a:lnTo>
                    <a:pt x="54" y="41"/>
                  </a:lnTo>
                  <a:lnTo>
                    <a:pt x="58" y="45"/>
                  </a:lnTo>
                  <a:lnTo>
                    <a:pt x="59" y="49"/>
                  </a:lnTo>
                  <a:lnTo>
                    <a:pt x="60" y="52"/>
                  </a:lnTo>
                  <a:lnTo>
                    <a:pt x="59" y="55"/>
                  </a:lnTo>
                  <a:lnTo>
                    <a:pt x="56" y="58"/>
                  </a:lnTo>
                  <a:lnTo>
                    <a:pt x="48" y="67"/>
                  </a:lnTo>
                  <a:lnTo>
                    <a:pt x="41" y="80"/>
                  </a:lnTo>
                  <a:lnTo>
                    <a:pt x="40" y="84"/>
                  </a:lnTo>
                  <a:lnTo>
                    <a:pt x="37" y="88"/>
                  </a:lnTo>
                  <a:lnTo>
                    <a:pt x="36" y="90"/>
                  </a:lnTo>
                  <a:lnTo>
                    <a:pt x="33" y="95"/>
                  </a:lnTo>
                  <a:lnTo>
                    <a:pt x="28" y="97"/>
                  </a:lnTo>
                  <a:lnTo>
                    <a:pt x="23" y="97"/>
                  </a:lnTo>
                  <a:lnTo>
                    <a:pt x="21" y="96"/>
                  </a:lnTo>
                  <a:lnTo>
                    <a:pt x="19" y="95"/>
                  </a:lnTo>
                  <a:lnTo>
                    <a:pt x="19" y="92"/>
                  </a:lnTo>
                  <a:lnTo>
                    <a:pt x="21" y="89"/>
                  </a:lnTo>
                  <a:lnTo>
                    <a:pt x="21" y="86"/>
                  </a:lnTo>
                  <a:lnTo>
                    <a:pt x="22" y="84"/>
                  </a:lnTo>
                  <a:lnTo>
                    <a:pt x="23" y="80"/>
                  </a:lnTo>
                  <a:lnTo>
                    <a:pt x="25" y="77"/>
                  </a:lnTo>
                  <a:lnTo>
                    <a:pt x="25" y="74"/>
                  </a:lnTo>
                  <a:lnTo>
                    <a:pt x="21" y="73"/>
                  </a:lnTo>
                  <a:lnTo>
                    <a:pt x="8" y="73"/>
                  </a:lnTo>
                  <a:lnTo>
                    <a:pt x="3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60"/>
                  </a:lnTo>
                  <a:lnTo>
                    <a:pt x="7" y="58"/>
                  </a:lnTo>
                  <a:lnTo>
                    <a:pt x="10" y="56"/>
                  </a:lnTo>
                  <a:lnTo>
                    <a:pt x="14" y="52"/>
                  </a:lnTo>
                  <a:lnTo>
                    <a:pt x="14" y="44"/>
                  </a:lnTo>
                  <a:lnTo>
                    <a:pt x="11" y="32"/>
                  </a:lnTo>
                  <a:lnTo>
                    <a:pt x="8" y="23"/>
                  </a:lnTo>
                  <a:lnTo>
                    <a:pt x="4" y="18"/>
                  </a:lnTo>
                  <a:lnTo>
                    <a:pt x="2" y="11"/>
                  </a:lnTo>
                  <a:lnTo>
                    <a:pt x="2" y="6"/>
                  </a:lnTo>
                  <a:lnTo>
                    <a:pt x="3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1"/>
            <p:cNvSpPr>
              <a:spLocks/>
            </p:cNvSpPr>
            <p:nvPr/>
          </p:nvSpPr>
          <p:spPr bwMode="auto">
            <a:xfrm>
              <a:off x="7569182" y="4230682"/>
              <a:ext cx="155575" cy="149225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5" y="0"/>
                </a:cxn>
                <a:cxn ang="0">
                  <a:pos x="87" y="1"/>
                </a:cxn>
                <a:cxn ang="0">
                  <a:pos x="89" y="4"/>
                </a:cxn>
                <a:cxn ang="0">
                  <a:pos x="94" y="9"/>
                </a:cxn>
                <a:cxn ang="0">
                  <a:pos x="97" y="11"/>
                </a:cxn>
                <a:cxn ang="0">
                  <a:pos x="98" y="13"/>
                </a:cxn>
                <a:cxn ang="0">
                  <a:pos x="98" y="16"/>
                </a:cxn>
                <a:cxn ang="0">
                  <a:pos x="97" y="24"/>
                </a:cxn>
                <a:cxn ang="0">
                  <a:pos x="93" y="35"/>
                </a:cxn>
                <a:cxn ang="0">
                  <a:pos x="85" y="45"/>
                </a:cxn>
                <a:cxn ang="0">
                  <a:pos x="71" y="57"/>
                </a:cxn>
                <a:cxn ang="0">
                  <a:pos x="60" y="68"/>
                </a:cxn>
                <a:cxn ang="0">
                  <a:pos x="48" y="82"/>
                </a:cxn>
                <a:cxn ang="0">
                  <a:pos x="42" y="89"/>
                </a:cxn>
                <a:cxn ang="0">
                  <a:pos x="38" y="93"/>
                </a:cxn>
                <a:cxn ang="0">
                  <a:pos x="35" y="94"/>
                </a:cxn>
                <a:cxn ang="0">
                  <a:pos x="31" y="94"/>
                </a:cxn>
                <a:cxn ang="0">
                  <a:pos x="23" y="93"/>
                </a:cxn>
                <a:cxn ang="0">
                  <a:pos x="12" y="91"/>
                </a:cxn>
                <a:cxn ang="0">
                  <a:pos x="4" y="87"/>
                </a:cxn>
                <a:cxn ang="0">
                  <a:pos x="0" y="80"/>
                </a:cxn>
                <a:cxn ang="0">
                  <a:pos x="1" y="74"/>
                </a:cxn>
                <a:cxn ang="0">
                  <a:pos x="8" y="64"/>
                </a:cxn>
                <a:cxn ang="0">
                  <a:pos x="19" y="54"/>
                </a:cxn>
                <a:cxn ang="0">
                  <a:pos x="46" y="35"/>
                </a:cxn>
                <a:cxn ang="0">
                  <a:pos x="54" y="28"/>
                </a:cxn>
                <a:cxn ang="0">
                  <a:pos x="60" y="24"/>
                </a:cxn>
                <a:cxn ang="0">
                  <a:pos x="61" y="20"/>
                </a:cxn>
                <a:cxn ang="0">
                  <a:pos x="63" y="17"/>
                </a:cxn>
                <a:cxn ang="0">
                  <a:pos x="65" y="13"/>
                </a:cxn>
                <a:cxn ang="0">
                  <a:pos x="68" y="11"/>
                </a:cxn>
                <a:cxn ang="0">
                  <a:pos x="72" y="8"/>
                </a:cxn>
                <a:cxn ang="0">
                  <a:pos x="75" y="6"/>
                </a:cxn>
                <a:cxn ang="0">
                  <a:pos x="78" y="4"/>
                </a:cxn>
                <a:cxn ang="0">
                  <a:pos x="80" y="2"/>
                </a:cxn>
                <a:cxn ang="0">
                  <a:pos x="82" y="0"/>
                </a:cxn>
              </a:cxnLst>
              <a:rect l="0" t="0" r="r" b="b"/>
              <a:pathLst>
                <a:path w="98" h="94">
                  <a:moveTo>
                    <a:pt x="82" y="0"/>
                  </a:moveTo>
                  <a:lnTo>
                    <a:pt x="85" y="0"/>
                  </a:lnTo>
                  <a:lnTo>
                    <a:pt x="87" y="1"/>
                  </a:lnTo>
                  <a:lnTo>
                    <a:pt x="89" y="4"/>
                  </a:lnTo>
                  <a:lnTo>
                    <a:pt x="94" y="9"/>
                  </a:lnTo>
                  <a:lnTo>
                    <a:pt x="97" y="11"/>
                  </a:lnTo>
                  <a:lnTo>
                    <a:pt x="98" y="13"/>
                  </a:lnTo>
                  <a:lnTo>
                    <a:pt x="98" y="16"/>
                  </a:lnTo>
                  <a:lnTo>
                    <a:pt x="97" y="24"/>
                  </a:lnTo>
                  <a:lnTo>
                    <a:pt x="93" y="35"/>
                  </a:lnTo>
                  <a:lnTo>
                    <a:pt x="85" y="45"/>
                  </a:lnTo>
                  <a:lnTo>
                    <a:pt x="71" y="57"/>
                  </a:lnTo>
                  <a:lnTo>
                    <a:pt x="60" y="68"/>
                  </a:lnTo>
                  <a:lnTo>
                    <a:pt x="48" y="82"/>
                  </a:lnTo>
                  <a:lnTo>
                    <a:pt x="42" y="89"/>
                  </a:lnTo>
                  <a:lnTo>
                    <a:pt x="38" y="93"/>
                  </a:lnTo>
                  <a:lnTo>
                    <a:pt x="35" y="94"/>
                  </a:lnTo>
                  <a:lnTo>
                    <a:pt x="31" y="94"/>
                  </a:lnTo>
                  <a:lnTo>
                    <a:pt x="23" y="93"/>
                  </a:lnTo>
                  <a:lnTo>
                    <a:pt x="12" y="91"/>
                  </a:lnTo>
                  <a:lnTo>
                    <a:pt x="4" y="87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8" y="64"/>
                  </a:lnTo>
                  <a:lnTo>
                    <a:pt x="19" y="54"/>
                  </a:lnTo>
                  <a:lnTo>
                    <a:pt x="46" y="35"/>
                  </a:lnTo>
                  <a:lnTo>
                    <a:pt x="54" y="28"/>
                  </a:lnTo>
                  <a:lnTo>
                    <a:pt x="60" y="24"/>
                  </a:lnTo>
                  <a:lnTo>
                    <a:pt x="61" y="20"/>
                  </a:lnTo>
                  <a:lnTo>
                    <a:pt x="63" y="17"/>
                  </a:lnTo>
                  <a:lnTo>
                    <a:pt x="65" y="13"/>
                  </a:lnTo>
                  <a:lnTo>
                    <a:pt x="68" y="11"/>
                  </a:lnTo>
                  <a:lnTo>
                    <a:pt x="72" y="8"/>
                  </a:lnTo>
                  <a:lnTo>
                    <a:pt x="75" y="6"/>
                  </a:lnTo>
                  <a:lnTo>
                    <a:pt x="78" y="4"/>
                  </a:lnTo>
                  <a:lnTo>
                    <a:pt x="80" y="2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2"/>
            <p:cNvSpPr>
              <a:spLocks/>
            </p:cNvSpPr>
            <p:nvPr/>
          </p:nvSpPr>
          <p:spPr bwMode="auto">
            <a:xfrm>
              <a:off x="7123096" y="4233858"/>
              <a:ext cx="79375" cy="73025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50" y="2"/>
                </a:cxn>
                <a:cxn ang="0">
                  <a:pos x="50" y="9"/>
                </a:cxn>
                <a:cxn ang="0">
                  <a:pos x="47" y="18"/>
                </a:cxn>
                <a:cxn ang="0">
                  <a:pos x="43" y="29"/>
                </a:cxn>
                <a:cxn ang="0">
                  <a:pos x="37" y="37"/>
                </a:cxn>
                <a:cxn ang="0">
                  <a:pos x="32" y="43"/>
                </a:cxn>
                <a:cxn ang="0">
                  <a:pos x="29" y="43"/>
                </a:cxn>
                <a:cxn ang="0">
                  <a:pos x="25" y="44"/>
                </a:cxn>
                <a:cxn ang="0">
                  <a:pos x="22" y="44"/>
                </a:cxn>
                <a:cxn ang="0">
                  <a:pos x="20" y="46"/>
                </a:cxn>
                <a:cxn ang="0">
                  <a:pos x="17" y="44"/>
                </a:cxn>
                <a:cxn ang="0">
                  <a:pos x="14" y="44"/>
                </a:cxn>
                <a:cxn ang="0">
                  <a:pos x="13" y="41"/>
                </a:cxn>
                <a:cxn ang="0">
                  <a:pos x="13" y="29"/>
                </a:cxn>
                <a:cxn ang="0">
                  <a:pos x="5" y="21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6" y="9"/>
                </a:cxn>
                <a:cxn ang="0">
                  <a:pos x="11" y="11"/>
                </a:cxn>
                <a:cxn ang="0">
                  <a:pos x="15" y="13"/>
                </a:cxn>
                <a:cxn ang="0">
                  <a:pos x="18" y="13"/>
                </a:cxn>
                <a:cxn ang="0">
                  <a:pos x="21" y="14"/>
                </a:cxn>
                <a:cxn ang="0">
                  <a:pos x="25" y="13"/>
                </a:cxn>
                <a:cxn ang="0">
                  <a:pos x="31" y="10"/>
                </a:cxn>
                <a:cxn ang="0">
                  <a:pos x="37" y="6"/>
                </a:cxn>
                <a:cxn ang="0">
                  <a:pos x="43" y="2"/>
                </a:cxn>
                <a:cxn ang="0">
                  <a:pos x="47" y="0"/>
                </a:cxn>
              </a:cxnLst>
              <a:rect l="0" t="0" r="r" b="b"/>
              <a:pathLst>
                <a:path w="50" h="46">
                  <a:moveTo>
                    <a:pt x="47" y="0"/>
                  </a:moveTo>
                  <a:lnTo>
                    <a:pt x="50" y="2"/>
                  </a:lnTo>
                  <a:lnTo>
                    <a:pt x="50" y="9"/>
                  </a:lnTo>
                  <a:lnTo>
                    <a:pt x="47" y="18"/>
                  </a:lnTo>
                  <a:lnTo>
                    <a:pt x="43" y="29"/>
                  </a:lnTo>
                  <a:lnTo>
                    <a:pt x="37" y="37"/>
                  </a:lnTo>
                  <a:lnTo>
                    <a:pt x="32" y="43"/>
                  </a:lnTo>
                  <a:lnTo>
                    <a:pt x="29" y="43"/>
                  </a:lnTo>
                  <a:lnTo>
                    <a:pt x="25" y="44"/>
                  </a:lnTo>
                  <a:lnTo>
                    <a:pt x="22" y="44"/>
                  </a:lnTo>
                  <a:lnTo>
                    <a:pt x="20" y="46"/>
                  </a:lnTo>
                  <a:lnTo>
                    <a:pt x="17" y="44"/>
                  </a:lnTo>
                  <a:lnTo>
                    <a:pt x="14" y="44"/>
                  </a:lnTo>
                  <a:lnTo>
                    <a:pt x="13" y="41"/>
                  </a:lnTo>
                  <a:lnTo>
                    <a:pt x="13" y="29"/>
                  </a:lnTo>
                  <a:lnTo>
                    <a:pt x="5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3" y="7"/>
                  </a:lnTo>
                  <a:lnTo>
                    <a:pt x="5" y="7"/>
                  </a:lnTo>
                  <a:lnTo>
                    <a:pt x="6" y="9"/>
                  </a:lnTo>
                  <a:lnTo>
                    <a:pt x="11" y="11"/>
                  </a:lnTo>
                  <a:lnTo>
                    <a:pt x="15" y="13"/>
                  </a:lnTo>
                  <a:lnTo>
                    <a:pt x="18" y="13"/>
                  </a:lnTo>
                  <a:lnTo>
                    <a:pt x="21" y="14"/>
                  </a:lnTo>
                  <a:lnTo>
                    <a:pt x="25" y="13"/>
                  </a:lnTo>
                  <a:lnTo>
                    <a:pt x="31" y="10"/>
                  </a:lnTo>
                  <a:lnTo>
                    <a:pt x="37" y="6"/>
                  </a:lnTo>
                  <a:lnTo>
                    <a:pt x="43" y="2"/>
                  </a:lnTo>
                  <a:lnTo>
                    <a:pt x="4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3"/>
            <p:cNvSpPr>
              <a:spLocks/>
            </p:cNvSpPr>
            <p:nvPr/>
          </p:nvSpPr>
          <p:spPr bwMode="auto">
            <a:xfrm>
              <a:off x="6470634" y="3516309"/>
              <a:ext cx="857248" cy="690562"/>
            </a:xfrm>
            <a:custGeom>
              <a:avLst/>
              <a:gdLst/>
              <a:ahLst/>
              <a:cxnLst>
                <a:cxn ang="0">
                  <a:pos x="390" y="21"/>
                </a:cxn>
                <a:cxn ang="0">
                  <a:pos x="421" y="69"/>
                </a:cxn>
                <a:cxn ang="0">
                  <a:pos x="435" y="117"/>
                </a:cxn>
                <a:cxn ang="0">
                  <a:pos x="461" y="140"/>
                </a:cxn>
                <a:cxn ang="0">
                  <a:pos x="489" y="154"/>
                </a:cxn>
                <a:cxn ang="0">
                  <a:pos x="504" y="208"/>
                </a:cxn>
                <a:cxn ang="0">
                  <a:pos x="539" y="289"/>
                </a:cxn>
                <a:cxn ang="0">
                  <a:pos x="515" y="339"/>
                </a:cxn>
                <a:cxn ang="0">
                  <a:pos x="483" y="392"/>
                </a:cxn>
                <a:cxn ang="0">
                  <a:pos x="469" y="413"/>
                </a:cxn>
                <a:cxn ang="0">
                  <a:pos x="436" y="429"/>
                </a:cxn>
                <a:cxn ang="0">
                  <a:pos x="416" y="422"/>
                </a:cxn>
                <a:cxn ang="0">
                  <a:pos x="396" y="432"/>
                </a:cxn>
                <a:cxn ang="0">
                  <a:pos x="387" y="428"/>
                </a:cxn>
                <a:cxn ang="0">
                  <a:pos x="358" y="413"/>
                </a:cxn>
                <a:cxn ang="0">
                  <a:pos x="353" y="383"/>
                </a:cxn>
                <a:cxn ang="0">
                  <a:pos x="340" y="372"/>
                </a:cxn>
                <a:cxn ang="0">
                  <a:pos x="334" y="358"/>
                </a:cxn>
                <a:cxn ang="0">
                  <a:pos x="325" y="363"/>
                </a:cxn>
                <a:cxn ang="0">
                  <a:pos x="318" y="340"/>
                </a:cxn>
                <a:cxn ang="0">
                  <a:pos x="302" y="361"/>
                </a:cxn>
                <a:cxn ang="0">
                  <a:pos x="284" y="366"/>
                </a:cxn>
                <a:cxn ang="0">
                  <a:pos x="287" y="341"/>
                </a:cxn>
                <a:cxn ang="0">
                  <a:pos x="253" y="322"/>
                </a:cxn>
                <a:cxn ang="0">
                  <a:pos x="238" y="310"/>
                </a:cxn>
                <a:cxn ang="0">
                  <a:pos x="194" y="325"/>
                </a:cxn>
                <a:cxn ang="0">
                  <a:pos x="176" y="322"/>
                </a:cxn>
                <a:cxn ang="0">
                  <a:pos x="154" y="347"/>
                </a:cxn>
                <a:cxn ang="0">
                  <a:pos x="148" y="369"/>
                </a:cxn>
                <a:cxn ang="0">
                  <a:pos x="98" y="363"/>
                </a:cxn>
                <a:cxn ang="0">
                  <a:pos x="63" y="378"/>
                </a:cxn>
                <a:cxn ang="0">
                  <a:pos x="37" y="363"/>
                </a:cxn>
                <a:cxn ang="0">
                  <a:pos x="53" y="326"/>
                </a:cxn>
                <a:cxn ang="0">
                  <a:pos x="37" y="296"/>
                </a:cxn>
                <a:cxn ang="0">
                  <a:pos x="20" y="258"/>
                </a:cxn>
                <a:cxn ang="0">
                  <a:pos x="23" y="232"/>
                </a:cxn>
                <a:cxn ang="0">
                  <a:pos x="0" y="204"/>
                </a:cxn>
                <a:cxn ang="0">
                  <a:pos x="26" y="169"/>
                </a:cxn>
                <a:cxn ang="0">
                  <a:pos x="61" y="144"/>
                </a:cxn>
                <a:cxn ang="0">
                  <a:pos x="111" y="136"/>
                </a:cxn>
                <a:cxn ang="0">
                  <a:pos x="116" y="113"/>
                </a:cxn>
                <a:cxn ang="0">
                  <a:pos x="130" y="78"/>
                </a:cxn>
                <a:cxn ang="0">
                  <a:pos x="157" y="82"/>
                </a:cxn>
                <a:cxn ang="0">
                  <a:pos x="172" y="52"/>
                </a:cxn>
                <a:cxn ang="0">
                  <a:pos x="194" y="52"/>
                </a:cxn>
                <a:cxn ang="0">
                  <a:pos x="217" y="56"/>
                </a:cxn>
                <a:cxn ang="0">
                  <a:pos x="221" y="47"/>
                </a:cxn>
                <a:cxn ang="0">
                  <a:pos x="231" y="33"/>
                </a:cxn>
                <a:cxn ang="0">
                  <a:pos x="236" y="17"/>
                </a:cxn>
                <a:cxn ang="0">
                  <a:pos x="253" y="37"/>
                </a:cxn>
                <a:cxn ang="0">
                  <a:pos x="261" y="13"/>
                </a:cxn>
                <a:cxn ang="0">
                  <a:pos x="273" y="25"/>
                </a:cxn>
                <a:cxn ang="0">
                  <a:pos x="308" y="22"/>
                </a:cxn>
                <a:cxn ang="0">
                  <a:pos x="303" y="62"/>
                </a:cxn>
                <a:cxn ang="0">
                  <a:pos x="338" y="91"/>
                </a:cxn>
                <a:cxn ang="0">
                  <a:pos x="368" y="100"/>
                </a:cxn>
                <a:cxn ang="0">
                  <a:pos x="373" y="41"/>
                </a:cxn>
                <a:cxn ang="0">
                  <a:pos x="381" y="0"/>
                </a:cxn>
              </a:cxnLst>
              <a:rect l="0" t="0" r="r" b="b"/>
              <a:pathLst>
                <a:path w="540" h="435">
                  <a:moveTo>
                    <a:pt x="381" y="0"/>
                  </a:moveTo>
                  <a:lnTo>
                    <a:pt x="383" y="2"/>
                  </a:lnTo>
                  <a:lnTo>
                    <a:pt x="385" y="10"/>
                  </a:lnTo>
                  <a:lnTo>
                    <a:pt x="390" y="21"/>
                  </a:lnTo>
                  <a:lnTo>
                    <a:pt x="395" y="33"/>
                  </a:lnTo>
                  <a:lnTo>
                    <a:pt x="401" y="43"/>
                  </a:lnTo>
                  <a:lnTo>
                    <a:pt x="411" y="56"/>
                  </a:lnTo>
                  <a:lnTo>
                    <a:pt x="421" y="69"/>
                  </a:lnTo>
                  <a:lnTo>
                    <a:pt x="428" y="82"/>
                  </a:lnTo>
                  <a:lnTo>
                    <a:pt x="431" y="92"/>
                  </a:lnTo>
                  <a:lnTo>
                    <a:pt x="433" y="104"/>
                  </a:lnTo>
                  <a:lnTo>
                    <a:pt x="435" y="117"/>
                  </a:lnTo>
                  <a:lnTo>
                    <a:pt x="439" y="126"/>
                  </a:lnTo>
                  <a:lnTo>
                    <a:pt x="444" y="133"/>
                  </a:lnTo>
                  <a:lnTo>
                    <a:pt x="451" y="137"/>
                  </a:lnTo>
                  <a:lnTo>
                    <a:pt x="461" y="140"/>
                  </a:lnTo>
                  <a:lnTo>
                    <a:pt x="472" y="143"/>
                  </a:lnTo>
                  <a:lnTo>
                    <a:pt x="480" y="145"/>
                  </a:lnTo>
                  <a:lnTo>
                    <a:pt x="487" y="148"/>
                  </a:lnTo>
                  <a:lnTo>
                    <a:pt x="489" y="154"/>
                  </a:lnTo>
                  <a:lnTo>
                    <a:pt x="489" y="163"/>
                  </a:lnTo>
                  <a:lnTo>
                    <a:pt x="492" y="177"/>
                  </a:lnTo>
                  <a:lnTo>
                    <a:pt x="498" y="192"/>
                  </a:lnTo>
                  <a:lnTo>
                    <a:pt x="504" y="208"/>
                  </a:lnTo>
                  <a:lnTo>
                    <a:pt x="511" y="222"/>
                  </a:lnTo>
                  <a:lnTo>
                    <a:pt x="519" y="237"/>
                  </a:lnTo>
                  <a:lnTo>
                    <a:pt x="533" y="273"/>
                  </a:lnTo>
                  <a:lnTo>
                    <a:pt x="539" y="289"/>
                  </a:lnTo>
                  <a:lnTo>
                    <a:pt x="540" y="302"/>
                  </a:lnTo>
                  <a:lnTo>
                    <a:pt x="536" y="314"/>
                  </a:lnTo>
                  <a:lnTo>
                    <a:pt x="526" y="326"/>
                  </a:lnTo>
                  <a:lnTo>
                    <a:pt x="515" y="339"/>
                  </a:lnTo>
                  <a:lnTo>
                    <a:pt x="503" y="351"/>
                  </a:lnTo>
                  <a:lnTo>
                    <a:pt x="495" y="361"/>
                  </a:lnTo>
                  <a:lnTo>
                    <a:pt x="487" y="377"/>
                  </a:lnTo>
                  <a:lnTo>
                    <a:pt x="483" y="392"/>
                  </a:lnTo>
                  <a:lnTo>
                    <a:pt x="478" y="403"/>
                  </a:lnTo>
                  <a:lnTo>
                    <a:pt x="477" y="406"/>
                  </a:lnTo>
                  <a:lnTo>
                    <a:pt x="472" y="411"/>
                  </a:lnTo>
                  <a:lnTo>
                    <a:pt x="469" y="413"/>
                  </a:lnTo>
                  <a:lnTo>
                    <a:pt x="465" y="414"/>
                  </a:lnTo>
                  <a:lnTo>
                    <a:pt x="459" y="415"/>
                  </a:lnTo>
                  <a:lnTo>
                    <a:pt x="443" y="424"/>
                  </a:lnTo>
                  <a:lnTo>
                    <a:pt x="436" y="429"/>
                  </a:lnTo>
                  <a:lnTo>
                    <a:pt x="431" y="432"/>
                  </a:lnTo>
                  <a:lnTo>
                    <a:pt x="428" y="430"/>
                  </a:lnTo>
                  <a:lnTo>
                    <a:pt x="422" y="426"/>
                  </a:lnTo>
                  <a:lnTo>
                    <a:pt x="416" y="422"/>
                  </a:lnTo>
                  <a:lnTo>
                    <a:pt x="409" y="421"/>
                  </a:lnTo>
                  <a:lnTo>
                    <a:pt x="403" y="422"/>
                  </a:lnTo>
                  <a:lnTo>
                    <a:pt x="399" y="430"/>
                  </a:lnTo>
                  <a:lnTo>
                    <a:pt x="396" y="432"/>
                  </a:lnTo>
                  <a:lnTo>
                    <a:pt x="395" y="435"/>
                  </a:lnTo>
                  <a:lnTo>
                    <a:pt x="391" y="435"/>
                  </a:lnTo>
                  <a:lnTo>
                    <a:pt x="390" y="432"/>
                  </a:lnTo>
                  <a:lnTo>
                    <a:pt x="387" y="428"/>
                  </a:lnTo>
                  <a:lnTo>
                    <a:pt x="380" y="420"/>
                  </a:lnTo>
                  <a:lnTo>
                    <a:pt x="370" y="415"/>
                  </a:lnTo>
                  <a:lnTo>
                    <a:pt x="364" y="414"/>
                  </a:lnTo>
                  <a:lnTo>
                    <a:pt x="358" y="413"/>
                  </a:lnTo>
                  <a:lnTo>
                    <a:pt x="357" y="409"/>
                  </a:lnTo>
                  <a:lnTo>
                    <a:pt x="355" y="400"/>
                  </a:lnTo>
                  <a:lnTo>
                    <a:pt x="355" y="385"/>
                  </a:lnTo>
                  <a:lnTo>
                    <a:pt x="353" y="383"/>
                  </a:lnTo>
                  <a:lnTo>
                    <a:pt x="351" y="380"/>
                  </a:lnTo>
                  <a:lnTo>
                    <a:pt x="349" y="377"/>
                  </a:lnTo>
                  <a:lnTo>
                    <a:pt x="343" y="374"/>
                  </a:lnTo>
                  <a:lnTo>
                    <a:pt x="340" y="372"/>
                  </a:lnTo>
                  <a:lnTo>
                    <a:pt x="336" y="363"/>
                  </a:lnTo>
                  <a:lnTo>
                    <a:pt x="336" y="356"/>
                  </a:lnTo>
                  <a:lnTo>
                    <a:pt x="335" y="356"/>
                  </a:lnTo>
                  <a:lnTo>
                    <a:pt x="334" y="358"/>
                  </a:lnTo>
                  <a:lnTo>
                    <a:pt x="334" y="361"/>
                  </a:lnTo>
                  <a:lnTo>
                    <a:pt x="328" y="366"/>
                  </a:lnTo>
                  <a:lnTo>
                    <a:pt x="327" y="366"/>
                  </a:lnTo>
                  <a:lnTo>
                    <a:pt x="325" y="363"/>
                  </a:lnTo>
                  <a:lnTo>
                    <a:pt x="324" y="356"/>
                  </a:lnTo>
                  <a:lnTo>
                    <a:pt x="324" y="340"/>
                  </a:lnTo>
                  <a:lnTo>
                    <a:pt x="323" y="339"/>
                  </a:lnTo>
                  <a:lnTo>
                    <a:pt x="318" y="340"/>
                  </a:lnTo>
                  <a:lnTo>
                    <a:pt x="312" y="346"/>
                  </a:lnTo>
                  <a:lnTo>
                    <a:pt x="306" y="351"/>
                  </a:lnTo>
                  <a:lnTo>
                    <a:pt x="303" y="355"/>
                  </a:lnTo>
                  <a:lnTo>
                    <a:pt x="302" y="361"/>
                  </a:lnTo>
                  <a:lnTo>
                    <a:pt x="298" y="365"/>
                  </a:lnTo>
                  <a:lnTo>
                    <a:pt x="295" y="365"/>
                  </a:lnTo>
                  <a:lnTo>
                    <a:pt x="291" y="366"/>
                  </a:lnTo>
                  <a:lnTo>
                    <a:pt x="284" y="366"/>
                  </a:lnTo>
                  <a:lnTo>
                    <a:pt x="282" y="363"/>
                  </a:lnTo>
                  <a:lnTo>
                    <a:pt x="283" y="356"/>
                  </a:lnTo>
                  <a:lnTo>
                    <a:pt x="286" y="350"/>
                  </a:lnTo>
                  <a:lnTo>
                    <a:pt x="287" y="341"/>
                  </a:lnTo>
                  <a:lnTo>
                    <a:pt x="283" y="335"/>
                  </a:lnTo>
                  <a:lnTo>
                    <a:pt x="275" y="329"/>
                  </a:lnTo>
                  <a:lnTo>
                    <a:pt x="264" y="326"/>
                  </a:lnTo>
                  <a:lnTo>
                    <a:pt x="253" y="322"/>
                  </a:lnTo>
                  <a:lnTo>
                    <a:pt x="247" y="317"/>
                  </a:lnTo>
                  <a:lnTo>
                    <a:pt x="247" y="313"/>
                  </a:lnTo>
                  <a:lnTo>
                    <a:pt x="245" y="311"/>
                  </a:lnTo>
                  <a:lnTo>
                    <a:pt x="238" y="310"/>
                  </a:lnTo>
                  <a:lnTo>
                    <a:pt x="228" y="311"/>
                  </a:lnTo>
                  <a:lnTo>
                    <a:pt x="212" y="317"/>
                  </a:lnTo>
                  <a:lnTo>
                    <a:pt x="201" y="321"/>
                  </a:lnTo>
                  <a:lnTo>
                    <a:pt x="194" y="325"/>
                  </a:lnTo>
                  <a:lnTo>
                    <a:pt x="193" y="326"/>
                  </a:lnTo>
                  <a:lnTo>
                    <a:pt x="190" y="325"/>
                  </a:lnTo>
                  <a:lnTo>
                    <a:pt x="184" y="324"/>
                  </a:lnTo>
                  <a:lnTo>
                    <a:pt x="176" y="322"/>
                  </a:lnTo>
                  <a:lnTo>
                    <a:pt x="168" y="322"/>
                  </a:lnTo>
                  <a:lnTo>
                    <a:pt x="161" y="326"/>
                  </a:lnTo>
                  <a:lnTo>
                    <a:pt x="157" y="335"/>
                  </a:lnTo>
                  <a:lnTo>
                    <a:pt x="154" y="347"/>
                  </a:lnTo>
                  <a:lnTo>
                    <a:pt x="152" y="358"/>
                  </a:lnTo>
                  <a:lnTo>
                    <a:pt x="150" y="366"/>
                  </a:lnTo>
                  <a:lnTo>
                    <a:pt x="150" y="370"/>
                  </a:lnTo>
                  <a:lnTo>
                    <a:pt x="148" y="369"/>
                  </a:lnTo>
                  <a:lnTo>
                    <a:pt x="141" y="367"/>
                  </a:lnTo>
                  <a:lnTo>
                    <a:pt x="112" y="359"/>
                  </a:lnTo>
                  <a:lnTo>
                    <a:pt x="107" y="359"/>
                  </a:lnTo>
                  <a:lnTo>
                    <a:pt x="98" y="363"/>
                  </a:lnTo>
                  <a:lnTo>
                    <a:pt x="90" y="369"/>
                  </a:lnTo>
                  <a:lnTo>
                    <a:pt x="79" y="374"/>
                  </a:lnTo>
                  <a:lnTo>
                    <a:pt x="71" y="377"/>
                  </a:lnTo>
                  <a:lnTo>
                    <a:pt x="63" y="378"/>
                  </a:lnTo>
                  <a:lnTo>
                    <a:pt x="55" y="378"/>
                  </a:lnTo>
                  <a:lnTo>
                    <a:pt x="48" y="376"/>
                  </a:lnTo>
                  <a:lnTo>
                    <a:pt x="42" y="370"/>
                  </a:lnTo>
                  <a:lnTo>
                    <a:pt x="37" y="363"/>
                  </a:lnTo>
                  <a:lnTo>
                    <a:pt x="34" y="356"/>
                  </a:lnTo>
                  <a:lnTo>
                    <a:pt x="34" y="350"/>
                  </a:lnTo>
                  <a:lnTo>
                    <a:pt x="50" y="333"/>
                  </a:lnTo>
                  <a:lnTo>
                    <a:pt x="53" y="326"/>
                  </a:lnTo>
                  <a:lnTo>
                    <a:pt x="52" y="319"/>
                  </a:lnTo>
                  <a:lnTo>
                    <a:pt x="45" y="310"/>
                  </a:lnTo>
                  <a:lnTo>
                    <a:pt x="40" y="303"/>
                  </a:lnTo>
                  <a:lnTo>
                    <a:pt x="37" y="296"/>
                  </a:lnTo>
                  <a:lnTo>
                    <a:pt x="37" y="287"/>
                  </a:lnTo>
                  <a:lnTo>
                    <a:pt x="34" y="280"/>
                  </a:lnTo>
                  <a:lnTo>
                    <a:pt x="27" y="270"/>
                  </a:lnTo>
                  <a:lnTo>
                    <a:pt x="20" y="258"/>
                  </a:lnTo>
                  <a:lnTo>
                    <a:pt x="18" y="247"/>
                  </a:lnTo>
                  <a:lnTo>
                    <a:pt x="19" y="239"/>
                  </a:lnTo>
                  <a:lnTo>
                    <a:pt x="23" y="235"/>
                  </a:lnTo>
                  <a:lnTo>
                    <a:pt x="23" y="232"/>
                  </a:lnTo>
                  <a:lnTo>
                    <a:pt x="19" y="226"/>
                  </a:lnTo>
                  <a:lnTo>
                    <a:pt x="5" y="215"/>
                  </a:lnTo>
                  <a:lnTo>
                    <a:pt x="1" y="210"/>
                  </a:lnTo>
                  <a:lnTo>
                    <a:pt x="0" y="204"/>
                  </a:lnTo>
                  <a:lnTo>
                    <a:pt x="3" y="196"/>
                  </a:lnTo>
                  <a:lnTo>
                    <a:pt x="14" y="180"/>
                  </a:lnTo>
                  <a:lnTo>
                    <a:pt x="19" y="174"/>
                  </a:lnTo>
                  <a:lnTo>
                    <a:pt x="26" y="169"/>
                  </a:lnTo>
                  <a:lnTo>
                    <a:pt x="35" y="161"/>
                  </a:lnTo>
                  <a:lnTo>
                    <a:pt x="46" y="152"/>
                  </a:lnTo>
                  <a:lnTo>
                    <a:pt x="56" y="147"/>
                  </a:lnTo>
                  <a:lnTo>
                    <a:pt x="61" y="144"/>
                  </a:lnTo>
                  <a:lnTo>
                    <a:pt x="79" y="144"/>
                  </a:lnTo>
                  <a:lnTo>
                    <a:pt x="89" y="141"/>
                  </a:lnTo>
                  <a:lnTo>
                    <a:pt x="94" y="139"/>
                  </a:lnTo>
                  <a:lnTo>
                    <a:pt x="111" y="136"/>
                  </a:lnTo>
                  <a:lnTo>
                    <a:pt x="116" y="135"/>
                  </a:lnTo>
                  <a:lnTo>
                    <a:pt x="119" y="132"/>
                  </a:lnTo>
                  <a:lnTo>
                    <a:pt x="119" y="125"/>
                  </a:lnTo>
                  <a:lnTo>
                    <a:pt x="116" y="113"/>
                  </a:lnTo>
                  <a:lnTo>
                    <a:pt x="116" y="87"/>
                  </a:lnTo>
                  <a:lnTo>
                    <a:pt x="117" y="80"/>
                  </a:lnTo>
                  <a:lnTo>
                    <a:pt x="122" y="78"/>
                  </a:lnTo>
                  <a:lnTo>
                    <a:pt x="130" y="78"/>
                  </a:lnTo>
                  <a:lnTo>
                    <a:pt x="138" y="81"/>
                  </a:lnTo>
                  <a:lnTo>
                    <a:pt x="146" y="82"/>
                  </a:lnTo>
                  <a:lnTo>
                    <a:pt x="153" y="84"/>
                  </a:lnTo>
                  <a:lnTo>
                    <a:pt x="157" y="82"/>
                  </a:lnTo>
                  <a:lnTo>
                    <a:pt x="160" y="76"/>
                  </a:lnTo>
                  <a:lnTo>
                    <a:pt x="164" y="66"/>
                  </a:lnTo>
                  <a:lnTo>
                    <a:pt x="168" y="58"/>
                  </a:lnTo>
                  <a:lnTo>
                    <a:pt x="172" y="52"/>
                  </a:lnTo>
                  <a:lnTo>
                    <a:pt x="178" y="48"/>
                  </a:lnTo>
                  <a:lnTo>
                    <a:pt x="182" y="45"/>
                  </a:lnTo>
                  <a:lnTo>
                    <a:pt x="187" y="45"/>
                  </a:lnTo>
                  <a:lnTo>
                    <a:pt x="194" y="52"/>
                  </a:lnTo>
                  <a:lnTo>
                    <a:pt x="201" y="61"/>
                  </a:lnTo>
                  <a:lnTo>
                    <a:pt x="208" y="65"/>
                  </a:lnTo>
                  <a:lnTo>
                    <a:pt x="213" y="63"/>
                  </a:lnTo>
                  <a:lnTo>
                    <a:pt x="217" y="56"/>
                  </a:lnTo>
                  <a:lnTo>
                    <a:pt x="219" y="52"/>
                  </a:lnTo>
                  <a:lnTo>
                    <a:pt x="220" y="50"/>
                  </a:lnTo>
                  <a:lnTo>
                    <a:pt x="220" y="48"/>
                  </a:lnTo>
                  <a:lnTo>
                    <a:pt x="221" y="47"/>
                  </a:lnTo>
                  <a:lnTo>
                    <a:pt x="221" y="44"/>
                  </a:lnTo>
                  <a:lnTo>
                    <a:pt x="225" y="40"/>
                  </a:lnTo>
                  <a:lnTo>
                    <a:pt x="228" y="36"/>
                  </a:lnTo>
                  <a:lnTo>
                    <a:pt x="231" y="33"/>
                  </a:lnTo>
                  <a:lnTo>
                    <a:pt x="232" y="29"/>
                  </a:lnTo>
                  <a:lnTo>
                    <a:pt x="232" y="14"/>
                  </a:lnTo>
                  <a:lnTo>
                    <a:pt x="234" y="14"/>
                  </a:lnTo>
                  <a:lnTo>
                    <a:pt x="236" y="17"/>
                  </a:lnTo>
                  <a:lnTo>
                    <a:pt x="245" y="28"/>
                  </a:lnTo>
                  <a:lnTo>
                    <a:pt x="249" y="32"/>
                  </a:lnTo>
                  <a:lnTo>
                    <a:pt x="250" y="34"/>
                  </a:lnTo>
                  <a:lnTo>
                    <a:pt x="253" y="37"/>
                  </a:lnTo>
                  <a:lnTo>
                    <a:pt x="253" y="21"/>
                  </a:lnTo>
                  <a:lnTo>
                    <a:pt x="256" y="15"/>
                  </a:lnTo>
                  <a:lnTo>
                    <a:pt x="258" y="13"/>
                  </a:lnTo>
                  <a:lnTo>
                    <a:pt x="261" y="13"/>
                  </a:lnTo>
                  <a:lnTo>
                    <a:pt x="267" y="18"/>
                  </a:lnTo>
                  <a:lnTo>
                    <a:pt x="269" y="19"/>
                  </a:lnTo>
                  <a:lnTo>
                    <a:pt x="272" y="22"/>
                  </a:lnTo>
                  <a:lnTo>
                    <a:pt x="273" y="25"/>
                  </a:lnTo>
                  <a:lnTo>
                    <a:pt x="275" y="25"/>
                  </a:lnTo>
                  <a:lnTo>
                    <a:pt x="279" y="24"/>
                  </a:lnTo>
                  <a:lnTo>
                    <a:pt x="288" y="22"/>
                  </a:lnTo>
                  <a:lnTo>
                    <a:pt x="308" y="22"/>
                  </a:lnTo>
                  <a:lnTo>
                    <a:pt x="313" y="26"/>
                  </a:lnTo>
                  <a:lnTo>
                    <a:pt x="313" y="33"/>
                  </a:lnTo>
                  <a:lnTo>
                    <a:pt x="305" y="52"/>
                  </a:lnTo>
                  <a:lnTo>
                    <a:pt x="303" y="62"/>
                  </a:lnTo>
                  <a:lnTo>
                    <a:pt x="305" y="69"/>
                  </a:lnTo>
                  <a:lnTo>
                    <a:pt x="314" y="76"/>
                  </a:lnTo>
                  <a:lnTo>
                    <a:pt x="327" y="84"/>
                  </a:lnTo>
                  <a:lnTo>
                    <a:pt x="338" y="91"/>
                  </a:lnTo>
                  <a:lnTo>
                    <a:pt x="351" y="102"/>
                  </a:lnTo>
                  <a:lnTo>
                    <a:pt x="358" y="106"/>
                  </a:lnTo>
                  <a:lnTo>
                    <a:pt x="364" y="106"/>
                  </a:lnTo>
                  <a:lnTo>
                    <a:pt x="368" y="100"/>
                  </a:lnTo>
                  <a:lnTo>
                    <a:pt x="372" y="88"/>
                  </a:lnTo>
                  <a:lnTo>
                    <a:pt x="376" y="74"/>
                  </a:lnTo>
                  <a:lnTo>
                    <a:pt x="379" y="61"/>
                  </a:lnTo>
                  <a:lnTo>
                    <a:pt x="373" y="41"/>
                  </a:lnTo>
                  <a:lnTo>
                    <a:pt x="373" y="28"/>
                  </a:lnTo>
                  <a:lnTo>
                    <a:pt x="376" y="15"/>
                  </a:lnTo>
                  <a:lnTo>
                    <a:pt x="379" y="4"/>
                  </a:lnTo>
                  <a:lnTo>
                    <a:pt x="381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4"/>
            <p:cNvSpPr>
              <a:spLocks/>
            </p:cNvSpPr>
            <p:nvPr/>
          </p:nvSpPr>
          <p:spPr bwMode="auto">
            <a:xfrm>
              <a:off x="7793020" y="3649658"/>
              <a:ext cx="49213" cy="4286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8" y="0"/>
                </a:cxn>
                <a:cxn ang="0">
                  <a:pos x="31" y="4"/>
                </a:cxn>
                <a:cxn ang="0">
                  <a:pos x="28" y="9"/>
                </a:cxn>
                <a:cxn ang="0">
                  <a:pos x="23" y="18"/>
                </a:cxn>
                <a:cxn ang="0">
                  <a:pos x="15" y="23"/>
                </a:cxn>
                <a:cxn ang="0">
                  <a:pos x="8" y="27"/>
                </a:cxn>
                <a:cxn ang="0">
                  <a:pos x="0" y="26"/>
                </a:cxn>
                <a:cxn ang="0">
                  <a:pos x="1" y="23"/>
                </a:cxn>
                <a:cxn ang="0">
                  <a:pos x="5" y="18"/>
                </a:cxn>
                <a:cxn ang="0">
                  <a:pos x="11" y="11"/>
                </a:cxn>
                <a:cxn ang="0">
                  <a:pos x="16" y="5"/>
                </a:cxn>
                <a:cxn ang="0">
                  <a:pos x="23" y="0"/>
                </a:cxn>
              </a:cxnLst>
              <a:rect l="0" t="0" r="r" b="b"/>
              <a:pathLst>
                <a:path w="31" h="27">
                  <a:moveTo>
                    <a:pt x="23" y="0"/>
                  </a:moveTo>
                  <a:lnTo>
                    <a:pt x="28" y="0"/>
                  </a:lnTo>
                  <a:lnTo>
                    <a:pt x="31" y="4"/>
                  </a:lnTo>
                  <a:lnTo>
                    <a:pt x="28" y="9"/>
                  </a:lnTo>
                  <a:lnTo>
                    <a:pt x="23" y="18"/>
                  </a:lnTo>
                  <a:lnTo>
                    <a:pt x="15" y="23"/>
                  </a:lnTo>
                  <a:lnTo>
                    <a:pt x="8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5" y="18"/>
                  </a:lnTo>
                  <a:lnTo>
                    <a:pt x="11" y="11"/>
                  </a:lnTo>
                  <a:lnTo>
                    <a:pt x="16" y="5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5"/>
            <p:cNvSpPr>
              <a:spLocks/>
            </p:cNvSpPr>
            <p:nvPr/>
          </p:nvSpPr>
          <p:spPr bwMode="auto">
            <a:xfrm>
              <a:off x="7524736" y="3757609"/>
              <a:ext cx="50800" cy="460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0" y="2"/>
                </a:cxn>
                <a:cxn ang="0">
                  <a:pos x="21" y="6"/>
                </a:cxn>
                <a:cxn ang="0">
                  <a:pos x="28" y="11"/>
                </a:cxn>
                <a:cxn ang="0">
                  <a:pos x="30" y="17"/>
                </a:cxn>
                <a:cxn ang="0">
                  <a:pos x="32" y="22"/>
                </a:cxn>
                <a:cxn ang="0">
                  <a:pos x="28" y="28"/>
                </a:cxn>
                <a:cxn ang="0">
                  <a:pos x="22" y="29"/>
                </a:cxn>
                <a:cxn ang="0">
                  <a:pos x="15" y="25"/>
                </a:cxn>
                <a:cxn ang="0">
                  <a:pos x="10" y="17"/>
                </a:cxn>
                <a:cxn ang="0">
                  <a:pos x="9" y="14"/>
                </a:cxn>
                <a:cxn ang="0">
                  <a:pos x="6" y="11"/>
                </a:cxn>
                <a:cxn ang="0">
                  <a:pos x="4" y="9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2" h="29">
                  <a:moveTo>
                    <a:pt x="0" y="0"/>
                  </a:moveTo>
                  <a:lnTo>
                    <a:pt x="6" y="0"/>
                  </a:lnTo>
                  <a:lnTo>
                    <a:pt x="10" y="2"/>
                  </a:lnTo>
                  <a:lnTo>
                    <a:pt x="21" y="6"/>
                  </a:lnTo>
                  <a:lnTo>
                    <a:pt x="28" y="11"/>
                  </a:lnTo>
                  <a:lnTo>
                    <a:pt x="30" y="17"/>
                  </a:lnTo>
                  <a:lnTo>
                    <a:pt x="32" y="22"/>
                  </a:lnTo>
                  <a:lnTo>
                    <a:pt x="28" y="28"/>
                  </a:lnTo>
                  <a:lnTo>
                    <a:pt x="22" y="29"/>
                  </a:lnTo>
                  <a:lnTo>
                    <a:pt x="15" y="25"/>
                  </a:lnTo>
                  <a:lnTo>
                    <a:pt x="10" y="17"/>
                  </a:lnTo>
                  <a:lnTo>
                    <a:pt x="9" y="14"/>
                  </a:lnTo>
                  <a:lnTo>
                    <a:pt x="6" y="11"/>
                  </a:ln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6129329" y="3133721"/>
              <a:ext cx="228600" cy="28098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1" y="0"/>
                </a:cxn>
                <a:cxn ang="0">
                  <a:pos x="21" y="4"/>
                </a:cxn>
                <a:cxn ang="0">
                  <a:pos x="30" y="11"/>
                </a:cxn>
                <a:cxn ang="0">
                  <a:pos x="41" y="21"/>
                </a:cxn>
                <a:cxn ang="0">
                  <a:pos x="54" y="32"/>
                </a:cxn>
                <a:cxn ang="0">
                  <a:pos x="67" y="47"/>
                </a:cxn>
                <a:cxn ang="0">
                  <a:pos x="80" y="60"/>
                </a:cxn>
                <a:cxn ang="0">
                  <a:pos x="93" y="71"/>
                </a:cxn>
                <a:cxn ang="0">
                  <a:pos x="105" y="82"/>
                </a:cxn>
                <a:cxn ang="0">
                  <a:pos x="115" y="92"/>
                </a:cxn>
                <a:cxn ang="0">
                  <a:pos x="123" y="101"/>
                </a:cxn>
                <a:cxn ang="0">
                  <a:pos x="129" y="108"/>
                </a:cxn>
                <a:cxn ang="0">
                  <a:pos x="136" y="111"/>
                </a:cxn>
                <a:cxn ang="0">
                  <a:pos x="138" y="111"/>
                </a:cxn>
                <a:cxn ang="0">
                  <a:pos x="141" y="112"/>
                </a:cxn>
                <a:cxn ang="0">
                  <a:pos x="144" y="118"/>
                </a:cxn>
                <a:cxn ang="0">
                  <a:pos x="144" y="122"/>
                </a:cxn>
                <a:cxn ang="0">
                  <a:pos x="142" y="125"/>
                </a:cxn>
                <a:cxn ang="0">
                  <a:pos x="141" y="129"/>
                </a:cxn>
                <a:cxn ang="0">
                  <a:pos x="137" y="138"/>
                </a:cxn>
                <a:cxn ang="0">
                  <a:pos x="134" y="152"/>
                </a:cxn>
                <a:cxn ang="0">
                  <a:pos x="133" y="167"/>
                </a:cxn>
                <a:cxn ang="0">
                  <a:pos x="133" y="171"/>
                </a:cxn>
                <a:cxn ang="0">
                  <a:pos x="130" y="177"/>
                </a:cxn>
                <a:cxn ang="0">
                  <a:pos x="127" y="177"/>
                </a:cxn>
                <a:cxn ang="0">
                  <a:pos x="125" y="175"/>
                </a:cxn>
                <a:cxn ang="0">
                  <a:pos x="121" y="171"/>
                </a:cxn>
                <a:cxn ang="0">
                  <a:pos x="119" y="167"/>
                </a:cxn>
                <a:cxn ang="0">
                  <a:pos x="114" y="162"/>
                </a:cxn>
                <a:cxn ang="0">
                  <a:pos x="103" y="156"/>
                </a:cxn>
                <a:cxn ang="0">
                  <a:pos x="90" y="152"/>
                </a:cxn>
                <a:cxn ang="0">
                  <a:pos x="80" y="148"/>
                </a:cxn>
                <a:cxn ang="0">
                  <a:pos x="73" y="144"/>
                </a:cxn>
                <a:cxn ang="0">
                  <a:pos x="69" y="137"/>
                </a:cxn>
                <a:cxn ang="0">
                  <a:pos x="64" y="123"/>
                </a:cxn>
                <a:cxn ang="0">
                  <a:pos x="62" y="107"/>
                </a:cxn>
                <a:cxn ang="0">
                  <a:pos x="59" y="92"/>
                </a:cxn>
                <a:cxn ang="0">
                  <a:pos x="58" y="81"/>
                </a:cxn>
                <a:cxn ang="0">
                  <a:pos x="55" y="73"/>
                </a:cxn>
                <a:cxn ang="0">
                  <a:pos x="49" y="63"/>
                </a:cxn>
                <a:cxn ang="0">
                  <a:pos x="43" y="54"/>
                </a:cxn>
                <a:cxn ang="0">
                  <a:pos x="36" y="45"/>
                </a:cxn>
                <a:cxn ang="0">
                  <a:pos x="29" y="38"/>
                </a:cxn>
                <a:cxn ang="0">
                  <a:pos x="26" y="34"/>
                </a:cxn>
                <a:cxn ang="0">
                  <a:pos x="18" y="26"/>
                </a:cxn>
                <a:cxn ang="0">
                  <a:pos x="11" y="21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3" y="0"/>
                </a:cxn>
              </a:cxnLst>
              <a:rect l="0" t="0" r="r" b="b"/>
              <a:pathLst>
                <a:path w="144" h="177">
                  <a:moveTo>
                    <a:pt x="3" y="0"/>
                  </a:moveTo>
                  <a:lnTo>
                    <a:pt x="11" y="0"/>
                  </a:lnTo>
                  <a:lnTo>
                    <a:pt x="21" y="4"/>
                  </a:lnTo>
                  <a:lnTo>
                    <a:pt x="30" y="11"/>
                  </a:lnTo>
                  <a:lnTo>
                    <a:pt x="41" y="21"/>
                  </a:lnTo>
                  <a:lnTo>
                    <a:pt x="54" y="32"/>
                  </a:lnTo>
                  <a:lnTo>
                    <a:pt x="67" y="47"/>
                  </a:lnTo>
                  <a:lnTo>
                    <a:pt x="80" y="60"/>
                  </a:lnTo>
                  <a:lnTo>
                    <a:pt x="93" y="71"/>
                  </a:lnTo>
                  <a:lnTo>
                    <a:pt x="105" y="82"/>
                  </a:lnTo>
                  <a:lnTo>
                    <a:pt x="115" y="92"/>
                  </a:lnTo>
                  <a:lnTo>
                    <a:pt x="123" y="101"/>
                  </a:lnTo>
                  <a:lnTo>
                    <a:pt x="129" y="108"/>
                  </a:lnTo>
                  <a:lnTo>
                    <a:pt x="136" y="111"/>
                  </a:lnTo>
                  <a:lnTo>
                    <a:pt x="138" y="111"/>
                  </a:lnTo>
                  <a:lnTo>
                    <a:pt x="141" y="112"/>
                  </a:lnTo>
                  <a:lnTo>
                    <a:pt x="144" y="118"/>
                  </a:lnTo>
                  <a:lnTo>
                    <a:pt x="144" y="122"/>
                  </a:lnTo>
                  <a:lnTo>
                    <a:pt x="142" y="125"/>
                  </a:lnTo>
                  <a:lnTo>
                    <a:pt x="141" y="129"/>
                  </a:lnTo>
                  <a:lnTo>
                    <a:pt x="137" y="138"/>
                  </a:lnTo>
                  <a:lnTo>
                    <a:pt x="134" y="152"/>
                  </a:lnTo>
                  <a:lnTo>
                    <a:pt x="133" y="167"/>
                  </a:lnTo>
                  <a:lnTo>
                    <a:pt x="133" y="171"/>
                  </a:lnTo>
                  <a:lnTo>
                    <a:pt x="130" y="177"/>
                  </a:lnTo>
                  <a:lnTo>
                    <a:pt x="127" y="177"/>
                  </a:lnTo>
                  <a:lnTo>
                    <a:pt x="125" y="175"/>
                  </a:lnTo>
                  <a:lnTo>
                    <a:pt x="121" y="171"/>
                  </a:lnTo>
                  <a:lnTo>
                    <a:pt x="119" y="167"/>
                  </a:lnTo>
                  <a:lnTo>
                    <a:pt x="114" y="162"/>
                  </a:lnTo>
                  <a:lnTo>
                    <a:pt x="103" y="156"/>
                  </a:lnTo>
                  <a:lnTo>
                    <a:pt x="90" y="152"/>
                  </a:lnTo>
                  <a:lnTo>
                    <a:pt x="80" y="148"/>
                  </a:lnTo>
                  <a:lnTo>
                    <a:pt x="73" y="144"/>
                  </a:lnTo>
                  <a:lnTo>
                    <a:pt x="69" y="137"/>
                  </a:lnTo>
                  <a:lnTo>
                    <a:pt x="64" y="123"/>
                  </a:lnTo>
                  <a:lnTo>
                    <a:pt x="62" y="107"/>
                  </a:lnTo>
                  <a:lnTo>
                    <a:pt x="59" y="92"/>
                  </a:lnTo>
                  <a:lnTo>
                    <a:pt x="58" y="81"/>
                  </a:lnTo>
                  <a:lnTo>
                    <a:pt x="55" y="73"/>
                  </a:lnTo>
                  <a:lnTo>
                    <a:pt x="49" y="63"/>
                  </a:lnTo>
                  <a:lnTo>
                    <a:pt x="43" y="54"/>
                  </a:lnTo>
                  <a:lnTo>
                    <a:pt x="36" y="45"/>
                  </a:lnTo>
                  <a:lnTo>
                    <a:pt x="29" y="38"/>
                  </a:lnTo>
                  <a:lnTo>
                    <a:pt x="26" y="34"/>
                  </a:lnTo>
                  <a:lnTo>
                    <a:pt x="18" y="26"/>
                  </a:lnTo>
                  <a:lnTo>
                    <a:pt x="11" y="21"/>
                  </a:lnTo>
                  <a:lnTo>
                    <a:pt x="0" y="7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7"/>
            <p:cNvSpPr>
              <a:spLocks/>
            </p:cNvSpPr>
            <p:nvPr/>
          </p:nvSpPr>
          <p:spPr bwMode="auto">
            <a:xfrm>
              <a:off x="6189651" y="3025772"/>
              <a:ext cx="133350" cy="21907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9" y="2"/>
                </a:cxn>
                <a:cxn ang="0">
                  <a:pos x="14" y="6"/>
                </a:cxn>
                <a:cxn ang="0">
                  <a:pos x="28" y="23"/>
                </a:cxn>
                <a:cxn ang="0">
                  <a:pos x="32" y="30"/>
                </a:cxn>
                <a:cxn ang="0">
                  <a:pos x="37" y="38"/>
                </a:cxn>
                <a:cxn ang="0">
                  <a:pos x="46" y="46"/>
                </a:cxn>
                <a:cxn ang="0">
                  <a:pos x="54" y="58"/>
                </a:cxn>
                <a:cxn ang="0">
                  <a:pos x="61" y="74"/>
                </a:cxn>
                <a:cxn ang="0">
                  <a:pos x="66" y="87"/>
                </a:cxn>
                <a:cxn ang="0">
                  <a:pos x="72" y="106"/>
                </a:cxn>
                <a:cxn ang="0">
                  <a:pos x="83" y="126"/>
                </a:cxn>
                <a:cxn ang="0">
                  <a:pos x="84" y="128"/>
                </a:cxn>
                <a:cxn ang="0">
                  <a:pos x="80" y="137"/>
                </a:cxn>
                <a:cxn ang="0">
                  <a:pos x="76" y="138"/>
                </a:cxn>
                <a:cxn ang="0">
                  <a:pos x="70" y="135"/>
                </a:cxn>
                <a:cxn ang="0">
                  <a:pos x="63" y="130"/>
                </a:cxn>
                <a:cxn ang="0">
                  <a:pos x="55" y="122"/>
                </a:cxn>
                <a:cxn ang="0">
                  <a:pos x="47" y="115"/>
                </a:cxn>
                <a:cxn ang="0">
                  <a:pos x="42" y="108"/>
                </a:cxn>
                <a:cxn ang="0">
                  <a:pos x="37" y="98"/>
                </a:cxn>
                <a:cxn ang="0">
                  <a:pos x="32" y="85"/>
                </a:cxn>
                <a:cxn ang="0">
                  <a:pos x="26" y="69"/>
                </a:cxn>
                <a:cxn ang="0">
                  <a:pos x="21" y="53"/>
                </a:cxn>
                <a:cxn ang="0">
                  <a:pos x="17" y="42"/>
                </a:cxn>
                <a:cxn ang="0">
                  <a:pos x="14" y="35"/>
                </a:cxn>
                <a:cxn ang="0">
                  <a:pos x="6" y="30"/>
                </a:cxn>
                <a:cxn ang="0">
                  <a:pos x="3" y="27"/>
                </a:cxn>
                <a:cxn ang="0">
                  <a:pos x="0" y="20"/>
                </a:cxn>
                <a:cxn ang="0">
                  <a:pos x="0" y="12"/>
                </a:cxn>
                <a:cxn ang="0">
                  <a:pos x="3" y="4"/>
                </a:cxn>
                <a:cxn ang="0">
                  <a:pos x="7" y="0"/>
                </a:cxn>
              </a:cxnLst>
              <a:rect l="0" t="0" r="r" b="b"/>
              <a:pathLst>
                <a:path w="84" h="138">
                  <a:moveTo>
                    <a:pt x="7" y="0"/>
                  </a:moveTo>
                  <a:lnTo>
                    <a:pt x="9" y="2"/>
                  </a:lnTo>
                  <a:lnTo>
                    <a:pt x="14" y="6"/>
                  </a:lnTo>
                  <a:lnTo>
                    <a:pt x="28" y="23"/>
                  </a:lnTo>
                  <a:lnTo>
                    <a:pt x="32" y="30"/>
                  </a:lnTo>
                  <a:lnTo>
                    <a:pt x="37" y="38"/>
                  </a:lnTo>
                  <a:lnTo>
                    <a:pt x="46" y="46"/>
                  </a:lnTo>
                  <a:lnTo>
                    <a:pt x="54" y="58"/>
                  </a:lnTo>
                  <a:lnTo>
                    <a:pt x="61" y="74"/>
                  </a:lnTo>
                  <a:lnTo>
                    <a:pt x="66" y="87"/>
                  </a:lnTo>
                  <a:lnTo>
                    <a:pt x="72" y="106"/>
                  </a:lnTo>
                  <a:lnTo>
                    <a:pt x="83" y="126"/>
                  </a:lnTo>
                  <a:lnTo>
                    <a:pt x="84" y="128"/>
                  </a:lnTo>
                  <a:lnTo>
                    <a:pt x="80" y="137"/>
                  </a:lnTo>
                  <a:lnTo>
                    <a:pt x="76" y="138"/>
                  </a:lnTo>
                  <a:lnTo>
                    <a:pt x="70" y="135"/>
                  </a:lnTo>
                  <a:lnTo>
                    <a:pt x="63" y="130"/>
                  </a:lnTo>
                  <a:lnTo>
                    <a:pt x="55" y="122"/>
                  </a:lnTo>
                  <a:lnTo>
                    <a:pt x="47" y="115"/>
                  </a:lnTo>
                  <a:lnTo>
                    <a:pt x="42" y="108"/>
                  </a:lnTo>
                  <a:lnTo>
                    <a:pt x="37" y="98"/>
                  </a:lnTo>
                  <a:lnTo>
                    <a:pt x="32" y="85"/>
                  </a:lnTo>
                  <a:lnTo>
                    <a:pt x="26" y="69"/>
                  </a:lnTo>
                  <a:lnTo>
                    <a:pt x="21" y="53"/>
                  </a:lnTo>
                  <a:lnTo>
                    <a:pt x="17" y="42"/>
                  </a:lnTo>
                  <a:lnTo>
                    <a:pt x="14" y="35"/>
                  </a:lnTo>
                  <a:lnTo>
                    <a:pt x="6" y="30"/>
                  </a:lnTo>
                  <a:lnTo>
                    <a:pt x="3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3" y="4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8"/>
            <p:cNvSpPr>
              <a:spLocks/>
            </p:cNvSpPr>
            <p:nvPr/>
          </p:nvSpPr>
          <p:spPr bwMode="auto">
            <a:xfrm>
              <a:off x="6340464" y="3402009"/>
              <a:ext cx="182562" cy="6826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1" y="0"/>
                </a:cxn>
                <a:cxn ang="0">
                  <a:pos x="15" y="4"/>
                </a:cxn>
                <a:cxn ang="0">
                  <a:pos x="18" y="8"/>
                </a:cxn>
                <a:cxn ang="0">
                  <a:pos x="22" y="12"/>
                </a:cxn>
                <a:cxn ang="0">
                  <a:pos x="38" y="15"/>
                </a:cxn>
                <a:cxn ang="0">
                  <a:pos x="48" y="17"/>
                </a:cxn>
                <a:cxn ang="0">
                  <a:pos x="52" y="22"/>
                </a:cxn>
                <a:cxn ang="0">
                  <a:pos x="53" y="20"/>
                </a:cxn>
                <a:cxn ang="0">
                  <a:pos x="57" y="17"/>
                </a:cxn>
                <a:cxn ang="0">
                  <a:pos x="65" y="15"/>
                </a:cxn>
                <a:cxn ang="0">
                  <a:pos x="68" y="16"/>
                </a:cxn>
                <a:cxn ang="0">
                  <a:pos x="75" y="17"/>
                </a:cxn>
                <a:cxn ang="0">
                  <a:pos x="91" y="20"/>
                </a:cxn>
                <a:cxn ang="0">
                  <a:pos x="97" y="22"/>
                </a:cxn>
                <a:cxn ang="0">
                  <a:pos x="100" y="23"/>
                </a:cxn>
                <a:cxn ang="0">
                  <a:pos x="104" y="24"/>
                </a:cxn>
                <a:cxn ang="0">
                  <a:pos x="106" y="27"/>
                </a:cxn>
                <a:cxn ang="0">
                  <a:pos x="111" y="30"/>
                </a:cxn>
                <a:cxn ang="0">
                  <a:pos x="113" y="34"/>
                </a:cxn>
                <a:cxn ang="0">
                  <a:pos x="115" y="38"/>
                </a:cxn>
                <a:cxn ang="0">
                  <a:pos x="115" y="41"/>
                </a:cxn>
                <a:cxn ang="0">
                  <a:pos x="112" y="43"/>
                </a:cxn>
                <a:cxn ang="0">
                  <a:pos x="106" y="43"/>
                </a:cxn>
                <a:cxn ang="0">
                  <a:pos x="98" y="42"/>
                </a:cxn>
                <a:cxn ang="0">
                  <a:pos x="89" y="41"/>
                </a:cxn>
                <a:cxn ang="0">
                  <a:pos x="70" y="41"/>
                </a:cxn>
                <a:cxn ang="0">
                  <a:pos x="63" y="37"/>
                </a:cxn>
                <a:cxn ang="0">
                  <a:pos x="55" y="30"/>
                </a:cxn>
                <a:cxn ang="0">
                  <a:pos x="53" y="28"/>
                </a:cxn>
                <a:cxn ang="0">
                  <a:pos x="52" y="26"/>
                </a:cxn>
                <a:cxn ang="0">
                  <a:pos x="49" y="27"/>
                </a:cxn>
                <a:cxn ang="0">
                  <a:pos x="45" y="28"/>
                </a:cxn>
                <a:cxn ang="0">
                  <a:pos x="34" y="31"/>
                </a:cxn>
                <a:cxn ang="0">
                  <a:pos x="23" y="31"/>
                </a:cxn>
                <a:cxn ang="0">
                  <a:pos x="14" y="30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1" y="19"/>
                </a:cxn>
                <a:cxn ang="0">
                  <a:pos x="0" y="12"/>
                </a:cxn>
                <a:cxn ang="0">
                  <a:pos x="3" y="4"/>
                </a:cxn>
                <a:cxn ang="0">
                  <a:pos x="5" y="1"/>
                </a:cxn>
                <a:cxn ang="0">
                  <a:pos x="8" y="0"/>
                </a:cxn>
              </a:cxnLst>
              <a:rect l="0" t="0" r="r" b="b"/>
              <a:pathLst>
                <a:path w="115" h="43">
                  <a:moveTo>
                    <a:pt x="8" y="0"/>
                  </a:moveTo>
                  <a:lnTo>
                    <a:pt x="11" y="0"/>
                  </a:lnTo>
                  <a:lnTo>
                    <a:pt x="15" y="4"/>
                  </a:lnTo>
                  <a:lnTo>
                    <a:pt x="18" y="8"/>
                  </a:lnTo>
                  <a:lnTo>
                    <a:pt x="22" y="12"/>
                  </a:lnTo>
                  <a:lnTo>
                    <a:pt x="38" y="15"/>
                  </a:lnTo>
                  <a:lnTo>
                    <a:pt x="48" y="17"/>
                  </a:lnTo>
                  <a:lnTo>
                    <a:pt x="52" y="22"/>
                  </a:lnTo>
                  <a:lnTo>
                    <a:pt x="53" y="20"/>
                  </a:lnTo>
                  <a:lnTo>
                    <a:pt x="57" y="17"/>
                  </a:lnTo>
                  <a:lnTo>
                    <a:pt x="65" y="15"/>
                  </a:lnTo>
                  <a:lnTo>
                    <a:pt x="68" y="16"/>
                  </a:lnTo>
                  <a:lnTo>
                    <a:pt x="75" y="17"/>
                  </a:lnTo>
                  <a:lnTo>
                    <a:pt x="91" y="20"/>
                  </a:lnTo>
                  <a:lnTo>
                    <a:pt x="97" y="22"/>
                  </a:lnTo>
                  <a:lnTo>
                    <a:pt x="100" y="23"/>
                  </a:lnTo>
                  <a:lnTo>
                    <a:pt x="104" y="24"/>
                  </a:lnTo>
                  <a:lnTo>
                    <a:pt x="106" y="27"/>
                  </a:lnTo>
                  <a:lnTo>
                    <a:pt x="111" y="30"/>
                  </a:lnTo>
                  <a:lnTo>
                    <a:pt x="113" y="34"/>
                  </a:lnTo>
                  <a:lnTo>
                    <a:pt x="115" y="38"/>
                  </a:lnTo>
                  <a:lnTo>
                    <a:pt x="115" y="41"/>
                  </a:lnTo>
                  <a:lnTo>
                    <a:pt x="112" y="43"/>
                  </a:lnTo>
                  <a:lnTo>
                    <a:pt x="106" y="43"/>
                  </a:lnTo>
                  <a:lnTo>
                    <a:pt x="98" y="42"/>
                  </a:lnTo>
                  <a:lnTo>
                    <a:pt x="89" y="41"/>
                  </a:lnTo>
                  <a:lnTo>
                    <a:pt x="70" y="41"/>
                  </a:lnTo>
                  <a:lnTo>
                    <a:pt x="63" y="37"/>
                  </a:lnTo>
                  <a:lnTo>
                    <a:pt x="55" y="30"/>
                  </a:lnTo>
                  <a:lnTo>
                    <a:pt x="53" y="28"/>
                  </a:lnTo>
                  <a:lnTo>
                    <a:pt x="52" y="26"/>
                  </a:lnTo>
                  <a:lnTo>
                    <a:pt x="49" y="27"/>
                  </a:lnTo>
                  <a:lnTo>
                    <a:pt x="45" y="28"/>
                  </a:lnTo>
                  <a:lnTo>
                    <a:pt x="34" y="31"/>
                  </a:lnTo>
                  <a:lnTo>
                    <a:pt x="23" y="31"/>
                  </a:lnTo>
                  <a:lnTo>
                    <a:pt x="14" y="30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1" y="19"/>
                  </a:lnTo>
                  <a:lnTo>
                    <a:pt x="0" y="12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9"/>
            <p:cNvSpPr>
              <a:spLocks/>
            </p:cNvSpPr>
            <p:nvPr/>
          </p:nvSpPr>
          <p:spPr bwMode="auto">
            <a:xfrm>
              <a:off x="6611927" y="3481384"/>
              <a:ext cx="25400" cy="2698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2" y="0"/>
                </a:cxn>
                <a:cxn ang="0">
                  <a:pos x="15" y="3"/>
                </a:cxn>
                <a:cxn ang="0">
                  <a:pos x="16" y="6"/>
                </a:cxn>
                <a:cxn ang="0">
                  <a:pos x="16" y="14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2" y="15"/>
                </a:cxn>
                <a:cxn ang="0">
                  <a:pos x="0" y="10"/>
                </a:cxn>
                <a:cxn ang="0">
                  <a:pos x="0" y="6"/>
                </a:cxn>
                <a:cxn ang="0">
                  <a:pos x="2" y="0"/>
                </a:cxn>
              </a:cxnLst>
              <a:rect l="0" t="0" r="r" b="b"/>
              <a:pathLst>
                <a:path w="16" h="17">
                  <a:moveTo>
                    <a:pt x="2" y="0"/>
                  </a:moveTo>
                  <a:lnTo>
                    <a:pt x="12" y="0"/>
                  </a:lnTo>
                  <a:lnTo>
                    <a:pt x="15" y="3"/>
                  </a:lnTo>
                  <a:lnTo>
                    <a:pt x="16" y="6"/>
                  </a:lnTo>
                  <a:lnTo>
                    <a:pt x="16" y="14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50"/>
            <p:cNvSpPr>
              <a:spLocks/>
            </p:cNvSpPr>
            <p:nvPr/>
          </p:nvSpPr>
          <p:spPr bwMode="auto">
            <a:xfrm>
              <a:off x="6702414" y="3451221"/>
              <a:ext cx="63500" cy="6032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8" y="1"/>
                </a:cxn>
                <a:cxn ang="0">
                  <a:pos x="33" y="4"/>
                </a:cxn>
                <a:cxn ang="0">
                  <a:pos x="38" y="10"/>
                </a:cxn>
                <a:cxn ang="0">
                  <a:pos x="40" y="15"/>
                </a:cxn>
                <a:cxn ang="0">
                  <a:pos x="37" y="21"/>
                </a:cxn>
                <a:cxn ang="0">
                  <a:pos x="33" y="23"/>
                </a:cxn>
                <a:cxn ang="0">
                  <a:pos x="30" y="25"/>
                </a:cxn>
                <a:cxn ang="0">
                  <a:pos x="26" y="25"/>
                </a:cxn>
                <a:cxn ang="0">
                  <a:pos x="25" y="26"/>
                </a:cxn>
                <a:cxn ang="0">
                  <a:pos x="23" y="26"/>
                </a:cxn>
                <a:cxn ang="0">
                  <a:pos x="18" y="32"/>
                </a:cxn>
                <a:cxn ang="0">
                  <a:pos x="12" y="36"/>
                </a:cxn>
                <a:cxn ang="0">
                  <a:pos x="7" y="38"/>
                </a:cxn>
                <a:cxn ang="0">
                  <a:pos x="3" y="38"/>
                </a:cxn>
                <a:cxn ang="0">
                  <a:pos x="0" y="34"/>
                </a:cxn>
                <a:cxn ang="0">
                  <a:pos x="3" y="25"/>
                </a:cxn>
                <a:cxn ang="0">
                  <a:pos x="8" y="15"/>
                </a:cxn>
                <a:cxn ang="0">
                  <a:pos x="17" y="4"/>
                </a:cxn>
                <a:cxn ang="0">
                  <a:pos x="22" y="0"/>
                </a:cxn>
              </a:cxnLst>
              <a:rect l="0" t="0" r="r" b="b"/>
              <a:pathLst>
                <a:path w="40" h="38">
                  <a:moveTo>
                    <a:pt x="22" y="0"/>
                  </a:moveTo>
                  <a:lnTo>
                    <a:pt x="28" y="1"/>
                  </a:lnTo>
                  <a:lnTo>
                    <a:pt x="33" y="4"/>
                  </a:lnTo>
                  <a:lnTo>
                    <a:pt x="38" y="10"/>
                  </a:lnTo>
                  <a:lnTo>
                    <a:pt x="40" y="15"/>
                  </a:lnTo>
                  <a:lnTo>
                    <a:pt x="37" y="21"/>
                  </a:lnTo>
                  <a:lnTo>
                    <a:pt x="33" y="23"/>
                  </a:lnTo>
                  <a:lnTo>
                    <a:pt x="30" y="25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3" y="26"/>
                  </a:lnTo>
                  <a:lnTo>
                    <a:pt x="18" y="32"/>
                  </a:lnTo>
                  <a:lnTo>
                    <a:pt x="12" y="36"/>
                  </a:lnTo>
                  <a:lnTo>
                    <a:pt x="7" y="38"/>
                  </a:lnTo>
                  <a:lnTo>
                    <a:pt x="3" y="38"/>
                  </a:lnTo>
                  <a:lnTo>
                    <a:pt x="0" y="34"/>
                  </a:lnTo>
                  <a:lnTo>
                    <a:pt x="3" y="25"/>
                  </a:lnTo>
                  <a:lnTo>
                    <a:pt x="8" y="15"/>
                  </a:lnTo>
                  <a:lnTo>
                    <a:pt x="17" y="4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1"/>
            <p:cNvSpPr>
              <a:spLocks/>
            </p:cNvSpPr>
            <p:nvPr/>
          </p:nvSpPr>
          <p:spPr bwMode="auto">
            <a:xfrm>
              <a:off x="6605577" y="3279771"/>
              <a:ext cx="95250" cy="11271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5" y="0"/>
                </a:cxn>
                <a:cxn ang="0">
                  <a:pos x="16" y="1"/>
                </a:cxn>
                <a:cxn ang="0">
                  <a:pos x="19" y="3"/>
                </a:cxn>
                <a:cxn ang="0">
                  <a:pos x="23" y="4"/>
                </a:cxn>
                <a:cxn ang="0">
                  <a:pos x="30" y="4"/>
                </a:cxn>
                <a:cxn ang="0">
                  <a:pos x="37" y="3"/>
                </a:cxn>
                <a:cxn ang="0">
                  <a:pos x="54" y="3"/>
                </a:cxn>
                <a:cxn ang="0">
                  <a:pos x="60" y="7"/>
                </a:cxn>
                <a:cxn ang="0">
                  <a:pos x="60" y="14"/>
                </a:cxn>
                <a:cxn ang="0">
                  <a:pos x="57" y="16"/>
                </a:cxn>
                <a:cxn ang="0">
                  <a:pos x="53" y="18"/>
                </a:cxn>
                <a:cxn ang="0">
                  <a:pos x="48" y="19"/>
                </a:cxn>
                <a:cxn ang="0">
                  <a:pos x="34" y="19"/>
                </a:cxn>
                <a:cxn ang="0">
                  <a:pos x="34" y="20"/>
                </a:cxn>
                <a:cxn ang="0">
                  <a:pos x="35" y="23"/>
                </a:cxn>
                <a:cxn ang="0">
                  <a:pos x="42" y="30"/>
                </a:cxn>
                <a:cxn ang="0">
                  <a:pos x="46" y="33"/>
                </a:cxn>
                <a:cxn ang="0">
                  <a:pos x="52" y="40"/>
                </a:cxn>
                <a:cxn ang="0">
                  <a:pos x="56" y="49"/>
                </a:cxn>
                <a:cxn ang="0">
                  <a:pos x="58" y="60"/>
                </a:cxn>
                <a:cxn ang="0">
                  <a:pos x="60" y="68"/>
                </a:cxn>
                <a:cxn ang="0">
                  <a:pos x="60" y="71"/>
                </a:cxn>
                <a:cxn ang="0">
                  <a:pos x="57" y="71"/>
                </a:cxn>
                <a:cxn ang="0">
                  <a:pos x="52" y="70"/>
                </a:cxn>
                <a:cxn ang="0">
                  <a:pos x="45" y="67"/>
                </a:cxn>
                <a:cxn ang="0">
                  <a:pos x="38" y="60"/>
                </a:cxn>
                <a:cxn ang="0">
                  <a:pos x="34" y="53"/>
                </a:cxn>
                <a:cxn ang="0">
                  <a:pos x="32" y="48"/>
                </a:cxn>
                <a:cxn ang="0">
                  <a:pos x="32" y="42"/>
                </a:cxn>
                <a:cxn ang="0">
                  <a:pos x="31" y="37"/>
                </a:cxn>
                <a:cxn ang="0">
                  <a:pos x="28" y="36"/>
                </a:cxn>
                <a:cxn ang="0">
                  <a:pos x="24" y="37"/>
                </a:cxn>
                <a:cxn ang="0">
                  <a:pos x="19" y="42"/>
                </a:cxn>
                <a:cxn ang="0">
                  <a:pos x="12" y="46"/>
                </a:cxn>
                <a:cxn ang="0">
                  <a:pos x="6" y="51"/>
                </a:cxn>
                <a:cxn ang="0">
                  <a:pos x="2" y="49"/>
                </a:cxn>
                <a:cxn ang="0">
                  <a:pos x="0" y="44"/>
                </a:cxn>
                <a:cxn ang="0">
                  <a:pos x="0" y="37"/>
                </a:cxn>
                <a:cxn ang="0">
                  <a:pos x="2" y="30"/>
                </a:cxn>
                <a:cxn ang="0">
                  <a:pos x="5" y="20"/>
                </a:cxn>
                <a:cxn ang="0">
                  <a:pos x="6" y="14"/>
                </a:cxn>
                <a:cxn ang="0">
                  <a:pos x="8" y="8"/>
                </a:cxn>
                <a:cxn ang="0">
                  <a:pos x="8" y="5"/>
                </a:cxn>
                <a:cxn ang="0">
                  <a:pos x="11" y="1"/>
                </a:cxn>
                <a:cxn ang="0">
                  <a:pos x="13" y="0"/>
                </a:cxn>
              </a:cxnLst>
              <a:rect l="0" t="0" r="r" b="b"/>
              <a:pathLst>
                <a:path w="60" h="71">
                  <a:moveTo>
                    <a:pt x="13" y="0"/>
                  </a:moveTo>
                  <a:lnTo>
                    <a:pt x="15" y="0"/>
                  </a:lnTo>
                  <a:lnTo>
                    <a:pt x="16" y="1"/>
                  </a:lnTo>
                  <a:lnTo>
                    <a:pt x="19" y="3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37" y="3"/>
                  </a:lnTo>
                  <a:lnTo>
                    <a:pt x="54" y="3"/>
                  </a:lnTo>
                  <a:lnTo>
                    <a:pt x="60" y="7"/>
                  </a:lnTo>
                  <a:lnTo>
                    <a:pt x="60" y="14"/>
                  </a:lnTo>
                  <a:lnTo>
                    <a:pt x="57" y="16"/>
                  </a:lnTo>
                  <a:lnTo>
                    <a:pt x="53" y="18"/>
                  </a:lnTo>
                  <a:lnTo>
                    <a:pt x="48" y="19"/>
                  </a:lnTo>
                  <a:lnTo>
                    <a:pt x="34" y="19"/>
                  </a:lnTo>
                  <a:lnTo>
                    <a:pt x="34" y="20"/>
                  </a:lnTo>
                  <a:lnTo>
                    <a:pt x="35" y="23"/>
                  </a:lnTo>
                  <a:lnTo>
                    <a:pt x="42" y="30"/>
                  </a:lnTo>
                  <a:lnTo>
                    <a:pt x="46" y="33"/>
                  </a:lnTo>
                  <a:lnTo>
                    <a:pt x="52" y="40"/>
                  </a:lnTo>
                  <a:lnTo>
                    <a:pt x="56" y="49"/>
                  </a:lnTo>
                  <a:lnTo>
                    <a:pt x="58" y="60"/>
                  </a:lnTo>
                  <a:lnTo>
                    <a:pt x="60" y="68"/>
                  </a:lnTo>
                  <a:lnTo>
                    <a:pt x="60" y="71"/>
                  </a:lnTo>
                  <a:lnTo>
                    <a:pt x="57" y="71"/>
                  </a:lnTo>
                  <a:lnTo>
                    <a:pt x="52" y="70"/>
                  </a:lnTo>
                  <a:lnTo>
                    <a:pt x="45" y="67"/>
                  </a:lnTo>
                  <a:lnTo>
                    <a:pt x="38" y="60"/>
                  </a:lnTo>
                  <a:lnTo>
                    <a:pt x="34" y="53"/>
                  </a:lnTo>
                  <a:lnTo>
                    <a:pt x="32" y="48"/>
                  </a:lnTo>
                  <a:lnTo>
                    <a:pt x="32" y="42"/>
                  </a:lnTo>
                  <a:lnTo>
                    <a:pt x="31" y="37"/>
                  </a:lnTo>
                  <a:lnTo>
                    <a:pt x="28" y="36"/>
                  </a:lnTo>
                  <a:lnTo>
                    <a:pt x="24" y="37"/>
                  </a:lnTo>
                  <a:lnTo>
                    <a:pt x="19" y="42"/>
                  </a:lnTo>
                  <a:lnTo>
                    <a:pt x="12" y="46"/>
                  </a:lnTo>
                  <a:lnTo>
                    <a:pt x="6" y="51"/>
                  </a:lnTo>
                  <a:lnTo>
                    <a:pt x="2" y="49"/>
                  </a:lnTo>
                  <a:lnTo>
                    <a:pt x="0" y="44"/>
                  </a:lnTo>
                  <a:lnTo>
                    <a:pt x="0" y="37"/>
                  </a:lnTo>
                  <a:lnTo>
                    <a:pt x="2" y="30"/>
                  </a:lnTo>
                  <a:lnTo>
                    <a:pt x="5" y="20"/>
                  </a:lnTo>
                  <a:lnTo>
                    <a:pt x="6" y="14"/>
                  </a:lnTo>
                  <a:lnTo>
                    <a:pt x="8" y="8"/>
                  </a:lnTo>
                  <a:lnTo>
                    <a:pt x="8" y="5"/>
                  </a:lnTo>
                  <a:lnTo>
                    <a:pt x="11" y="1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2"/>
            <p:cNvSpPr>
              <a:spLocks/>
            </p:cNvSpPr>
            <p:nvPr/>
          </p:nvSpPr>
          <p:spPr bwMode="auto">
            <a:xfrm>
              <a:off x="6630977" y="3228971"/>
              <a:ext cx="104775" cy="34925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6" y="2"/>
                </a:cxn>
                <a:cxn ang="0">
                  <a:pos x="66" y="3"/>
                </a:cxn>
                <a:cxn ang="0">
                  <a:pos x="62" y="11"/>
                </a:cxn>
                <a:cxn ang="0">
                  <a:pos x="57" y="15"/>
                </a:cxn>
                <a:cxn ang="0">
                  <a:pos x="55" y="17"/>
                </a:cxn>
                <a:cxn ang="0">
                  <a:pos x="48" y="17"/>
                </a:cxn>
                <a:cxn ang="0">
                  <a:pos x="37" y="20"/>
                </a:cxn>
                <a:cxn ang="0">
                  <a:pos x="25" y="21"/>
                </a:cxn>
                <a:cxn ang="0">
                  <a:pos x="14" y="22"/>
                </a:cxn>
                <a:cxn ang="0">
                  <a:pos x="8" y="22"/>
                </a:cxn>
                <a:cxn ang="0">
                  <a:pos x="3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4" y="6"/>
                </a:cxn>
                <a:cxn ang="0">
                  <a:pos x="7" y="6"/>
                </a:cxn>
                <a:cxn ang="0">
                  <a:pos x="14" y="7"/>
                </a:cxn>
                <a:cxn ang="0">
                  <a:pos x="22" y="9"/>
                </a:cxn>
                <a:cxn ang="0">
                  <a:pos x="26" y="9"/>
                </a:cxn>
                <a:cxn ang="0">
                  <a:pos x="30" y="7"/>
                </a:cxn>
                <a:cxn ang="0">
                  <a:pos x="40" y="4"/>
                </a:cxn>
                <a:cxn ang="0">
                  <a:pos x="59" y="2"/>
                </a:cxn>
                <a:cxn ang="0">
                  <a:pos x="64" y="0"/>
                </a:cxn>
              </a:cxnLst>
              <a:rect l="0" t="0" r="r" b="b"/>
              <a:pathLst>
                <a:path w="66" h="22">
                  <a:moveTo>
                    <a:pt x="64" y="0"/>
                  </a:moveTo>
                  <a:lnTo>
                    <a:pt x="66" y="2"/>
                  </a:lnTo>
                  <a:lnTo>
                    <a:pt x="66" y="3"/>
                  </a:lnTo>
                  <a:lnTo>
                    <a:pt x="62" y="11"/>
                  </a:lnTo>
                  <a:lnTo>
                    <a:pt x="57" y="15"/>
                  </a:lnTo>
                  <a:lnTo>
                    <a:pt x="55" y="17"/>
                  </a:lnTo>
                  <a:lnTo>
                    <a:pt x="48" y="17"/>
                  </a:lnTo>
                  <a:lnTo>
                    <a:pt x="37" y="20"/>
                  </a:lnTo>
                  <a:lnTo>
                    <a:pt x="25" y="21"/>
                  </a:lnTo>
                  <a:lnTo>
                    <a:pt x="14" y="22"/>
                  </a:lnTo>
                  <a:lnTo>
                    <a:pt x="8" y="22"/>
                  </a:lnTo>
                  <a:lnTo>
                    <a:pt x="3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4" y="6"/>
                  </a:lnTo>
                  <a:lnTo>
                    <a:pt x="7" y="6"/>
                  </a:lnTo>
                  <a:lnTo>
                    <a:pt x="14" y="7"/>
                  </a:lnTo>
                  <a:lnTo>
                    <a:pt x="22" y="9"/>
                  </a:lnTo>
                  <a:lnTo>
                    <a:pt x="26" y="9"/>
                  </a:lnTo>
                  <a:lnTo>
                    <a:pt x="30" y="7"/>
                  </a:lnTo>
                  <a:lnTo>
                    <a:pt x="40" y="4"/>
                  </a:lnTo>
                  <a:lnTo>
                    <a:pt x="59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3"/>
            <p:cNvSpPr>
              <a:spLocks/>
            </p:cNvSpPr>
            <p:nvPr/>
          </p:nvSpPr>
          <p:spPr bwMode="auto">
            <a:xfrm>
              <a:off x="6780202" y="3209922"/>
              <a:ext cx="34925" cy="7461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0" y="0"/>
                </a:cxn>
                <a:cxn ang="0">
                  <a:pos x="22" y="6"/>
                </a:cxn>
                <a:cxn ang="0">
                  <a:pos x="21" y="15"/>
                </a:cxn>
                <a:cxn ang="0">
                  <a:pos x="20" y="26"/>
                </a:cxn>
                <a:cxn ang="0">
                  <a:pos x="15" y="37"/>
                </a:cxn>
                <a:cxn ang="0">
                  <a:pos x="10" y="44"/>
                </a:cxn>
                <a:cxn ang="0">
                  <a:pos x="5" y="47"/>
                </a:cxn>
                <a:cxn ang="0">
                  <a:pos x="0" y="43"/>
                </a:cxn>
                <a:cxn ang="0">
                  <a:pos x="0" y="34"/>
                </a:cxn>
                <a:cxn ang="0">
                  <a:pos x="2" y="25"/>
                </a:cxn>
                <a:cxn ang="0">
                  <a:pos x="10" y="6"/>
                </a:cxn>
                <a:cxn ang="0">
                  <a:pos x="15" y="0"/>
                </a:cxn>
              </a:cxnLst>
              <a:rect l="0" t="0" r="r" b="b"/>
              <a:pathLst>
                <a:path w="22" h="47">
                  <a:moveTo>
                    <a:pt x="15" y="0"/>
                  </a:moveTo>
                  <a:lnTo>
                    <a:pt x="20" y="0"/>
                  </a:lnTo>
                  <a:lnTo>
                    <a:pt x="22" y="6"/>
                  </a:lnTo>
                  <a:lnTo>
                    <a:pt x="21" y="15"/>
                  </a:lnTo>
                  <a:lnTo>
                    <a:pt x="20" y="26"/>
                  </a:lnTo>
                  <a:lnTo>
                    <a:pt x="15" y="37"/>
                  </a:lnTo>
                  <a:lnTo>
                    <a:pt x="10" y="44"/>
                  </a:lnTo>
                  <a:lnTo>
                    <a:pt x="5" y="47"/>
                  </a:lnTo>
                  <a:lnTo>
                    <a:pt x="0" y="43"/>
                  </a:lnTo>
                  <a:lnTo>
                    <a:pt x="0" y="34"/>
                  </a:lnTo>
                  <a:lnTo>
                    <a:pt x="2" y="25"/>
                  </a:lnTo>
                  <a:lnTo>
                    <a:pt x="10" y="6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4"/>
            <p:cNvSpPr>
              <a:spLocks/>
            </p:cNvSpPr>
            <p:nvPr/>
          </p:nvSpPr>
          <p:spPr bwMode="auto">
            <a:xfrm>
              <a:off x="6410311" y="3098796"/>
              <a:ext cx="198438" cy="257174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06" y="17"/>
                </a:cxn>
                <a:cxn ang="0">
                  <a:pos x="114" y="28"/>
                </a:cxn>
                <a:cxn ang="0">
                  <a:pos x="124" y="25"/>
                </a:cxn>
                <a:cxn ang="0">
                  <a:pos x="125" y="29"/>
                </a:cxn>
                <a:cxn ang="0">
                  <a:pos x="113" y="40"/>
                </a:cxn>
                <a:cxn ang="0">
                  <a:pos x="106" y="49"/>
                </a:cxn>
                <a:cxn ang="0">
                  <a:pos x="113" y="67"/>
                </a:cxn>
                <a:cxn ang="0">
                  <a:pos x="119" y="89"/>
                </a:cxn>
                <a:cxn ang="0">
                  <a:pos x="110" y="104"/>
                </a:cxn>
                <a:cxn ang="0">
                  <a:pos x="97" y="122"/>
                </a:cxn>
                <a:cxn ang="0">
                  <a:pos x="93" y="144"/>
                </a:cxn>
                <a:cxn ang="0">
                  <a:pos x="93" y="159"/>
                </a:cxn>
                <a:cxn ang="0">
                  <a:pos x="78" y="162"/>
                </a:cxn>
                <a:cxn ang="0">
                  <a:pos x="62" y="159"/>
                </a:cxn>
                <a:cxn ang="0">
                  <a:pos x="39" y="156"/>
                </a:cxn>
                <a:cxn ang="0">
                  <a:pos x="24" y="148"/>
                </a:cxn>
                <a:cxn ang="0">
                  <a:pos x="6" y="123"/>
                </a:cxn>
                <a:cxn ang="0">
                  <a:pos x="0" y="93"/>
                </a:cxn>
                <a:cxn ang="0">
                  <a:pos x="1" y="74"/>
                </a:cxn>
                <a:cxn ang="0">
                  <a:pos x="5" y="73"/>
                </a:cxn>
                <a:cxn ang="0">
                  <a:pos x="9" y="76"/>
                </a:cxn>
                <a:cxn ang="0">
                  <a:pos x="17" y="81"/>
                </a:cxn>
                <a:cxn ang="0">
                  <a:pos x="20" y="82"/>
                </a:cxn>
                <a:cxn ang="0">
                  <a:pos x="24" y="73"/>
                </a:cxn>
                <a:cxn ang="0">
                  <a:pos x="28" y="66"/>
                </a:cxn>
                <a:cxn ang="0">
                  <a:pos x="35" y="62"/>
                </a:cxn>
                <a:cxn ang="0">
                  <a:pos x="45" y="58"/>
                </a:cxn>
                <a:cxn ang="0">
                  <a:pos x="52" y="54"/>
                </a:cxn>
                <a:cxn ang="0">
                  <a:pos x="57" y="44"/>
                </a:cxn>
                <a:cxn ang="0">
                  <a:pos x="68" y="32"/>
                </a:cxn>
                <a:cxn ang="0">
                  <a:pos x="83" y="30"/>
                </a:cxn>
                <a:cxn ang="0">
                  <a:pos x="88" y="29"/>
                </a:cxn>
                <a:cxn ang="0">
                  <a:pos x="90" y="26"/>
                </a:cxn>
                <a:cxn ang="0">
                  <a:pos x="88" y="22"/>
                </a:cxn>
                <a:cxn ang="0">
                  <a:pos x="87" y="11"/>
                </a:cxn>
                <a:cxn ang="0">
                  <a:pos x="91" y="6"/>
                </a:cxn>
                <a:cxn ang="0">
                  <a:pos x="98" y="0"/>
                </a:cxn>
              </a:cxnLst>
              <a:rect l="0" t="0" r="r" b="b"/>
              <a:pathLst>
                <a:path w="125" h="162">
                  <a:moveTo>
                    <a:pt x="98" y="0"/>
                  </a:moveTo>
                  <a:lnTo>
                    <a:pt x="105" y="0"/>
                  </a:lnTo>
                  <a:lnTo>
                    <a:pt x="105" y="3"/>
                  </a:lnTo>
                  <a:lnTo>
                    <a:pt x="106" y="17"/>
                  </a:lnTo>
                  <a:lnTo>
                    <a:pt x="110" y="25"/>
                  </a:lnTo>
                  <a:lnTo>
                    <a:pt x="114" y="28"/>
                  </a:lnTo>
                  <a:lnTo>
                    <a:pt x="119" y="28"/>
                  </a:lnTo>
                  <a:lnTo>
                    <a:pt x="124" y="25"/>
                  </a:lnTo>
                  <a:lnTo>
                    <a:pt x="125" y="26"/>
                  </a:lnTo>
                  <a:lnTo>
                    <a:pt x="125" y="29"/>
                  </a:lnTo>
                  <a:lnTo>
                    <a:pt x="117" y="37"/>
                  </a:lnTo>
                  <a:lnTo>
                    <a:pt x="113" y="40"/>
                  </a:lnTo>
                  <a:lnTo>
                    <a:pt x="109" y="44"/>
                  </a:lnTo>
                  <a:lnTo>
                    <a:pt x="106" y="49"/>
                  </a:lnTo>
                  <a:lnTo>
                    <a:pt x="109" y="58"/>
                  </a:lnTo>
                  <a:lnTo>
                    <a:pt x="113" y="67"/>
                  </a:lnTo>
                  <a:lnTo>
                    <a:pt x="117" y="78"/>
                  </a:lnTo>
                  <a:lnTo>
                    <a:pt x="119" y="89"/>
                  </a:lnTo>
                  <a:lnTo>
                    <a:pt x="116" y="97"/>
                  </a:lnTo>
                  <a:lnTo>
                    <a:pt x="110" y="104"/>
                  </a:lnTo>
                  <a:lnTo>
                    <a:pt x="102" y="113"/>
                  </a:lnTo>
                  <a:lnTo>
                    <a:pt x="97" y="122"/>
                  </a:lnTo>
                  <a:lnTo>
                    <a:pt x="94" y="133"/>
                  </a:lnTo>
                  <a:lnTo>
                    <a:pt x="93" y="144"/>
                  </a:lnTo>
                  <a:lnTo>
                    <a:pt x="94" y="154"/>
                  </a:lnTo>
                  <a:lnTo>
                    <a:pt x="93" y="159"/>
                  </a:lnTo>
                  <a:lnTo>
                    <a:pt x="86" y="160"/>
                  </a:lnTo>
                  <a:lnTo>
                    <a:pt x="78" y="162"/>
                  </a:lnTo>
                  <a:lnTo>
                    <a:pt x="69" y="160"/>
                  </a:lnTo>
                  <a:lnTo>
                    <a:pt x="62" y="159"/>
                  </a:lnTo>
                  <a:lnTo>
                    <a:pt x="50" y="156"/>
                  </a:lnTo>
                  <a:lnTo>
                    <a:pt x="39" y="156"/>
                  </a:lnTo>
                  <a:lnTo>
                    <a:pt x="32" y="154"/>
                  </a:lnTo>
                  <a:lnTo>
                    <a:pt x="24" y="148"/>
                  </a:lnTo>
                  <a:lnTo>
                    <a:pt x="15" y="137"/>
                  </a:lnTo>
                  <a:lnTo>
                    <a:pt x="6" y="123"/>
                  </a:lnTo>
                  <a:lnTo>
                    <a:pt x="2" y="108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5" y="73"/>
                  </a:lnTo>
                  <a:lnTo>
                    <a:pt x="6" y="74"/>
                  </a:lnTo>
                  <a:lnTo>
                    <a:pt x="9" y="76"/>
                  </a:lnTo>
                  <a:lnTo>
                    <a:pt x="12" y="78"/>
                  </a:lnTo>
                  <a:lnTo>
                    <a:pt x="17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4" y="73"/>
                  </a:lnTo>
                  <a:lnTo>
                    <a:pt x="27" y="70"/>
                  </a:lnTo>
                  <a:lnTo>
                    <a:pt x="28" y="66"/>
                  </a:lnTo>
                  <a:lnTo>
                    <a:pt x="31" y="63"/>
                  </a:lnTo>
                  <a:lnTo>
                    <a:pt x="35" y="62"/>
                  </a:lnTo>
                  <a:lnTo>
                    <a:pt x="41" y="60"/>
                  </a:lnTo>
                  <a:lnTo>
                    <a:pt x="45" y="58"/>
                  </a:lnTo>
                  <a:lnTo>
                    <a:pt x="49" y="56"/>
                  </a:lnTo>
                  <a:lnTo>
                    <a:pt x="52" y="54"/>
                  </a:lnTo>
                  <a:lnTo>
                    <a:pt x="54" y="49"/>
                  </a:lnTo>
                  <a:lnTo>
                    <a:pt x="57" y="44"/>
                  </a:lnTo>
                  <a:lnTo>
                    <a:pt x="61" y="37"/>
                  </a:lnTo>
                  <a:lnTo>
                    <a:pt x="68" y="32"/>
                  </a:lnTo>
                  <a:lnTo>
                    <a:pt x="78" y="30"/>
                  </a:lnTo>
                  <a:lnTo>
                    <a:pt x="83" y="30"/>
                  </a:lnTo>
                  <a:lnTo>
                    <a:pt x="86" y="29"/>
                  </a:lnTo>
                  <a:lnTo>
                    <a:pt x="88" y="29"/>
                  </a:lnTo>
                  <a:lnTo>
                    <a:pt x="90" y="28"/>
                  </a:lnTo>
                  <a:lnTo>
                    <a:pt x="90" y="26"/>
                  </a:lnTo>
                  <a:lnTo>
                    <a:pt x="88" y="23"/>
                  </a:lnTo>
                  <a:lnTo>
                    <a:pt x="88" y="22"/>
                  </a:lnTo>
                  <a:lnTo>
                    <a:pt x="87" y="19"/>
                  </a:lnTo>
                  <a:lnTo>
                    <a:pt x="87" y="11"/>
                  </a:lnTo>
                  <a:lnTo>
                    <a:pt x="88" y="8"/>
                  </a:lnTo>
                  <a:lnTo>
                    <a:pt x="91" y="6"/>
                  </a:lnTo>
                  <a:lnTo>
                    <a:pt x="94" y="4"/>
                  </a:lnTo>
                  <a:lnTo>
                    <a:pt x="9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5"/>
            <p:cNvSpPr>
              <a:spLocks/>
            </p:cNvSpPr>
            <p:nvPr/>
          </p:nvSpPr>
          <p:spPr bwMode="auto">
            <a:xfrm>
              <a:off x="6618277" y="2817808"/>
              <a:ext cx="100013" cy="185738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9" y="0"/>
                </a:cxn>
                <a:cxn ang="0">
                  <a:pos x="37" y="5"/>
                </a:cxn>
                <a:cxn ang="0">
                  <a:pos x="42" y="13"/>
                </a:cxn>
                <a:cxn ang="0">
                  <a:pos x="44" y="20"/>
                </a:cxn>
                <a:cxn ang="0">
                  <a:pos x="44" y="26"/>
                </a:cxn>
                <a:cxn ang="0">
                  <a:pos x="41" y="32"/>
                </a:cxn>
                <a:cxn ang="0">
                  <a:pos x="35" y="36"/>
                </a:cxn>
                <a:cxn ang="0">
                  <a:pos x="30" y="42"/>
                </a:cxn>
                <a:cxn ang="0">
                  <a:pos x="26" y="51"/>
                </a:cxn>
                <a:cxn ang="0">
                  <a:pos x="24" y="55"/>
                </a:cxn>
                <a:cxn ang="0">
                  <a:pos x="24" y="61"/>
                </a:cxn>
                <a:cxn ang="0">
                  <a:pos x="26" y="62"/>
                </a:cxn>
                <a:cxn ang="0">
                  <a:pos x="30" y="62"/>
                </a:cxn>
                <a:cxn ang="0">
                  <a:pos x="31" y="61"/>
                </a:cxn>
                <a:cxn ang="0">
                  <a:pos x="37" y="61"/>
                </a:cxn>
                <a:cxn ang="0">
                  <a:pos x="40" y="59"/>
                </a:cxn>
                <a:cxn ang="0">
                  <a:pos x="42" y="61"/>
                </a:cxn>
                <a:cxn ang="0">
                  <a:pos x="48" y="62"/>
                </a:cxn>
                <a:cxn ang="0">
                  <a:pos x="52" y="65"/>
                </a:cxn>
                <a:cxn ang="0">
                  <a:pos x="56" y="66"/>
                </a:cxn>
                <a:cxn ang="0">
                  <a:pos x="60" y="66"/>
                </a:cxn>
                <a:cxn ang="0">
                  <a:pos x="61" y="68"/>
                </a:cxn>
                <a:cxn ang="0">
                  <a:pos x="63" y="68"/>
                </a:cxn>
                <a:cxn ang="0">
                  <a:pos x="63" y="69"/>
                </a:cxn>
                <a:cxn ang="0">
                  <a:pos x="60" y="74"/>
                </a:cxn>
                <a:cxn ang="0">
                  <a:pos x="56" y="77"/>
                </a:cxn>
                <a:cxn ang="0">
                  <a:pos x="49" y="78"/>
                </a:cxn>
                <a:cxn ang="0">
                  <a:pos x="41" y="80"/>
                </a:cxn>
                <a:cxn ang="0">
                  <a:pos x="34" y="85"/>
                </a:cxn>
                <a:cxn ang="0">
                  <a:pos x="30" y="91"/>
                </a:cxn>
                <a:cxn ang="0">
                  <a:pos x="24" y="98"/>
                </a:cxn>
                <a:cxn ang="0">
                  <a:pos x="11" y="111"/>
                </a:cxn>
                <a:cxn ang="0">
                  <a:pos x="5" y="115"/>
                </a:cxn>
                <a:cxn ang="0">
                  <a:pos x="1" y="117"/>
                </a:cxn>
                <a:cxn ang="0">
                  <a:pos x="1" y="114"/>
                </a:cxn>
                <a:cxn ang="0">
                  <a:pos x="5" y="106"/>
                </a:cxn>
                <a:cxn ang="0">
                  <a:pos x="11" y="98"/>
                </a:cxn>
                <a:cxn ang="0">
                  <a:pos x="24" y="84"/>
                </a:cxn>
                <a:cxn ang="0">
                  <a:pos x="24" y="80"/>
                </a:cxn>
                <a:cxn ang="0">
                  <a:pos x="20" y="74"/>
                </a:cxn>
                <a:cxn ang="0">
                  <a:pos x="14" y="68"/>
                </a:cxn>
                <a:cxn ang="0">
                  <a:pos x="7" y="59"/>
                </a:cxn>
                <a:cxn ang="0">
                  <a:pos x="1" y="51"/>
                </a:cxn>
                <a:cxn ang="0">
                  <a:pos x="0" y="43"/>
                </a:cxn>
                <a:cxn ang="0">
                  <a:pos x="1" y="37"/>
                </a:cxn>
                <a:cxn ang="0">
                  <a:pos x="5" y="32"/>
                </a:cxn>
                <a:cxn ang="0">
                  <a:pos x="11" y="28"/>
                </a:cxn>
                <a:cxn ang="0">
                  <a:pos x="18" y="22"/>
                </a:cxn>
                <a:cxn ang="0">
                  <a:pos x="22" y="17"/>
                </a:cxn>
                <a:cxn ang="0">
                  <a:pos x="23" y="11"/>
                </a:cxn>
                <a:cxn ang="0">
                  <a:pos x="23" y="6"/>
                </a:cxn>
                <a:cxn ang="0">
                  <a:pos x="24" y="2"/>
                </a:cxn>
                <a:cxn ang="0">
                  <a:pos x="27" y="0"/>
                </a:cxn>
              </a:cxnLst>
              <a:rect l="0" t="0" r="r" b="b"/>
              <a:pathLst>
                <a:path w="63" h="117">
                  <a:moveTo>
                    <a:pt x="27" y="0"/>
                  </a:moveTo>
                  <a:lnTo>
                    <a:pt x="29" y="0"/>
                  </a:lnTo>
                  <a:lnTo>
                    <a:pt x="37" y="5"/>
                  </a:lnTo>
                  <a:lnTo>
                    <a:pt x="42" y="13"/>
                  </a:lnTo>
                  <a:lnTo>
                    <a:pt x="44" y="20"/>
                  </a:lnTo>
                  <a:lnTo>
                    <a:pt x="44" y="26"/>
                  </a:lnTo>
                  <a:lnTo>
                    <a:pt x="41" y="32"/>
                  </a:lnTo>
                  <a:lnTo>
                    <a:pt x="35" y="36"/>
                  </a:lnTo>
                  <a:lnTo>
                    <a:pt x="30" y="42"/>
                  </a:lnTo>
                  <a:lnTo>
                    <a:pt x="26" y="51"/>
                  </a:lnTo>
                  <a:lnTo>
                    <a:pt x="24" y="55"/>
                  </a:lnTo>
                  <a:lnTo>
                    <a:pt x="24" y="61"/>
                  </a:lnTo>
                  <a:lnTo>
                    <a:pt x="26" y="62"/>
                  </a:lnTo>
                  <a:lnTo>
                    <a:pt x="30" y="62"/>
                  </a:lnTo>
                  <a:lnTo>
                    <a:pt x="31" y="61"/>
                  </a:lnTo>
                  <a:lnTo>
                    <a:pt x="37" y="61"/>
                  </a:lnTo>
                  <a:lnTo>
                    <a:pt x="40" y="59"/>
                  </a:lnTo>
                  <a:lnTo>
                    <a:pt x="42" y="61"/>
                  </a:lnTo>
                  <a:lnTo>
                    <a:pt x="48" y="62"/>
                  </a:lnTo>
                  <a:lnTo>
                    <a:pt x="52" y="65"/>
                  </a:lnTo>
                  <a:lnTo>
                    <a:pt x="56" y="66"/>
                  </a:lnTo>
                  <a:lnTo>
                    <a:pt x="60" y="66"/>
                  </a:lnTo>
                  <a:lnTo>
                    <a:pt x="61" y="68"/>
                  </a:lnTo>
                  <a:lnTo>
                    <a:pt x="63" y="68"/>
                  </a:lnTo>
                  <a:lnTo>
                    <a:pt x="63" y="69"/>
                  </a:lnTo>
                  <a:lnTo>
                    <a:pt x="60" y="74"/>
                  </a:lnTo>
                  <a:lnTo>
                    <a:pt x="56" y="77"/>
                  </a:lnTo>
                  <a:lnTo>
                    <a:pt x="49" y="78"/>
                  </a:lnTo>
                  <a:lnTo>
                    <a:pt x="41" y="80"/>
                  </a:lnTo>
                  <a:lnTo>
                    <a:pt x="34" y="85"/>
                  </a:lnTo>
                  <a:lnTo>
                    <a:pt x="30" y="91"/>
                  </a:lnTo>
                  <a:lnTo>
                    <a:pt x="24" y="98"/>
                  </a:lnTo>
                  <a:lnTo>
                    <a:pt x="11" y="111"/>
                  </a:lnTo>
                  <a:lnTo>
                    <a:pt x="5" y="115"/>
                  </a:lnTo>
                  <a:lnTo>
                    <a:pt x="1" y="117"/>
                  </a:lnTo>
                  <a:lnTo>
                    <a:pt x="1" y="114"/>
                  </a:lnTo>
                  <a:lnTo>
                    <a:pt x="5" y="106"/>
                  </a:lnTo>
                  <a:lnTo>
                    <a:pt x="11" y="98"/>
                  </a:lnTo>
                  <a:lnTo>
                    <a:pt x="24" y="84"/>
                  </a:lnTo>
                  <a:lnTo>
                    <a:pt x="24" y="80"/>
                  </a:lnTo>
                  <a:lnTo>
                    <a:pt x="20" y="74"/>
                  </a:lnTo>
                  <a:lnTo>
                    <a:pt x="14" y="68"/>
                  </a:lnTo>
                  <a:lnTo>
                    <a:pt x="7" y="59"/>
                  </a:lnTo>
                  <a:lnTo>
                    <a:pt x="1" y="51"/>
                  </a:lnTo>
                  <a:lnTo>
                    <a:pt x="0" y="43"/>
                  </a:lnTo>
                  <a:lnTo>
                    <a:pt x="1" y="37"/>
                  </a:lnTo>
                  <a:lnTo>
                    <a:pt x="5" y="32"/>
                  </a:lnTo>
                  <a:lnTo>
                    <a:pt x="11" y="28"/>
                  </a:lnTo>
                  <a:lnTo>
                    <a:pt x="18" y="22"/>
                  </a:lnTo>
                  <a:lnTo>
                    <a:pt x="22" y="17"/>
                  </a:lnTo>
                  <a:lnTo>
                    <a:pt x="23" y="11"/>
                  </a:lnTo>
                  <a:lnTo>
                    <a:pt x="23" y="6"/>
                  </a:lnTo>
                  <a:lnTo>
                    <a:pt x="24" y="2"/>
                  </a:lnTo>
                  <a:lnTo>
                    <a:pt x="2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6"/>
            <p:cNvSpPr>
              <a:spLocks/>
            </p:cNvSpPr>
            <p:nvPr/>
          </p:nvSpPr>
          <p:spPr bwMode="auto">
            <a:xfrm>
              <a:off x="6665902" y="2994020"/>
              <a:ext cx="52388" cy="3968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5" y="0"/>
                </a:cxn>
                <a:cxn ang="0">
                  <a:pos x="29" y="14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29" y="25"/>
                </a:cxn>
                <a:cxn ang="0">
                  <a:pos x="22" y="25"/>
                </a:cxn>
                <a:cxn ang="0">
                  <a:pos x="14" y="24"/>
                </a:cxn>
                <a:cxn ang="0">
                  <a:pos x="5" y="24"/>
                </a:cxn>
                <a:cxn ang="0">
                  <a:pos x="0" y="21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4" y="3"/>
                </a:cxn>
                <a:cxn ang="0">
                  <a:pos x="7" y="0"/>
                </a:cxn>
              </a:cxnLst>
              <a:rect l="0" t="0" r="r" b="b"/>
              <a:pathLst>
                <a:path w="33" h="25">
                  <a:moveTo>
                    <a:pt x="7" y="0"/>
                  </a:moveTo>
                  <a:lnTo>
                    <a:pt x="15" y="0"/>
                  </a:lnTo>
                  <a:lnTo>
                    <a:pt x="29" y="14"/>
                  </a:lnTo>
                  <a:lnTo>
                    <a:pt x="33" y="21"/>
                  </a:lnTo>
                  <a:lnTo>
                    <a:pt x="33" y="24"/>
                  </a:lnTo>
                  <a:lnTo>
                    <a:pt x="29" y="25"/>
                  </a:lnTo>
                  <a:lnTo>
                    <a:pt x="22" y="25"/>
                  </a:lnTo>
                  <a:lnTo>
                    <a:pt x="14" y="24"/>
                  </a:lnTo>
                  <a:lnTo>
                    <a:pt x="5" y="24"/>
                  </a:lnTo>
                  <a:lnTo>
                    <a:pt x="0" y="21"/>
                  </a:lnTo>
                  <a:lnTo>
                    <a:pt x="0" y="15"/>
                  </a:lnTo>
                  <a:lnTo>
                    <a:pt x="1" y="9"/>
                  </a:lnTo>
                  <a:lnTo>
                    <a:pt x="4" y="3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7"/>
            <p:cNvSpPr>
              <a:spLocks/>
            </p:cNvSpPr>
            <p:nvPr/>
          </p:nvSpPr>
          <p:spPr bwMode="auto">
            <a:xfrm>
              <a:off x="6718289" y="2963858"/>
              <a:ext cx="36513" cy="3968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6" y="3"/>
                </a:cxn>
                <a:cxn ang="0">
                  <a:pos x="20" y="7"/>
                </a:cxn>
                <a:cxn ang="0">
                  <a:pos x="23" y="13"/>
                </a:cxn>
                <a:cxn ang="0">
                  <a:pos x="22" y="18"/>
                </a:cxn>
                <a:cxn ang="0">
                  <a:pos x="18" y="22"/>
                </a:cxn>
                <a:cxn ang="0">
                  <a:pos x="9" y="25"/>
                </a:cxn>
                <a:cxn ang="0">
                  <a:pos x="2" y="23"/>
                </a:cxn>
                <a:cxn ang="0">
                  <a:pos x="0" y="19"/>
                </a:cxn>
                <a:cxn ang="0">
                  <a:pos x="1" y="13"/>
                </a:cxn>
                <a:cxn ang="0">
                  <a:pos x="4" y="6"/>
                </a:cxn>
                <a:cxn ang="0">
                  <a:pos x="7" y="2"/>
                </a:cxn>
                <a:cxn ang="0">
                  <a:pos x="9" y="0"/>
                </a:cxn>
              </a:cxnLst>
              <a:rect l="0" t="0" r="r" b="b"/>
              <a:pathLst>
                <a:path w="23" h="25">
                  <a:moveTo>
                    <a:pt x="9" y="0"/>
                  </a:moveTo>
                  <a:lnTo>
                    <a:pt x="16" y="3"/>
                  </a:lnTo>
                  <a:lnTo>
                    <a:pt x="20" y="7"/>
                  </a:lnTo>
                  <a:lnTo>
                    <a:pt x="23" y="13"/>
                  </a:lnTo>
                  <a:lnTo>
                    <a:pt x="22" y="18"/>
                  </a:lnTo>
                  <a:lnTo>
                    <a:pt x="18" y="22"/>
                  </a:lnTo>
                  <a:lnTo>
                    <a:pt x="9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1" y="13"/>
                  </a:lnTo>
                  <a:lnTo>
                    <a:pt x="4" y="6"/>
                  </a:lnTo>
                  <a:lnTo>
                    <a:pt x="7" y="2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8"/>
            <p:cNvSpPr>
              <a:spLocks/>
            </p:cNvSpPr>
            <p:nvPr/>
          </p:nvSpPr>
          <p:spPr bwMode="auto">
            <a:xfrm>
              <a:off x="6659555" y="3038470"/>
              <a:ext cx="106363" cy="8255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" y="7"/>
                </a:cxn>
                <a:cxn ang="0">
                  <a:pos x="63" y="15"/>
                </a:cxn>
                <a:cxn ang="0">
                  <a:pos x="67" y="22"/>
                </a:cxn>
                <a:cxn ang="0">
                  <a:pos x="67" y="30"/>
                </a:cxn>
                <a:cxn ang="0">
                  <a:pos x="63" y="38"/>
                </a:cxn>
                <a:cxn ang="0">
                  <a:pos x="56" y="46"/>
                </a:cxn>
                <a:cxn ang="0">
                  <a:pos x="48" y="50"/>
                </a:cxn>
                <a:cxn ang="0">
                  <a:pos x="44" y="52"/>
                </a:cxn>
                <a:cxn ang="0">
                  <a:pos x="39" y="52"/>
                </a:cxn>
                <a:cxn ang="0">
                  <a:pos x="38" y="50"/>
                </a:cxn>
                <a:cxn ang="0">
                  <a:pos x="35" y="49"/>
                </a:cxn>
                <a:cxn ang="0">
                  <a:pos x="34" y="45"/>
                </a:cxn>
                <a:cxn ang="0">
                  <a:pos x="31" y="41"/>
                </a:cxn>
                <a:cxn ang="0">
                  <a:pos x="27" y="35"/>
                </a:cxn>
                <a:cxn ang="0">
                  <a:pos x="11" y="33"/>
                </a:cxn>
                <a:cxn ang="0">
                  <a:pos x="4" y="33"/>
                </a:cxn>
                <a:cxn ang="0">
                  <a:pos x="0" y="30"/>
                </a:cxn>
                <a:cxn ang="0">
                  <a:pos x="0" y="26"/>
                </a:cxn>
                <a:cxn ang="0">
                  <a:pos x="4" y="20"/>
                </a:cxn>
                <a:cxn ang="0">
                  <a:pos x="9" y="15"/>
                </a:cxn>
                <a:cxn ang="0">
                  <a:pos x="18" y="12"/>
                </a:cxn>
                <a:cxn ang="0">
                  <a:pos x="24" y="12"/>
                </a:cxn>
                <a:cxn ang="0">
                  <a:pos x="30" y="15"/>
                </a:cxn>
                <a:cxn ang="0">
                  <a:pos x="34" y="16"/>
                </a:cxn>
                <a:cxn ang="0">
                  <a:pos x="37" y="16"/>
                </a:cxn>
                <a:cxn ang="0">
                  <a:pos x="42" y="11"/>
                </a:cxn>
                <a:cxn ang="0">
                  <a:pos x="49" y="0"/>
                </a:cxn>
              </a:cxnLst>
              <a:rect l="0" t="0" r="r" b="b"/>
              <a:pathLst>
                <a:path w="67" h="52">
                  <a:moveTo>
                    <a:pt x="49" y="0"/>
                  </a:moveTo>
                  <a:lnTo>
                    <a:pt x="56" y="7"/>
                  </a:lnTo>
                  <a:lnTo>
                    <a:pt x="63" y="15"/>
                  </a:lnTo>
                  <a:lnTo>
                    <a:pt x="67" y="22"/>
                  </a:lnTo>
                  <a:lnTo>
                    <a:pt x="67" y="30"/>
                  </a:lnTo>
                  <a:lnTo>
                    <a:pt x="63" y="38"/>
                  </a:lnTo>
                  <a:lnTo>
                    <a:pt x="56" y="46"/>
                  </a:lnTo>
                  <a:lnTo>
                    <a:pt x="48" y="50"/>
                  </a:lnTo>
                  <a:lnTo>
                    <a:pt x="44" y="52"/>
                  </a:lnTo>
                  <a:lnTo>
                    <a:pt x="39" y="52"/>
                  </a:lnTo>
                  <a:lnTo>
                    <a:pt x="38" y="50"/>
                  </a:lnTo>
                  <a:lnTo>
                    <a:pt x="35" y="49"/>
                  </a:lnTo>
                  <a:lnTo>
                    <a:pt x="34" y="45"/>
                  </a:lnTo>
                  <a:lnTo>
                    <a:pt x="31" y="41"/>
                  </a:lnTo>
                  <a:lnTo>
                    <a:pt x="27" y="35"/>
                  </a:lnTo>
                  <a:lnTo>
                    <a:pt x="11" y="33"/>
                  </a:lnTo>
                  <a:lnTo>
                    <a:pt x="4" y="33"/>
                  </a:lnTo>
                  <a:lnTo>
                    <a:pt x="0" y="30"/>
                  </a:lnTo>
                  <a:lnTo>
                    <a:pt x="0" y="26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5"/>
                  </a:lnTo>
                  <a:lnTo>
                    <a:pt x="34" y="16"/>
                  </a:lnTo>
                  <a:lnTo>
                    <a:pt x="37" y="16"/>
                  </a:lnTo>
                  <a:lnTo>
                    <a:pt x="42" y="11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9"/>
            <p:cNvSpPr>
              <a:spLocks/>
            </p:cNvSpPr>
            <p:nvPr/>
          </p:nvSpPr>
          <p:spPr bwMode="auto">
            <a:xfrm>
              <a:off x="6843713" y="3263900"/>
              <a:ext cx="390525" cy="2587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6" y="4"/>
                </a:cxn>
                <a:cxn ang="0">
                  <a:pos x="30" y="13"/>
                </a:cxn>
                <a:cxn ang="0">
                  <a:pos x="52" y="17"/>
                </a:cxn>
                <a:cxn ang="0">
                  <a:pos x="64" y="25"/>
                </a:cxn>
                <a:cxn ang="0">
                  <a:pos x="66" y="22"/>
                </a:cxn>
                <a:cxn ang="0">
                  <a:pos x="81" y="18"/>
                </a:cxn>
                <a:cxn ang="0">
                  <a:pos x="111" y="21"/>
                </a:cxn>
                <a:cxn ang="0">
                  <a:pos x="137" y="35"/>
                </a:cxn>
                <a:cxn ang="0">
                  <a:pos x="160" y="47"/>
                </a:cxn>
                <a:cxn ang="0">
                  <a:pos x="178" y="59"/>
                </a:cxn>
                <a:cxn ang="0">
                  <a:pos x="189" y="74"/>
                </a:cxn>
                <a:cxn ang="0">
                  <a:pos x="196" y="80"/>
                </a:cxn>
                <a:cxn ang="0">
                  <a:pos x="202" y="84"/>
                </a:cxn>
                <a:cxn ang="0">
                  <a:pos x="208" y="92"/>
                </a:cxn>
                <a:cxn ang="0">
                  <a:pos x="216" y="111"/>
                </a:cxn>
                <a:cxn ang="0">
                  <a:pos x="231" y="126"/>
                </a:cxn>
                <a:cxn ang="0">
                  <a:pos x="242" y="143"/>
                </a:cxn>
                <a:cxn ang="0">
                  <a:pos x="246" y="161"/>
                </a:cxn>
                <a:cxn ang="0">
                  <a:pos x="237" y="162"/>
                </a:cxn>
                <a:cxn ang="0">
                  <a:pos x="217" y="152"/>
                </a:cxn>
                <a:cxn ang="0">
                  <a:pos x="200" y="133"/>
                </a:cxn>
                <a:cxn ang="0">
                  <a:pos x="193" y="117"/>
                </a:cxn>
                <a:cxn ang="0">
                  <a:pos x="172" y="117"/>
                </a:cxn>
                <a:cxn ang="0">
                  <a:pos x="163" y="128"/>
                </a:cxn>
                <a:cxn ang="0">
                  <a:pos x="150" y="147"/>
                </a:cxn>
                <a:cxn ang="0">
                  <a:pos x="135" y="148"/>
                </a:cxn>
                <a:cxn ang="0">
                  <a:pos x="124" y="130"/>
                </a:cxn>
                <a:cxn ang="0">
                  <a:pos x="118" y="122"/>
                </a:cxn>
                <a:cxn ang="0">
                  <a:pos x="94" y="124"/>
                </a:cxn>
                <a:cxn ang="0">
                  <a:pos x="93" y="118"/>
                </a:cxn>
                <a:cxn ang="0">
                  <a:pos x="103" y="110"/>
                </a:cxn>
                <a:cxn ang="0">
                  <a:pos x="109" y="109"/>
                </a:cxn>
                <a:cxn ang="0">
                  <a:pos x="105" y="98"/>
                </a:cxn>
                <a:cxn ang="0">
                  <a:pos x="97" y="88"/>
                </a:cxn>
                <a:cxn ang="0">
                  <a:pos x="89" y="80"/>
                </a:cxn>
                <a:cxn ang="0">
                  <a:pos x="67" y="70"/>
                </a:cxn>
                <a:cxn ang="0">
                  <a:pos x="56" y="69"/>
                </a:cxn>
                <a:cxn ang="0">
                  <a:pos x="51" y="65"/>
                </a:cxn>
                <a:cxn ang="0">
                  <a:pos x="47" y="58"/>
                </a:cxn>
                <a:cxn ang="0">
                  <a:pos x="29" y="61"/>
                </a:cxn>
                <a:cxn ang="0">
                  <a:pos x="19" y="58"/>
                </a:cxn>
                <a:cxn ang="0">
                  <a:pos x="29" y="36"/>
                </a:cxn>
                <a:cxn ang="0">
                  <a:pos x="33" y="30"/>
                </a:cxn>
                <a:cxn ang="0">
                  <a:pos x="32" y="28"/>
                </a:cxn>
                <a:cxn ang="0">
                  <a:pos x="25" y="25"/>
                </a:cxn>
                <a:cxn ang="0">
                  <a:pos x="12" y="22"/>
                </a:cxn>
                <a:cxn ang="0">
                  <a:pos x="3" y="19"/>
                </a:cxn>
                <a:cxn ang="0">
                  <a:pos x="0" y="15"/>
                </a:cxn>
                <a:cxn ang="0">
                  <a:pos x="15" y="2"/>
                </a:cxn>
              </a:cxnLst>
              <a:rect l="0" t="0" r="r" b="b"/>
              <a:pathLst>
                <a:path w="246" h="163">
                  <a:moveTo>
                    <a:pt x="18" y="0"/>
                  </a:moveTo>
                  <a:lnTo>
                    <a:pt x="21" y="0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9"/>
                  </a:lnTo>
                  <a:lnTo>
                    <a:pt x="30" y="13"/>
                  </a:lnTo>
                  <a:lnTo>
                    <a:pt x="36" y="14"/>
                  </a:lnTo>
                  <a:lnTo>
                    <a:pt x="52" y="17"/>
                  </a:lnTo>
                  <a:lnTo>
                    <a:pt x="60" y="21"/>
                  </a:lnTo>
                  <a:lnTo>
                    <a:pt x="64" y="25"/>
                  </a:lnTo>
                  <a:lnTo>
                    <a:pt x="66" y="25"/>
                  </a:lnTo>
                  <a:lnTo>
                    <a:pt x="66" y="22"/>
                  </a:lnTo>
                  <a:lnTo>
                    <a:pt x="71" y="19"/>
                  </a:lnTo>
                  <a:lnTo>
                    <a:pt x="81" y="18"/>
                  </a:lnTo>
                  <a:lnTo>
                    <a:pt x="96" y="18"/>
                  </a:lnTo>
                  <a:lnTo>
                    <a:pt x="111" y="21"/>
                  </a:lnTo>
                  <a:lnTo>
                    <a:pt x="123" y="26"/>
                  </a:lnTo>
                  <a:lnTo>
                    <a:pt x="137" y="35"/>
                  </a:lnTo>
                  <a:lnTo>
                    <a:pt x="146" y="41"/>
                  </a:lnTo>
                  <a:lnTo>
                    <a:pt x="160" y="47"/>
                  </a:lnTo>
                  <a:lnTo>
                    <a:pt x="171" y="51"/>
                  </a:lnTo>
                  <a:lnTo>
                    <a:pt x="178" y="59"/>
                  </a:lnTo>
                  <a:lnTo>
                    <a:pt x="183" y="67"/>
                  </a:lnTo>
                  <a:lnTo>
                    <a:pt x="189" y="74"/>
                  </a:lnTo>
                  <a:lnTo>
                    <a:pt x="191" y="77"/>
                  </a:lnTo>
                  <a:lnTo>
                    <a:pt x="196" y="80"/>
                  </a:lnTo>
                  <a:lnTo>
                    <a:pt x="198" y="81"/>
                  </a:lnTo>
                  <a:lnTo>
                    <a:pt x="202" y="84"/>
                  </a:lnTo>
                  <a:lnTo>
                    <a:pt x="205" y="87"/>
                  </a:lnTo>
                  <a:lnTo>
                    <a:pt x="208" y="92"/>
                  </a:lnTo>
                  <a:lnTo>
                    <a:pt x="211" y="100"/>
                  </a:lnTo>
                  <a:lnTo>
                    <a:pt x="216" y="111"/>
                  </a:lnTo>
                  <a:lnTo>
                    <a:pt x="224" y="121"/>
                  </a:lnTo>
                  <a:lnTo>
                    <a:pt x="231" y="126"/>
                  </a:lnTo>
                  <a:lnTo>
                    <a:pt x="237" y="133"/>
                  </a:lnTo>
                  <a:lnTo>
                    <a:pt x="242" y="143"/>
                  </a:lnTo>
                  <a:lnTo>
                    <a:pt x="246" y="154"/>
                  </a:lnTo>
                  <a:lnTo>
                    <a:pt x="246" y="161"/>
                  </a:lnTo>
                  <a:lnTo>
                    <a:pt x="243" y="163"/>
                  </a:lnTo>
                  <a:lnTo>
                    <a:pt x="237" y="162"/>
                  </a:lnTo>
                  <a:lnTo>
                    <a:pt x="227" y="158"/>
                  </a:lnTo>
                  <a:lnTo>
                    <a:pt x="217" y="152"/>
                  </a:lnTo>
                  <a:lnTo>
                    <a:pt x="207" y="143"/>
                  </a:lnTo>
                  <a:lnTo>
                    <a:pt x="200" y="133"/>
                  </a:lnTo>
                  <a:lnTo>
                    <a:pt x="196" y="122"/>
                  </a:lnTo>
                  <a:lnTo>
                    <a:pt x="193" y="117"/>
                  </a:lnTo>
                  <a:lnTo>
                    <a:pt x="186" y="114"/>
                  </a:lnTo>
                  <a:lnTo>
                    <a:pt x="172" y="117"/>
                  </a:lnTo>
                  <a:lnTo>
                    <a:pt x="167" y="121"/>
                  </a:lnTo>
                  <a:lnTo>
                    <a:pt x="163" y="128"/>
                  </a:lnTo>
                  <a:lnTo>
                    <a:pt x="157" y="137"/>
                  </a:lnTo>
                  <a:lnTo>
                    <a:pt x="150" y="147"/>
                  </a:lnTo>
                  <a:lnTo>
                    <a:pt x="144" y="151"/>
                  </a:lnTo>
                  <a:lnTo>
                    <a:pt x="135" y="148"/>
                  </a:lnTo>
                  <a:lnTo>
                    <a:pt x="129" y="140"/>
                  </a:lnTo>
                  <a:lnTo>
                    <a:pt x="124" y="130"/>
                  </a:lnTo>
                  <a:lnTo>
                    <a:pt x="122" y="124"/>
                  </a:lnTo>
                  <a:lnTo>
                    <a:pt x="118" y="122"/>
                  </a:lnTo>
                  <a:lnTo>
                    <a:pt x="111" y="124"/>
                  </a:lnTo>
                  <a:lnTo>
                    <a:pt x="94" y="124"/>
                  </a:lnTo>
                  <a:lnTo>
                    <a:pt x="92" y="121"/>
                  </a:lnTo>
                  <a:lnTo>
                    <a:pt x="93" y="118"/>
                  </a:lnTo>
                  <a:lnTo>
                    <a:pt x="100" y="111"/>
                  </a:lnTo>
                  <a:lnTo>
                    <a:pt x="103" y="110"/>
                  </a:lnTo>
                  <a:lnTo>
                    <a:pt x="107" y="110"/>
                  </a:lnTo>
                  <a:lnTo>
                    <a:pt x="109" y="109"/>
                  </a:lnTo>
                  <a:lnTo>
                    <a:pt x="108" y="104"/>
                  </a:lnTo>
                  <a:lnTo>
                    <a:pt x="105" y="98"/>
                  </a:lnTo>
                  <a:lnTo>
                    <a:pt x="101" y="92"/>
                  </a:lnTo>
                  <a:lnTo>
                    <a:pt x="97" y="88"/>
                  </a:lnTo>
                  <a:lnTo>
                    <a:pt x="94" y="84"/>
                  </a:lnTo>
                  <a:lnTo>
                    <a:pt x="89" y="80"/>
                  </a:lnTo>
                  <a:lnTo>
                    <a:pt x="81" y="74"/>
                  </a:lnTo>
                  <a:lnTo>
                    <a:pt x="67" y="70"/>
                  </a:lnTo>
                  <a:lnTo>
                    <a:pt x="60" y="69"/>
                  </a:lnTo>
                  <a:lnTo>
                    <a:pt x="56" y="69"/>
                  </a:lnTo>
                  <a:lnTo>
                    <a:pt x="53" y="67"/>
                  </a:lnTo>
                  <a:lnTo>
                    <a:pt x="51" y="65"/>
                  </a:lnTo>
                  <a:lnTo>
                    <a:pt x="51" y="61"/>
                  </a:lnTo>
                  <a:lnTo>
                    <a:pt x="47" y="58"/>
                  </a:lnTo>
                  <a:lnTo>
                    <a:pt x="38" y="59"/>
                  </a:lnTo>
                  <a:lnTo>
                    <a:pt x="29" y="61"/>
                  </a:lnTo>
                  <a:lnTo>
                    <a:pt x="22" y="61"/>
                  </a:lnTo>
                  <a:lnTo>
                    <a:pt x="19" y="58"/>
                  </a:lnTo>
                  <a:lnTo>
                    <a:pt x="21" y="52"/>
                  </a:lnTo>
                  <a:lnTo>
                    <a:pt x="29" y="36"/>
                  </a:lnTo>
                  <a:lnTo>
                    <a:pt x="32" y="33"/>
                  </a:lnTo>
                  <a:lnTo>
                    <a:pt x="33" y="30"/>
                  </a:lnTo>
                  <a:lnTo>
                    <a:pt x="33" y="29"/>
                  </a:lnTo>
                  <a:lnTo>
                    <a:pt x="32" y="28"/>
                  </a:lnTo>
                  <a:lnTo>
                    <a:pt x="29" y="26"/>
                  </a:lnTo>
                  <a:lnTo>
                    <a:pt x="25" y="25"/>
                  </a:lnTo>
                  <a:lnTo>
                    <a:pt x="19" y="24"/>
                  </a:lnTo>
                  <a:lnTo>
                    <a:pt x="12" y="22"/>
                  </a:lnTo>
                  <a:lnTo>
                    <a:pt x="7" y="21"/>
                  </a:lnTo>
                  <a:lnTo>
                    <a:pt x="3" y="19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Rounded Rectangle 57"/>
          <p:cNvSpPr/>
          <p:nvPr/>
        </p:nvSpPr>
        <p:spPr>
          <a:xfrm>
            <a:off x="1295400" y="5029200"/>
            <a:ext cx="6781800" cy="9906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kern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is a sample text Insert your desired text here</a:t>
            </a:r>
          </a:p>
        </p:txBody>
      </p:sp>
      <p:sp>
        <p:nvSpPr>
          <p:cNvPr id="59" name="Footer Placeholder 5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World Map Template for PowerPoint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3" name="Group 72"/>
          <p:cNvGrpSpPr/>
          <p:nvPr/>
        </p:nvGrpSpPr>
        <p:grpSpPr>
          <a:xfrm>
            <a:off x="762000" y="1905000"/>
            <a:ext cx="7395646" cy="3581400"/>
            <a:chOff x="685797" y="1125535"/>
            <a:chExt cx="7156436" cy="3465507"/>
          </a:xfrm>
          <a:solidFill>
            <a:srgbClr val="0070C0"/>
          </a:solidFill>
        </p:grpSpPr>
        <p:sp>
          <p:nvSpPr>
            <p:cNvPr id="4" name="Freeform 6"/>
            <p:cNvSpPr>
              <a:spLocks/>
            </p:cNvSpPr>
            <p:nvPr/>
          </p:nvSpPr>
          <p:spPr bwMode="auto">
            <a:xfrm>
              <a:off x="808035" y="1968495"/>
              <a:ext cx="55563" cy="49213"/>
            </a:xfrm>
            <a:custGeom>
              <a:avLst/>
              <a:gdLst/>
              <a:ahLst/>
              <a:cxnLst>
                <a:cxn ang="0">
                  <a:pos x="28" y="0"/>
                </a:cxn>
                <a:cxn ang="0">
                  <a:pos x="34" y="0"/>
                </a:cxn>
                <a:cxn ang="0">
                  <a:pos x="35" y="4"/>
                </a:cxn>
                <a:cxn ang="0">
                  <a:pos x="35" y="12"/>
                </a:cxn>
                <a:cxn ang="0">
                  <a:pos x="34" y="20"/>
                </a:cxn>
                <a:cxn ang="0">
                  <a:pos x="32" y="26"/>
                </a:cxn>
                <a:cxn ang="0">
                  <a:pos x="28" y="28"/>
                </a:cxn>
                <a:cxn ang="0">
                  <a:pos x="20" y="30"/>
                </a:cxn>
                <a:cxn ang="0">
                  <a:pos x="11" y="31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4" y="24"/>
                </a:cxn>
                <a:cxn ang="0">
                  <a:pos x="9" y="22"/>
                </a:cxn>
                <a:cxn ang="0">
                  <a:pos x="17" y="19"/>
                </a:cxn>
                <a:cxn ang="0">
                  <a:pos x="20" y="17"/>
                </a:cxn>
                <a:cxn ang="0">
                  <a:pos x="24" y="13"/>
                </a:cxn>
                <a:cxn ang="0">
                  <a:pos x="24" y="9"/>
                </a:cxn>
                <a:cxn ang="0">
                  <a:pos x="27" y="4"/>
                </a:cxn>
                <a:cxn ang="0">
                  <a:pos x="27" y="1"/>
                </a:cxn>
                <a:cxn ang="0">
                  <a:pos x="28" y="0"/>
                </a:cxn>
              </a:cxnLst>
              <a:rect l="0" t="0" r="r" b="b"/>
              <a:pathLst>
                <a:path w="35" h="31">
                  <a:moveTo>
                    <a:pt x="28" y="0"/>
                  </a:moveTo>
                  <a:lnTo>
                    <a:pt x="34" y="0"/>
                  </a:lnTo>
                  <a:lnTo>
                    <a:pt x="35" y="4"/>
                  </a:lnTo>
                  <a:lnTo>
                    <a:pt x="35" y="12"/>
                  </a:lnTo>
                  <a:lnTo>
                    <a:pt x="34" y="20"/>
                  </a:lnTo>
                  <a:lnTo>
                    <a:pt x="32" y="26"/>
                  </a:lnTo>
                  <a:lnTo>
                    <a:pt x="28" y="28"/>
                  </a:lnTo>
                  <a:lnTo>
                    <a:pt x="20" y="30"/>
                  </a:lnTo>
                  <a:lnTo>
                    <a:pt x="11" y="31"/>
                  </a:lnTo>
                  <a:lnTo>
                    <a:pt x="2" y="30"/>
                  </a:lnTo>
                  <a:lnTo>
                    <a:pt x="0" y="28"/>
                  </a:lnTo>
                  <a:lnTo>
                    <a:pt x="4" y="24"/>
                  </a:lnTo>
                  <a:lnTo>
                    <a:pt x="9" y="22"/>
                  </a:lnTo>
                  <a:lnTo>
                    <a:pt x="17" y="19"/>
                  </a:lnTo>
                  <a:lnTo>
                    <a:pt x="20" y="17"/>
                  </a:lnTo>
                  <a:lnTo>
                    <a:pt x="24" y="13"/>
                  </a:lnTo>
                  <a:lnTo>
                    <a:pt x="24" y="9"/>
                  </a:lnTo>
                  <a:lnTo>
                    <a:pt x="27" y="4"/>
                  </a:lnTo>
                  <a:lnTo>
                    <a:pt x="27" y="1"/>
                  </a:lnTo>
                  <a:lnTo>
                    <a:pt x="2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7"/>
            <p:cNvSpPr>
              <a:spLocks/>
            </p:cNvSpPr>
            <p:nvPr/>
          </p:nvSpPr>
          <p:spPr bwMode="auto">
            <a:xfrm>
              <a:off x="685797" y="2012946"/>
              <a:ext cx="69850" cy="22225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30" y="0"/>
                </a:cxn>
                <a:cxn ang="0">
                  <a:pos x="31" y="2"/>
                </a:cxn>
                <a:cxn ang="0">
                  <a:pos x="34" y="3"/>
                </a:cxn>
                <a:cxn ang="0">
                  <a:pos x="38" y="5"/>
                </a:cxn>
                <a:cxn ang="0">
                  <a:pos x="41" y="5"/>
                </a:cxn>
                <a:cxn ang="0">
                  <a:pos x="44" y="6"/>
                </a:cxn>
                <a:cxn ang="0">
                  <a:pos x="42" y="7"/>
                </a:cxn>
                <a:cxn ang="0">
                  <a:pos x="36" y="10"/>
                </a:cxn>
                <a:cxn ang="0">
                  <a:pos x="27" y="13"/>
                </a:cxn>
                <a:cxn ang="0">
                  <a:pos x="21" y="14"/>
                </a:cxn>
                <a:cxn ang="0">
                  <a:pos x="16" y="14"/>
                </a:cxn>
                <a:cxn ang="0">
                  <a:pos x="12" y="13"/>
                </a:cxn>
                <a:cxn ang="0">
                  <a:pos x="8" y="13"/>
                </a:cxn>
                <a:cxn ang="0">
                  <a:pos x="5" y="10"/>
                </a:cxn>
                <a:cxn ang="0">
                  <a:pos x="1" y="9"/>
                </a:cxn>
                <a:cxn ang="0">
                  <a:pos x="0" y="7"/>
                </a:cxn>
                <a:cxn ang="0">
                  <a:pos x="0" y="5"/>
                </a:cxn>
                <a:cxn ang="0">
                  <a:pos x="5" y="2"/>
                </a:cxn>
                <a:cxn ang="0">
                  <a:pos x="16" y="0"/>
                </a:cxn>
              </a:cxnLst>
              <a:rect l="0" t="0" r="r" b="b"/>
              <a:pathLst>
                <a:path w="44" h="14">
                  <a:moveTo>
                    <a:pt x="16" y="0"/>
                  </a:moveTo>
                  <a:lnTo>
                    <a:pt x="30" y="0"/>
                  </a:lnTo>
                  <a:lnTo>
                    <a:pt x="31" y="2"/>
                  </a:lnTo>
                  <a:lnTo>
                    <a:pt x="34" y="3"/>
                  </a:lnTo>
                  <a:lnTo>
                    <a:pt x="38" y="5"/>
                  </a:lnTo>
                  <a:lnTo>
                    <a:pt x="41" y="5"/>
                  </a:lnTo>
                  <a:lnTo>
                    <a:pt x="44" y="6"/>
                  </a:lnTo>
                  <a:lnTo>
                    <a:pt x="42" y="7"/>
                  </a:lnTo>
                  <a:lnTo>
                    <a:pt x="36" y="10"/>
                  </a:lnTo>
                  <a:lnTo>
                    <a:pt x="27" y="13"/>
                  </a:lnTo>
                  <a:lnTo>
                    <a:pt x="21" y="14"/>
                  </a:lnTo>
                  <a:lnTo>
                    <a:pt x="16" y="14"/>
                  </a:lnTo>
                  <a:lnTo>
                    <a:pt x="12" y="13"/>
                  </a:lnTo>
                  <a:lnTo>
                    <a:pt x="8" y="13"/>
                  </a:lnTo>
                  <a:lnTo>
                    <a:pt x="5" y="10"/>
                  </a:lnTo>
                  <a:lnTo>
                    <a:pt x="1" y="9"/>
                  </a:lnTo>
                  <a:lnTo>
                    <a:pt x="0" y="7"/>
                  </a:lnTo>
                  <a:lnTo>
                    <a:pt x="0" y="5"/>
                  </a:lnTo>
                  <a:lnTo>
                    <a:pt x="5" y="2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841372" y="1830384"/>
              <a:ext cx="33338" cy="22225"/>
            </a:xfrm>
            <a:custGeom>
              <a:avLst/>
              <a:gdLst/>
              <a:ahLst/>
              <a:cxnLst>
                <a:cxn ang="0">
                  <a:pos x="10" y="0"/>
                </a:cxn>
                <a:cxn ang="0">
                  <a:pos x="20" y="0"/>
                </a:cxn>
                <a:cxn ang="0">
                  <a:pos x="20" y="2"/>
                </a:cxn>
                <a:cxn ang="0">
                  <a:pos x="21" y="4"/>
                </a:cxn>
                <a:cxn ang="0">
                  <a:pos x="20" y="6"/>
                </a:cxn>
                <a:cxn ang="0">
                  <a:pos x="18" y="9"/>
                </a:cxn>
                <a:cxn ang="0">
                  <a:pos x="17" y="10"/>
                </a:cxn>
                <a:cxn ang="0">
                  <a:pos x="15" y="13"/>
                </a:cxn>
                <a:cxn ang="0">
                  <a:pos x="14" y="14"/>
                </a:cxn>
                <a:cxn ang="0">
                  <a:pos x="11" y="14"/>
                </a:cxn>
                <a:cxn ang="0">
                  <a:pos x="3" y="10"/>
                </a:cxn>
                <a:cxn ang="0">
                  <a:pos x="0" y="7"/>
                </a:cxn>
                <a:cxn ang="0">
                  <a:pos x="0" y="6"/>
                </a:cxn>
                <a:cxn ang="0">
                  <a:pos x="2" y="4"/>
                </a:cxn>
                <a:cxn ang="0">
                  <a:pos x="7" y="2"/>
                </a:cxn>
                <a:cxn ang="0">
                  <a:pos x="9" y="2"/>
                </a:cxn>
                <a:cxn ang="0">
                  <a:pos x="10" y="0"/>
                </a:cxn>
              </a:cxnLst>
              <a:rect l="0" t="0" r="r" b="b"/>
              <a:pathLst>
                <a:path w="21" h="14">
                  <a:moveTo>
                    <a:pt x="10" y="0"/>
                  </a:moveTo>
                  <a:lnTo>
                    <a:pt x="20" y="0"/>
                  </a:lnTo>
                  <a:lnTo>
                    <a:pt x="20" y="2"/>
                  </a:lnTo>
                  <a:lnTo>
                    <a:pt x="21" y="4"/>
                  </a:lnTo>
                  <a:lnTo>
                    <a:pt x="20" y="6"/>
                  </a:lnTo>
                  <a:lnTo>
                    <a:pt x="18" y="9"/>
                  </a:lnTo>
                  <a:lnTo>
                    <a:pt x="17" y="10"/>
                  </a:lnTo>
                  <a:lnTo>
                    <a:pt x="15" y="13"/>
                  </a:lnTo>
                  <a:lnTo>
                    <a:pt x="14" y="14"/>
                  </a:lnTo>
                  <a:lnTo>
                    <a:pt x="11" y="14"/>
                  </a:lnTo>
                  <a:lnTo>
                    <a:pt x="3" y="10"/>
                  </a:lnTo>
                  <a:lnTo>
                    <a:pt x="0" y="7"/>
                  </a:lnTo>
                  <a:lnTo>
                    <a:pt x="0" y="6"/>
                  </a:lnTo>
                  <a:lnTo>
                    <a:pt x="2" y="4"/>
                  </a:lnTo>
                  <a:lnTo>
                    <a:pt x="7" y="2"/>
                  </a:lnTo>
                  <a:lnTo>
                    <a:pt x="9" y="2"/>
                  </a:lnTo>
                  <a:lnTo>
                    <a:pt x="1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9"/>
            <p:cNvSpPr>
              <a:spLocks noEditPoints="1"/>
            </p:cNvSpPr>
            <p:nvPr/>
          </p:nvSpPr>
          <p:spPr bwMode="auto">
            <a:xfrm>
              <a:off x="828672" y="1482722"/>
              <a:ext cx="2687632" cy="3108320"/>
            </a:xfrm>
            <a:custGeom>
              <a:avLst/>
              <a:gdLst/>
              <a:ahLst/>
              <a:cxnLst>
                <a:cxn ang="0">
                  <a:pos x="1172" y="452"/>
                </a:cxn>
                <a:cxn ang="0">
                  <a:pos x="1105" y="463"/>
                </a:cxn>
                <a:cxn ang="0">
                  <a:pos x="986" y="406"/>
                </a:cxn>
                <a:cxn ang="0">
                  <a:pos x="565" y="385"/>
                </a:cxn>
                <a:cxn ang="0">
                  <a:pos x="684" y="22"/>
                </a:cxn>
                <a:cxn ang="0">
                  <a:pos x="823" y="59"/>
                </a:cxn>
                <a:cxn ang="0">
                  <a:pos x="905" y="74"/>
                </a:cxn>
                <a:cxn ang="0">
                  <a:pos x="968" y="67"/>
                </a:cxn>
                <a:cxn ang="0">
                  <a:pos x="1048" y="74"/>
                </a:cxn>
                <a:cxn ang="0">
                  <a:pos x="1065" y="22"/>
                </a:cxn>
                <a:cxn ang="0">
                  <a:pos x="1329" y="114"/>
                </a:cxn>
                <a:cxn ang="0">
                  <a:pos x="1307" y="186"/>
                </a:cxn>
                <a:cxn ang="0">
                  <a:pos x="1169" y="158"/>
                </a:cxn>
                <a:cxn ang="0">
                  <a:pos x="1156" y="117"/>
                </a:cxn>
                <a:cxn ang="0">
                  <a:pos x="1108" y="112"/>
                </a:cxn>
                <a:cxn ang="0">
                  <a:pos x="1116" y="169"/>
                </a:cxn>
                <a:cxn ang="0">
                  <a:pos x="1019" y="167"/>
                </a:cxn>
                <a:cxn ang="0">
                  <a:pos x="1090" y="297"/>
                </a:cxn>
                <a:cxn ang="0">
                  <a:pos x="1120" y="286"/>
                </a:cxn>
                <a:cxn ang="0">
                  <a:pos x="1152" y="188"/>
                </a:cxn>
                <a:cxn ang="0">
                  <a:pos x="1313" y="212"/>
                </a:cxn>
                <a:cxn ang="0">
                  <a:pos x="1410" y="367"/>
                </a:cxn>
                <a:cxn ang="0">
                  <a:pos x="1389" y="384"/>
                </a:cxn>
                <a:cxn ang="0">
                  <a:pos x="1316" y="370"/>
                </a:cxn>
                <a:cxn ang="0">
                  <a:pos x="1333" y="414"/>
                </a:cxn>
                <a:cxn ang="0">
                  <a:pos x="1288" y="448"/>
                </a:cxn>
                <a:cxn ang="0">
                  <a:pos x="1190" y="528"/>
                </a:cxn>
                <a:cxn ang="0">
                  <a:pos x="1116" y="713"/>
                </a:cxn>
                <a:cxn ang="0">
                  <a:pos x="998" y="676"/>
                </a:cxn>
                <a:cxn ang="0">
                  <a:pos x="905" y="818"/>
                </a:cxn>
                <a:cxn ang="0">
                  <a:pos x="1012" y="881"/>
                </a:cxn>
                <a:cxn ang="0">
                  <a:pos x="1139" y="980"/>
                </a:cxn>
                <a:cxn ang="0">
                  <a:pos x="1257" y="948"/>
                </a:cxn>
                <a:cxn ang="0">
                  <a:pos x="1358" y="962"/>
                </a:cxn>
                <a:cxn ang="0">
                  <a:pos x="1488" y="1084"/>
                </a:cxn>
                <a:cxn ang="0">
                  <a:pos x="1502" y="1151"/>
                </a:cxn>
                <a:cxn ang="0">
                  <a:pos x="1657" y="1189"/>
                </a:cxn>
                <a:cxn ang="0">
                  <a:pos x="1595" y="1469"/>
                </a:cxn>
                <a:cxn ang="0">
                  <a:pos x="1462" y="1627"/>
                </a:cxn>
                <a:cxn ang="0">
                  <a:pos x="1347" y="1710"/>
                </a:cxn>
                <a:cxn ang="0">
                  <a:pos x="1290" y="1825"/>
                </a:cxn>
                <a:cxn ang="0">
                  <a:pos x="1228" y="1949"/>
                </a:cxn>
                <a:cxn ang="0">
                  <a:pos x="1179" y="1883"/>
                </a:cxn>
                <a:cxn ang="0">
                  <a:pos x="1195" y="1684"/>
                </a:cxn>
                <a:cxn ang="0">
                  <a:pos x="1240" y="1463"/>
                </a:cxn>
                <a:cxn ang="0">
                  <a:pos x="1105" y="1128"/>
                </a:cxn>
                <a:cxn ang="0">
                  <a:pos x="1076" y="1000"/>
                </a:cxn>
                <a:cxn ang="0">
                  <a:pos x="918" y="889"/>
                </a:cxn>
                <a:cxn ang="0">
                  <a:pos x="745" y="732"/>
                </a:cxn>
                <a:cxn ang="0">
                  <a:pos x="713" y="755"/>
                </a:cxn>
                <a:cxn ang="0">
                  <a:pos x="583" y="581"/>
                </a:cxn>
                <a:cxn ang="0">
                  <a:pos x="475" y="311"/>
                </a:cxn>
                <a:cxn ang="0">
                  <a:pos x="372" y="234"/>
                </a:cxn>
                <a:cxn ang="0">
                  <a:pos x="196" y="222"/>
                </a:cxn>
                <a:cxn ang="0">
                  <a:pos x="77" y="302"/>
                </a:cxn>
                <a:cxn ang="0">
                  <a:pos x="90" y="241"/>
                </a:cxn>
                <a:cxn ang="0">
                  <a:pos x="89" y="162"/>
                </a:cxn>
                <a:cxn ang="0">
                  <a:pos x="71" y="115"/>
                </a:cxn>
                <a:cxn ang="0">
                  <a:pos x="129" y="54"/>
                </a:cxn>
                <a:cxn ang="0">
                  <a:pos x="343" y="74"/>
                </a:cxn>
                <a:cxn ang="0">
                  <a:pos x="516" y="63"/>
                </a:cxn>
                <a:cxn ang="0">
                  <a:pos x="636" y="59"/>
                </a:cxn>
                <a:cxn ang="0">
                  <a:pos x="603" y="6"/>
                </a:cxn>
              </a:cxnLst>
              <a:rect l="0" t="0" r="r" b="b"/>
              <a:pathLst>
                <a:path w="1693" h="1958">
                  <a:moveTo>
                    <a:pt x="1142" y="450"/>
                  </a:moveTo>
                  <a:lnTo>
                    <a:pt x="1139" y="451"/>
                  </a:lnTo>
                  <a:lnTo>
                    <a:pt x="1127" y="463"/>
                  </a:lnTo>
                  <a:lnTo>
                    <a:pt x="1121" y="470"/>
                  </a:lnTo>
                  <a:lnTo>
                    <a:pt x="1117" y="476"/>
                  </a:lnTo>
                  <a:lnTo>
                    <a:pt x="1116" y="478"/>
                  </a:lnTo>
                  <a:lnTo>
                    <a:pt x="1115" y="478"/>
                  </a:lnTo>
                  <a:lnTo>
                    <a:pt x="1113" y="480"/>
                  </a:lnTo>
                  <a:lnTo>
                    <a:pt x="1111" y="481"/>
                  </a:lnTo>
                  <a:lnTo>
                    <a:pt x="1106" y="482"/>
                  </a:lnTo>
                  <a:lnTo>
                    <a:pt x="1102" y="485"/>
                  </a:lnTo>
                  <a:lnTo>
                    <a:pt x="1100" y="487"/>
                  </a:lnTo>
                  <a:lnTo>
                    <a:pt x="1093" y="493"/>
                  </a:lnTo>
                  <a:lnTo>
                    <a:pt x="1091" y="493"/>
                  </a:lnTo>
                  <a:lnTo>
                    <a:pt x="1091" y="495"/>
                  </a:lnTo>
                  <a:lnTo>
                    <a:pt x="1094" y="500"/>
                  </a:lnTo>
                  <a:lnTo>
                    <a:pt x="1100" y="500"/>
                  </a:lnTo>
                  <a:lnTo>
                    <a:pt x="1104" y="499"/>
                  </a:lnTo>
                  <a:lnTo>
                    <a:pt x="1106" y="497"/>
                  </a:lnTo>
                  <a:lnTo>
                    <a:pt x="1111" y="495"/>
                  </a:lnTo>
                  <a:lnTo>
                    <a:pt x="1113" y="492"/>
                  </a:lnTo>
                  <a:lnTo>
                    <a:pt x="1121" y="485"/>
                  </a:lnTo>
                  <a:lnTo>
                    <a:pt x="1131" y="481"/>
                  </a:lnTo>
                  <a:lnTo>
                    <a:pt x="1138" y="476"/>
                  </a:lnTo>
                  <a:lnTo>
                    <a:pt x="1142" y="471"/>
                  </a:lnTo>
                  <a:lnTo>
                    <a:pt x="1147" y="469"/>
                  </a:lnTo>
                  <a:lnTo>
                    <a:pt x="1152" y="467"/>
                  </a:lnTo>
                  <a:lnTo>
                    <a:pt x="1157" y="465"/>
                  </a:lnTo>
                  <a:lnTo>
                    <a:pt x="1165" y="462"/>
                  </a:lnTo>
                  <a:lnTo>
                    <a:pt x="1171" y="459"/>
                  </a:lnTo>
                  <a:lnTo>
                    <a:pt x="1172" y="456"/>
                  </a:lnTo>
                  <a:lnTo>
                    <a:pt x="1173" y="455"/>
                  </a:lnTo>
                  <a:lnTo>
                    <a:pt x="1172" y="452"/>
                  </a:lnTo>
                  <a:lnTo>
                    <a:pt x="1167" y="450"/>
                  </a:lnTo>
                  <a:lnTo>
                    <a:pt x="1142" y="450"/>
                  </a:lnTo>
                  <a:close/>
                  <a:moveTo>
                    <a:pt x="1053" y="415"/>
                  </a:moveTo>
                  <a:lnTo>
                    <a:pt x="1044" y="418"/>
                  </a:lnTo>
                  <a:lnTo>
                    <a:pt x="1034" y="422"/>
                  </a:lnTo>
                  <a:lnTo>
                    <a:pt x="1027" y="430"/>
                  </a:lnTo>
                  <a:lnTo>
                    <a:pt x="1026" y="440"/>
                  </a:lnTo>
                  <a:lnTo>
                    <a:pt x="1026" y="489"/>
                  </a:lnTo>
                  <a:lnTo>
                    <a:pt x="1028" y="495"/>
                  </a:lnTo>
                  <a:lnTo>
                    <a:pt x="1033" y="497"/>
                  </a:lnTo>
                  <a:lnTo>
                    <a:pt x="1035" y="497"/>
                  </a:lnTo>
                  <a:lnTo>
                    <a:pt x="1041" y="495"/>
                  </a:lnTo>
                  <a:lnTo>
                    <a:pt x="1042" y="492"/>
                  </a:lnTo>
                  <a:lnTo>
                    <a:pt x="1042" y="477"/>
                  </a:lnTo>
                  <a:lnTo>
                    <a:pt x="1041" y="470"/>
                  </a:lnTo>
                  <a:lnTo>
                    <a:pt x="1044" y="451"/>
                  </a:lnTo>
                  <a:lnTo>
                    <a:pt x="1046" y="445"/>
                  </a:lnTo>
                  <a:lnTo>
                    <a:pt x="1056" y="436"/>
                  </a:lnTo>
                  <a:lnTo>
                    <a:pt x="1059" y="432"/>
                  </a:lnTo>
                  <a:lnTo>
                    <a:pt x="1067" y="429"/>
                  </a:lnTo>
                  <a:lnTo>
                    <a:pt x="1072" y="429"/>
                  </a:lnTo>
                  <a:lnTo>
                    <a:pt x="1076" y="430"/>
                  </a:lnTo>
                  <a:lnTo>
                    <a:pt x="1082" y="436"/>
                  </a:lnTo>
                  <a:lnTo>
                    <a:pt x="1085" y="440"/>
                  </a:lnTo>
                  <a:lnTo>
                    <a:pt x="1086" y="445"/>
                  </a:lnTo>
                  <a:lnTo>
                    <a:pt x="1086" y="460"/>
                  </a:lnTo>
                  <a:lnTo>
                    <a:pt x="1087" y="470"/>
                  </a:lnTo>
                  <a:lnTo>
                    <a:pt x="1091" y="473"/>
                  </a:lnTo>
                  <a:lnTo>
                    <a:pt x="1094" y="473"/>
                  </a:lnTo>
                  <a:lnTo>
                    <a:pt x="1097" y="470"/>
                  </a:lnTo>
                  <a:lnTo>
                    <a:pt x="1101" y="469"/>
                  </a:lnTo>
                  <a:lnTo>
                    <a:pt x="1104" y="466"/>
                  </a:lnTo>
                  <a:lnTo>
                    <a:pt x="1105" y="463"/>
                  </a:lnTo>
                  <a:lnTo>
                    <a:pt x="1106" y="459"/>
                  </a:lnTo>
                  <a:lnTo>
                    <a:pt x="1105" y="456"/>
                  </a:lnTo>
                  <a:lnTo>
                    <a:pt x="1104" y="450"/>
                  </a:lnTo>
                  <a:lnTo>
                    <a:pt x="1104" y="441"/>
                  </a:lnTo>
                  <a:lnTo>
                    <a:pt x="1105" y="434"/>
                  </a:lnTo>
                  <a:lnTo>
                    <a:pt x="1108" y="430"/>
                  </a:lnTo>
                  <a:lnTo>
                    <a:pt x="1108" y="436"/>
                  </a:lnTo>
                  <a:lnTo>
                    <a:pt x="1111" y="440"/>
                  </a:lnTo>
                  <a:lnTo>
                    <a:pt x="1112" y="443"/>
                  </a:lnTo>
                  <a:lnTo>
                    <a:pt x="1116" y="444"/>
                  </a:lnTo>
                  <a:lnTo>
                    <a:pt x="1119" y="445"/>
                  </a:lnTo>
                  <a:lnTo>
                    <a:pt x="1121" y="445"/>
                  </a:lnTo>
                  <a:lnTo>
                    <a:pt x="1123" y="443"/>
                  </a:lnTo>
                  <a:lnTo>
                    <a:pt x="1121" y="437"/>
                  </a:lnTo>
                  <a:lnTo>
                    <a:pt x="1117" y="429"/>
                  </a:lnTo>
                  <a:lnTo>
                    <a:pt x="1113" y="423"/>
                  </a:lnTo>
                  <a:lnTo>
                    <a:pt x="1109" y="421"/>
                  </a:lnTo>
                  <a:lnTo>
                    <a:pt x="1100" y="419"/>
                  </a:lnTo>
                  <a:lnTo>
                    <a:pt x="1089" y="419"/>
                  </a:lnTo>
                  <a:lnTo>
                    <a:pt x="1083" y="421"/>
                  </a:lnTo>
                  <a:lnTo>
                    <a:pt x="1079" y="421"/>
                  </a:lnTo>
                  <a:lnTo>
                    <a:pt x="1069" y="418"/>
                  </a:lnTo>
                  <a:lnTo>
                    <a:pt x="1061" y="415"/>
                  </a:lnTo>
                  <a:lnTo>
                    <a:pt x="1053" y="415"/>
                  </a:lnTo>
                  <a:close/>
                  <a:moveTo>
                    <a:pt x="1030" y="367"/>
                  </a:moveTo>
                  <a:lnTo>
                    <a:pt x="1024" y="370"/>
                  </a:lnTo>
                  <a:lnTo>
                    <a:pt x="1000" y="386"/>
                  </a:lnTo>
                  <a:lnTo>
                    <a:pt x="989" y="389"/>
                  </a:lnTo>
                  <a:lnTo>
                    <a:pt x="983" y="392"/>
                  </a:lnTo>
                  <a:lnTo>
                    <a:pt x="982" y="393"/>
                  </a:lnTo>
                  <a:lnTo>
                    <a:pt x="981" y="396"/>
                  </a:lnTo>
                  <a:lnTo>
                    <a:pt x="981" y="403"/>
                  </a:lnTo>
                  <a:lnTo>
                    <a:pt x="986" y="406"/>
                  </a:lnTo>
                  <a:lnTo>
                    <a:pt x="996" y="406"/>
                  </a:lnTo>
                  <a:lnTo>
                    <a:pt x="1009" y="399"/>
                  </a:lnTo>
                  <a:lnTo>
                    <a:pt x="1015" y="397"/>
                  </a:lnTo>
                  <a:lnTo>
                    <a:pt x="1019" y="396"/>
                  </a:lnTo>
                  <a:lnTo>
                    <a:pt x="1020" y="396"/>
                  </a:lnTo>
                  <a:lnTo>
                    <a:pt x="1022" y="397"/>
                  </a:lnTo>
                  <a:lnTo>
                    <a:pt x="1022" y="399"/>
                  </a:lnTo>
                  <a:lnTo>
                    <a:pt x="1024" y="402"/>
                  </a:lnTo>
                  <a:lnTo>
                    <a:pt x="1027" y="403"/>
                  </a:lnTo>
                  <a:lnTo>
                    <a:pt x="1031" y="403"/>
                  </a:lnTo>
                  <a:lnTo>
                    <a:pt x="1050" y="406"/>
                  </a:lnTo>
                  <a:lnTo>
                    <a:pt x="1056" y="406"/>
                  </a:lnTo>
                  <a:lnTo>
                    <a:pt x="1059" y="403"/>
                  </a:lnTo>
                  <a:lnTo>
                    <a:pt x="1061" y="397"/>
                  </a:lnTo>
                  <a:lnTo>
                    <a:pt x="1063" y="396"/>
                  </a:lnTo>
                  <a:lnTo>
                    <a:pt x="1064" y="393"/>
                  </a:lnTo>
                  <a:lnTo>
                    <a:pt x="1064" y="391"/>
                  </a:lnTo>
                  <a:lnTo>
                    <a:pt x="1061" y="388"/>
                  </a:lnTo>
                  <a:lnTo>
                    <a:pt x="1052" y="384"/>
                  </a:lnTo>
                  <a:lnTo>
                    <a:pt x="1042" y="377"/>
                  </a:lnTo>
                  <a:lnTo>
                    <a:pt x="1035" y="370"/>
                  </a:lnTo>
                  <a:lnTo>
                    <a:pt x="1030" y="367"/>
                  </a:lnTo>
                  <a:close/>
                  <a:moveTo>
                    <a:pt x="538" y="358"/>
                  </a:moveTo>
                  <a:lnTo>
                    <a:pt x="536" y="360"/>
                  </a:lnTo>
                  <a:lnTo>
                    <a:pt x="538" y="362"/>
                  </a:lnTo>
                  <a:lnTo>
                    <a:pt x="540" y="367"/>
                  </a:lnTo>
                  <a:lnTo>
                    <a:pt x="543" y="370"/>
                  </a:lnTo>
                  <a:lnTo>
                    <a:pt x="544" y="373"/>
                  </a:lnTo>
                  <a:lnTo>
                    <a:pt x="549" y="377"/>
                  </a:lnTo>
                  <a:lnTo>
                    <a:pt x="557" y="381"/>
                  </a:lnTo>
                  <a:lnTo>
                    <a:pt x="561" y="382"/>
                  </a:lnTo>
                  <a:lnTo>
                    <a:pt x="564" y="384"/>
                  </a:lnTo>
                  <a:lnTo>
                    <a:pt x="565" y="385"/>
                  </a:lnTo>
                  <a:lnTo>
                    <a:pt x="566" y="388"/>
                  </a:lnTo>
                  <a:lnTo>
                    <a:pt x="566" y="391"/>
                  </a:lnTo>
                  <a:lnTo>
                    <a:pt x="568" y="395"/>
                  </a:lnTo>
                  <a:lnTo>
                    <a:pt x="568" y="399"/>
                  </a:lnTo>
                  <a:lnTo>
                    <a:pt x="570" y="402"/>
                  </a:lnTo>
                  <a:lnTo>
                    <a:pt x="573" y="407"/>
                  </a:lnTo>
                  <a:lnTo>
                    <a:pt x="576" y="407"/>
                  </a:lnTo>
                  <a:lnTo>
                    <a:pt x="579" y="404"/>
                  </a:lnTo>
                  <a:lnTo>
                    <a:pt x="580" y="400"/>
                  </a:lnTo>
                  <a:lnTo>
                    <a:pt x="580" y="397"/>
                  </a:lnTo>
                  <a:lnTo>
                    <a:pt x="579" y="393"/>
                  </a:lnTo>
                  <a:lnTo>
                    <a:pt x="576" y="388"/>
                  </a:lnTo>
                  <a:lnTo>
                    <a:pt x="564" y="376"/>
                  </a:lnTo>
                  <a:lnTo>
                    <a:pt x="557" y="370"/>
                  </a:lnTo>
                  <a:lnTo>
                    <a:pt x="553" y="367"/>
                  </a:lnTo>
                  <a:lnTo>
                    <a:pt x="551" y="367"/>
                  </a:lnTo>
                  <a:lnTo>
                    <a:pt x="549" y="365"/>
                  </a:lnTo>
                  <a:lnTo>
                    <a:pt x="546" y="363"/>
                  </a:lnTo>
                  <a:lnTo>
                    <a:pt x="544" y="360"/>
                  </a:lnTo>
                  <a:lnTo>
                    <a:pt x="542" y="359"/>
                  </a:lnTo>
                  <a:lnTo>
                    <a:pt x="540" y="358"/>
                  </a:lnTo>
                  <a:lnTo>
                    <a:pt x="538" y="358"/>
                  </a:lnTo>
                  <a:close/>
                  <a:moveTo>
                    <a:pt x="633" y="0"/>
                  </a:moveTo>
                  <a:lnTo>
                    <a:pt x="646" y="0"/>
                  </a:lnTo>
                  <a:lnTo>
                    <a:pt x="650" y="1"/>
                  </a:lnTo>
                  <a:lnTo>
                    <a:pt x="651" y="3"/>
                  </a:lnTo>
                  <a:lnTo>
                    <a:pt x="652" y="3"/>
                  </a:lnTo>
                  <a:lnTo>
                    <a:pt x="652" y="4"/>
                  </a:lnTo>
                  <a:lnTo>
                    <a:pt x="654" y="6"/>
                  </a:lnTo>
                  <a:lnTo>
                    <a:pt x="655" y="8"/>
                  </a:lnTo>
                  <a:lnTo>
                    <a:pt x="666" y="14"/>
                  </a:lnTo>
                  <a:lnTo>
                    <a:pt x="673" y="18"/>
                  </a:lnTo>
                  <a:lnTo>
                    <a:pt x="684" y="22"/>
                  </a:lnTo>
                  <a:lnTo>
                    <a:pt x="688" y="23"/>
                  </a:lnTo>
                  <a:lnTo>
                    <a:pt x="691" y="26"/>
                  </a:lnTo>
                  <a:lnTo>
                    <a:pt x="692" y="26"/>
                  </a:lnTo>
                  <a:lnTo>
                    <a:pt x="693" y="28"/>
                  </a:lnTo>
                  <a:lnTo>
                    <a:pt x="695" y="28"/>
                  </a:lnTo>
                  <a:lnTo>
                    <a:pt x="696" y="29"/>
                  </a:lnTo>
                  <a:lnTo>
                    <a:pt x="703" y="29"/>
                  </a:lnTo>
                  <a:lnTo>
                    <a:pt x="732" y="25"/>
                  </a:lnTo>
                  <a:lnTo>
                    <a:pt x="741" y="25"/>
                  </a:lnTo>
                  <a:lnTo>
                    <a:pt x="750" y="26"/>
                  </a:lnTo>
                  <a:lnTo>
                    <a:pt x="756" y="30"/>
                  </a:lnTo>
                  <a:lnTo>
                    <a:pt x="760" y="38"/>
                  </a:lnTo>
                  <a:lnTo>
                    <a:pt x="763" y="47"/>
                  </a:lnTo>
                  <a:lnTo>
                    <a:pt x="767" y="54"/>
                  </a:lnTo>
                  <a:lnTo>
                    <a:pt x="770" y="54"/>
                  </a:lnTo>
                  <a:lnTo>
                    <a:pt x="770" y="51"/>
                  </a:lnTo>
                  <a:lnTo>
                    <a:pt x="769" y="43"/>
                  </a:lnTo>
                  <a:lnTo>
                    <a:pt x="766" y="34"/>
                  </a:lnTo>
                  <a:lnTo>
                    <a:pt x="763" y="21"/>
                  </a:lnTo>
                  <a:lnTo>
                    <a:pt x="765" y="17"/>
                  </a:lnTo>
                  <a:lnTo>
                    <a:pt x="769" y="15"/>
                  </a:lnTo>
                  <a:lnTo>
                    <a:pt x="776" y="17"/>
                  </a:lnTo>
                  <a:lnTo>
                    <a:pt x="781" y="18"/>
                  </a:lnTo>
                  <a:lnTo>
                    <a:pt x="788" y="19"/>
                  </a:lnTo>
                  <a:lnTo>
                    <a:pt x="796" y="19"/>
                  </a:lnTo>
                  <a:lnTo>
                    <a:pt x="803" y="18"/>
                  </a:lnTo>
                  <a:lnTo>
                    <a:pt x="808" y="18"/>
                  </a:lnTo>
                  <a:lnTo>
                    <a:pt x="811" y="21"/>
                  </a:lnTo>
                  <a:lnTo>
                    <a:pt x="810" y="25"/>
                  </a:lnTo>
                  <a:lnTo>
                    <a:pt x="804" y="36"/>
                  </a:lnTo>
                  <a:lnTo>
                    <a:pt x="807" y="44"/>
                  </a:lnTo>
                  <a:lnTo>
                    <a:pt x="815" y="54"/>
                  </a:lnTo>
                  <a:lnTo>
                    <a:pt x="823" y="59"/>
                  </a:lnTo>
                  <a:lnTo>
                    <a:pt x="832" y="60"/>
                  </a:lnTo>
                  <a:lnTo>
                    <a:pt x="837" y="60"/>
                  </a:lnTo>
                  <a:lnTo>
                    <a:pt x="841" y="62"/>
                  </a:lnTo>
                  <a:lnTo>
                    <a:pt x="844" y="62"/>
                  </a:lnTo>
                  <a:lnTo>
                    <a:pt x="849" y="65"/>
                  </a:lnTo>
                  <a:lnTo>
                    <a:pt x="852" y="67"/>
                  </a:lnTo>
                  <a:lnTo>
                    <a:pt x="852" y="73"/>
                  </a:lnTo>
                  <a:lnTo>
                    <a:pt x="851" y="77"/>
                  </a:lnTo>
                  <a:lnTo>
                    <a:pt x="844" y="84"/>
                  </a:lnTo>
                  <a:lnTo>
                    <a:pt x="836" y="86"/>
                  </a:lnTo>
                  <a:lnTo>
                    <a:pt x="826" y="89"/>
                  </a:lnTo>
                  <a:lnTo>
                    <a:pt x="808" y="89"/>
                  </a:lnTo>
                  <a:lnTo>
                    <a:pt x="804" y="91"/>
                  </a:lnTo>
                  <a:lnTo>
                    <a:pt x="801" y="92"/>
                  </a:lnTo>
                  <a:lnTo>
                    <a:pt x="797" y="93"/>
                  </a:lnTo>
                  <a:lnTo>
                    <a:pt x="795" y="99"/>
                  </a:lnTo>
                  <a:lnTo>
                    <a:pt x="795" y="102"/>
                  </a:lnTo>
                  <a:lnTo>
                    <a:pt x="800" y="106"/>
                  </a:lnTo>
                  <a:lnTo>
                    <a:pt x="808" y="107"/>
                  </a:lnTo>
                  <a:lnTo>
                    <a:pt x="818" y="106"/>
                  </a:lnTo>
                  <a:lnTo>
                    <a:pt x="837" y="106"/>
                  </a:lnTo>
                  <a:lnTo>
                    <a:pt x="849" y="107"/>
                  </a:lnTo>
                  <a:lnTo>
                    <a:pt x="877" y="107"/>
                  </a:lnTo>
                  <a:lnTo>
                    <a:pt x="885" y="106"/>
                  </a:lnTo>
                  <a:lnTo>
                    <a:pt x="890" y="100"/>
                  </a:lnTo>
                  <a:lnTo>
                    <a:pt x="892" y="93"/>
                  </a:lnTo>
                  <a:lnTo>
                    <a:pt x="889" y="86"/>
                  </a:lnTo>
                  <a:lnTo>
                    <a:pt x="882" y="82"/>
                  </a:lnTo>
                  <a:lnTo>
                    <a:pt x="877" y="80"/>
                  </a:lnTo>
                  <a:lnTo>
                    <a:pt x="877" y="78"/>
                  </a:lnTo>
                  <a:lnTo>
                    <a:pt x="878" y="75"/>
                  </a:lnTo>
                  <a:lnTo>
                    <a:pt x="879" y="74"/>
                  </a:lnTo>
                  <a:lnTo>
                    <a:pt x="905" y="74"/>
                  </a:lnTo>
                  <a:lnTo>
                    <a:pt x="908" y="73"/>
                  </a:lnTo>
                  <a:lnTo>
                    <a:pt x="910" y="73"/>
                  </a:lnTo>
                  <a:lnTo>
                    <a:pt x="910" y="80"/>
                  </a:lnTo>
                  <a:lnTo>
                    <a:pt x="911" y="88"/>
                  </a:lnTo>
                  <a:lnTo>
                    <a:pt x="911" y="102"/>
                  </a:lnTo>
                  <a:lnTo>
                    <a:pt x="912" y="106"/>
                  </a:lnTo>
                  <a:lnTo>
                    <a:pt x="914" y="108"/>
                  </a:lnTo>
                  <a:lnTo>
                    <a:pt x="916" y="111"/>
                  </a:lnTo>
                  <a:lnTo>
                    <a:pt x="922" y="111"/>
                  </a:lnTo>
                  <a:lnTo>
                    <a:pt x="925" y="110"/>
                  </a:lnTo>
                  <a:lnTo>
                    <a:pt x="927" y="107"/>
                  </a:lnTo>
                  <a:lnTo>
                    <a:pt x="929" y="104"/>
                  </a:lnTo>
                  <a:lnTo>
                    <a:pt x="933" y="100"/>
                  </a:lnTo>
                  <a:lnTo>
                    <a:pt x="935" y="99"/>
                  </a:lnTo>
                  <a:lnTo>
                    <a:pt x="940" y="96"/>
                  </a:lnTo>
                  <a:lnTo>
                    <a:pt x="941" y="89"/>
                  </a:lnTo>
                  <a:lnTo>
                    <a:pt x="940" y="80"/>
                  </a:lnTo>
                  <a:lnTo>
                    <a:pt x="937" y="71"/>
                  </a:lnTo>
                  <a:lnTo>
                    <a:pt x="931" y="58"/>
                  </a:lnTo>
                  <a:lnTo>
                    <a:pt x="930" y="47"/>
                  </a:lnTo>
                  <a:lnTo>
                    <a:pt x="931" y="44"/>
                  </a:lnTo>
                  <a:lnTo>
                    <a:pt x="934" y="43"/>
                  </a:lnTo>
                  <a:lnTo>
                    <a:pt x="938" y="41"/>
                  </a:lnTo>
                  <a:lnTo>
                    <a:pt x="942" y="43"/>
                  </a:lnTo>
                  <a:lnTo>
                    <a:pt x="946" y="43"/>
                  </a:lnTo>
                  <a:lnTo>
                    <a:pt x="956" y="52"/>
                  </a:lnTo>
                  <a:lnTo>
                    <a:pt x="959" y="56"/>
                  </a:lnTo>
                  <a:lnTo>
                    <a:pt x="961" y="59"/>
                  </a:lnTo>
                  <a:lnTo>
                    <a:pt x="963" y="62"/>
                  </a:lnTo>
                  <a:lnTo>
                    <a:pt x="966" y="63"/>
                  </a:lnTo>
                  <a:lnTo>
                    <a:pt x="966" y="65"/>
                  </a:lnTo>
                  <a:lnTo>
                    <a:pt x="967" y="65"/>
                  </a:lnTo>
                  <a:lnTo>
                    <a:pt x="968" y="67"/>
                  </a:lnTo>
                  <a:lnTo>
                    <a:pt x="971" y="69"/>
                  </a:lnTo>
                  <a:lnTo>
                    <a:pt x="974" y="73"/>
                  </a:lnTo>
                  <a:lnTo>
                    <a:pt x="977" y="75"/>
                  </a:lnTo>
                  <a:lnTo>
                    <a:pt x="982" y="84"/>
                  </a:lnTo>
                  <a:lnTo>
                    <a:pt x="983" y="88"/>
                  </a:lnTo>
                  <a:lnTo>
                    <a:pt x="985" y="91"/>
                  </a:lnTo>
                  <a:lnTo>
                    <a:pt x="987" y="91"/>
                  </a:lnTo>
                  <a:lnTo>
                    <a:pt x="993" y="88"/>
                  </a:lnTo>
                  <a:lnTo>
                    <a:pt x="996" y="85"/>
                  </a:lnTo>
                  <a:lnTo>
                    <a:pt x="1000" y="82"/>
                  </a:lnTo>
                  <a:lnTo>
                    <a:pt x="1002" y="81"/>
                  </a:lnTo>
                  <a:lnTo>
                    <a:pt x="1005" y="81"/>
                  </a:lnTo>
                  <a:lnTo>
                    <a:pt x="1011" y="84"/>
                  </a:lnTo>
                  <a:lnTo>
                    <a:pt x="1015" y="86"/>
                  </a:lnTo>
                  <a:lnTo>
                    <a:pt x="1018" y="92"/>
                  </a:lnTo>
                  <a:lnTo>
                    <a:pt x="1018" y="106"/>
                  </a:lnTo>
                  <a:lnTo>
                    <a:pt x="1016" y="110"/>
                  </a:lnTo>
                  <a:lnTo>
                    <a:pt x="1016" y="111"/>
                  </a:lnTo>
                  <a:lnTo>
                    <a:pt x="1020" y="111"/>
                  </a:lnTo>
                  <a:lnTo>
                    <a:pt x="1023" y="110"/>
                  </a:lnTo>
                  <a:lnTo>
                    <a:pt x="1028" y="104"/>
                  </a:lnTo>
                  <a:lnTo>
                    <a:pt x="1031" y="99"/>
                  </a:lnTo>
                  <a:lnTo>
                    <a:pt x="1034" y="96"/>
                  </a:lnTo>
                  <a:lnTo>
                    <a:pt x="1037" y="95"/>
                  </a:lnTo>
                  <a:lnTo>
                    <a:pt x="1039" y="95"/>
                  </a:lnTo>
                  <a:lnTo>
                    <a:pt x="1044" y="93"/>
                  </a:lnTo>
                  <a:lnTo>
                    <a:pt x="1046" y="92"/>
                  </a:lnTo>
                  <a:lnTo>
                    <a:pt x="1048" y="91"/>
                  </a:lnTo>
                  <a:lnTo>
                    <a:pt x="1049" y="88"/>
                  </a:lnTo>
                  <a:lnTo>
                    <a:pt x="1049" y="84"/>
                  </a:lnTo>
                  <a:lnTo>
                    <a:pt x="1050" y="80"/>
                  </a:lnTo>
                  <a:lnTo>
                    <a:pt x="1050" y="74"/>
                  </a:lnTo>
                  <a:lnTo>
                    <a:pt x="1048" y="74"/>
                  </a:lnTo>
                  <a:lnTo>
                    <a:pt x="1042" y="73"/>
                  </a:lnTo>
                  <a:lnTo>
                    <a:pt x="1033" y="71"/>
                  </a:lnTo>
                  <a:lnTo>
                    <a:pt x="1012" y="71"/>
                  </a:lnTo>
                  <a:lnTo>
                    <a:pt x="1004" y="69"/>
                  </a:lnTo>
                  <a:lnTo>
                    <a:pt x="994" y="62"/>
                  </a:lnTo>
                  <a:lnTo>
                    <a:pt x="989" y="55"/>
                  </a:lnTo>
                  <a:lnTo>
                    <a:pt x="987" y="49"/>
                  </a:lnTo>
                  <a:lnTo>
                    <a:pt x="987" y="43"/>
                  </a:lnTo>
                  <a:lnTo>
                    <a:pt x="985" y="37"/>
                  </a:lnTo>
                  <a:lnTo>
                    <a:pt x="985" y="32"/>
                  </a:lnTo>
                  <a:lnTo>
                    <a:pt x="989" y="28"/>
                  </a:lnTo>
                  <a:lnTo>
                    <a:pt x="997" y="23"/>
                  </a:lnTo>
                  <a:lnTo>
                    <a:pt x="1016" y="15"/>
                  </a:lnTo>
                  <a:lnTo>
                    <a:pt x="1024" y="12"/>
                  </a:lnTo>
                  <a:lnTo>
                    <a:pt x="1031" y="12"/>
                  </a:lnTo>
                  <a:lnTo>
                    <a:pt x="1037" y="15"/>
                  </a:lnTo>
                  <a:lnTo>
                    <a:pt x="1041" y="22"/>
                  </a:lnTo>
                  <a:lnTo>
                    <a:pt x="1041" y="32"/>
                  </a:lnTo>
                  <a:lnTo>
                    <a:pt x="1039" y="38"/>
                  </a:lnTo>
                  <a:lnTo>
                    <a:pt x="1038" y="43"/>
                  </a:lnTo>
                  <a:lnTo>
                    <a:pt x="1038" y="47"/>
                  </a:lnTo>
                  <a:lnTo>
                    <a:pt x="1042" y="47"/>
                  </a:lnTo>
                  <a:lnTo>
                    <a:pt x="1045" y="45"/>
                  </a:lnTo>
                  <a:lnTo>
                    <a:pt x="1050" y="44"/>
                  </a:lnTo>
                  <a:lnTo>
                    <a:pt x="1054" y="43"/>
                  </a:lnTo>
                  <a:lnTo>
                    <a:pt x="1057" y="40"/>
                  </a:lnTo>
                  <a:lnTo>
                    <a:pt x="1059" y="37"/>
                  </a:lnTo>
                  <a:lnTo>
                    <a:pt x="1057" y="34"/>
                  </a:lnTo>
                  <a:lnTo>
                    <a:pt x="1057" y="32"/>
                  </a:lnTo>
                  <a:lnTo>
                    <a:pt x="1056" y="29"/>
                  </a:lnTo>
                  <a:lnTo>
                    <a:pt x="1056" y="25"/>
                  </a:lnTo>
                  <a:lnTo>
                    <a:pt x="1057" y="23"/>
                  </a:lnTo>
                  <a:lnTo>
                    <a:pt x="1065" y="22"/>
                  </a:lnTo>
                  <a:lnTo>
                    <a:pt x="1085" y="19"/>
                  </a:lnTo>
                  <a:lnTo>
                    <a:pt x="1098" y="19"/>
                  </a:lnTo>
                  <a:lnTo>
                    <a:pt x="1109" y="18"/>
                  </a:lnTo>
                  <a:lnTo>
                    <a:pt x="1134" y="15"/>
                  </a:lnTo>
                  <a:lnTo>
                    <a:pt x="1142" y="15"/>
                  </a:lnTo>
                  <a:lnTo>
                    <a:pt x="1152" y="18"/>
                  </a:lnTo>
                  <a:lnTo>
                    <a:pt x="1162" y="23"/>
                  </a:lnTo>
                  <a:lnTo>
                    <a:pt x="1173" y="30"/>
                  </a:lnTo>
                  <a:lnTo>
                    <a:pt x="1183" y="36"/>
                  </a:lnTo>
                  <a:lnTo>
                    <a:pt x="1195" y="41"/>
                  </a:lnTo>
                  <a:lnTo>
                    <a:pt x="1208" y="45"/>
                  </a:lnTo>
                  <a:lnTo>
                    <a:pt x="1216" y="49"/>
                  </a:lnTo>
                  <a:lnTo>
                    <a:pt x="1223" y="52"/>
                  </a:lnTo>
                  <a:lnTo>
                    <a:pt x="1232" y="55"/>
                  </a:lnTo>
                  <a:lnTo>
                    <a:pt x="1244" y="58"/>
                  </a:lnTo>
                  <a:lnTo>
                    <a:pt x="1257" y="59"/>
                  </a:lnTo>
                  <a:lnTo>
                    <a:pt x="1266" y="62"/>
                  </a:lnTo>
                  <a:lnTo>
                    <a:pt x="1272" y="62"/>
                  </a:lnTo>
                  <a:lnTo>
                    <a:pt x="1275" y="66"/>
                  </a:lnTo>
                  <a:lnTo>
                    <a:pt x="1276" y="73"/>
                  </a:lnTo>
                  <a:lnTo>
                    <a:pt x="1277" y="82"/>
                  </a:lnTo>
                  <a:lnTo>
                    <a:pt x="1280" y="92"/>
                  </a:lnTo>
                  <a:lnTo>
                    <a:pt x="1281" y="96"/>
                  </a:lnTo>
                  <a:lnTo>
                    <a:pt x="1287" y="99"/>
                  </a:lnTo>
                  <a:lnTo>
                    <a:pt x="1290" y="99"/>
                  </a:lnTo>
                  <a:lnTo>
                    <a:pt x="1294" y="97"/>
                  </a:lnTo>
                  <a:lnTo>
                    <a:pt x="1296" y="97"/>
                  </a:lnTo>
                  <a:lnTo>
                    <a:pt x="1299" y="96"/>
                  </a:lnTo>
                  <a:lnTo>
                    <a:pt x="1301" y="96"/>
                  </a:lnTo>
                  <a:lnTo>
                    <a:pt x="1305" y="97"/>
                  </a:lnTo>
                  <a:lnTo>
                    <a:pt x="1318" y="106"/>
                  </a:lnTo>
                  <a:lnTo>
                    <a:pt x="1324" y="111"/>
                  </a:lnTo>
                  <a:lnTo>
                    <a:pt x="1329" y="114"/>
                  </a:lnTo>
                  <a:lnTo>
                    <a:pt x="1339" y="118"/>
                  </a:lnTo>
                  <a:lnTo>
                    <a:pt x="1350" y="119"/>
                  </a:lnTo>
                  <a:lnTo>
                    <a:pt x="1358" y="122"/>
                  </a:lnTo>
                  <a:lnTo>
                    <a:pt x="1361" y="122"/>
                  </a:lnTo>
                  <a:lnTo>
                    <a:pt x="1361" y="123"/>
                  </a:lnTo>
                  <a:lnTo>
                    <a:pt x="1359" y="125"/>
                  </a:lnTo>
                  <a:lnTo>
                    <a:pt x="1358" y="128"/>
                  </a:lnTo>
                  <a:lnTo>
                    <a:pt x="1355" y="130"/>
                  </a:lnTo>
                  <a:lnTo>
                    <a:pt x="1354" y="133"/>
                  </a:lnTo>
                  <a:lnTo>
                    <a:pt x="1347" y="140"/>
                  </a:lnTo>
                  <a:lnTo>
                    <a:pt x="1343" y="143"/>
                  </a:lnTo>
                  <a:lnTo>
                    <a:pt x="1337" y="145"/>
                  </a:lnTo>
                  <a:lnTo>
                    <a:pt x="1333" y="149"/>
                  </a:lnTo>
                  <a:lnTo>
                    <a:pt x="1327" y="151"/>
                  </a:lnTo>
                  <a:lnTo>
                    <a:pt x="1318" y="147"/>
                  </a:lnTo>
                  <a:lnTo>
                    <a:pt x="1310" y="141"/>
                  </a:lnTo>
                  <a:lnTo>
                    <a:pt x="1303" y="137"/>
                  </a:lnTo>
                  <a:lnTo>
                    <a:pt x="1295" y="134"/>
                  </a:lnTo>
                  <a:lnTo>
                    <a:pt x="1288" y="133"/>
                  </a:lnTo>
                  <a:lnTo>
                    <a:pt x="1283" y="134"/>
                  </a:lnTo>
                  <a:lnTo>
                    <a:pt x="1281" y="136"/>
                  </a:lnTo>
                  <a:lnTo>
                    <a:pt x="1281" y="137"/>
                  </a:lnTo>
                  <a:lnTo>
                    <a:pt x="1283" y="140"/>
                  </a:lnTo>
                  <a:lnTo>
                    <a:pt x="1283" y="143"/>
                  </a:lnTo>
                  <a:lnTo>
                    <a:pt x="1284" y="145"/>
                  </a:lnTo>
                  <a:lnTo>
                    <a:pt x="1290" y="149"/>
                  </a:lnTo>
                  <a:lnTo>
                    <a:pt x="1299" y="155"/>
                  </a:lnTo>
                  <a:lnTo>
                    <a:pt x="1309" y="162"/>
                  </a:lnTo>
                  <a:lnTo>
                    <a:pt x="1314" y="170"/>
                  </a:lnTo>
                  <a:lnTo>
                    <a:pt x="1317" y="178"/>
                  </a:lnTo>
                  <a:lnTo>
                    <a:pt x="1317" y="191"/>
                  </a:lnTo>
                  <a:lnTo>
                    <a:pt x="1316" y="191"/>
                  </a:lnTo>
                  <a:lnTo>
                    <a:pt x="1307" y="186"/>
                  </a:lnTo>
                  <a:lnTo>
                    <a:pt x="1305" y="184"/>
                  </a:lnTo>
                  <a:lnTo>
                    <a:pt x="1302" y="182"/>
                  </a:lnTo>
                  <a:lnTo>
                    <a:pt x="1298" y="181"/>
                  </a:lnTo>
                  <a:lnTo>
                    <a:pt x="1291" y="181"/>
                  </a:lnTo>
                  <a:lnTo>
                    <a:pt x="1287" y="185"/>
                  </a:lnTo>
                  <a:lnTo>
                    <a:pt x="1287" y="186"/>
                  </a:lnTo>
                  <a:lnTo>
                    <a:pt x="1286" y="189"/>
                  </a:lnTo>
                  <a:lnTo>
                    <a:pt x="1286" y="191"/>
                  </a:lnTo>
                  <a:lnTo>
                    <a:pt x="1281" y="191"/>
                  </a:lnTo>
                  <a:lnTo>
                    <a:pt x="1277" y="189"/>
                  </a:lnTo>
                  <a:lnTo>
                    <a:pt x="1261" y="189"/>
                  </a:lnTo>
                  <a:lnTo>
                    <a:pt x="1261" y="188"/>
                  </a:lnTo>
                  <a:lnTo>
                    <a:pt x="1258" y="185"/>
                  </a:lnTo>
                  <a:lnTo>
                    <a:pt x="1257" y="182"/>
                  </a:lnTo>
                  <a:lnTo>
                    <a:pt x="1253" y="180"/>
                  </a:lnTo>
                  <a:lnTo>
                    <a:pt x="1250" y="177"/>
                  </a:lnTo>
                  <a:lnTo>
                    <a:pt x="1244" y="177"/>
                  </a:lnTo>
                  <a:lnTo>
                    <a:pt x="1242" y="180"/>
                  </a:lnTo>
                  <a:lnTo>
                    <a:pt x="1242" y="181"/>
                  </a:lnTo>
                  <a:lnTo>
                    <a:pt x="1240" y="182"/>
                  </a:lnTo>
                  <a:lnTo>
                    <a:pt x="1239" y="182"/>
                  </a:lnTo>
                  <a:lnTo>
                    <a:pt x="1235" y="178"/>
                  </a:lnTo>
                  <a:lnTo>
                    <a:pt x="1231" y="175"/>
                  </a:lnTo>
                  <a:lnTo>
                    <a:pt x="1228" y="173"/>
                  </a:lnTo>
                  <a:lnTo>
                    <a:pt x="1225" y="171"/>
                  </a:lnTo>
                  <a:lnTo>
                    <a:pt x="1219" y="171"/>
                  </a:lnTo>
                  <a:lnTo>
                    <a:pt x="1217" y="170"/>
                  </a:lnTo>
                  <a:lnTo>
                    <a:pt x="1213" y="167"/>
                  </a:lnTo>
                  <a:lnTo>
                    <a:pt x="1208" y="162"/>
                  </a:lnTo>
                  <a:lnTo>
                    <a:pt x="1203" y="160"/>
                  </a:lnTo>
                  <a:lnTo>
                    <a:pt x="1193" y="160"/>
                  </a:lnTo>
                  <a:lnTo>
                    <a:pt x="1182" y="159"/>
                  </a:lnTo>
                  <a:lnTo>
                    <a:pt x="1169" y="158"/>
                  </a:lnTo>
                  <a:lnTo>
                    <a:pt x="1162" y="159"/>
                  </a:lnTo>
                  <a:lnTo>
                    <a:pt x="1157" y="160"/>
                  </a:lnTo>
                  <a:lnTo>
                    <a:pt x="1145" y="165"/>
                  </a:lnTo>
                  <a:lnTo>
                    <a:pt x="1141" y="163"/>
                  </a:lnTo>
                  <a:lnTo>
                    <a:pt x="1139" y="156"/>
                  </a:lnTo>
                  <a:lnTo>
                    <a:pt x="1139" y="147"/>
                  </a:lnTo>
                  <a:lnTo>
                    <a:pt x="1141" y="140"/>
                  </a:lnTo>
                  <a:lnTo>
                    <a:pt x="1145" y="136"/>
                  </a:lnTo>
                  <a:lnTo>
                    <a:pt x="1153" y="134"/>
                  </a:lnTo>
                  <a:lnTo>
                    <a:pt x="1165" y="136"/>
                  </a:lnTo>
                  <a:lnTo>
                    <a:pt x="1171" y="137"/>
                  </a:lnTo>
                  <a:lnTo>
                    <a:pt x="1177" y="137"/>
                  </a:lnTo>
                  <a:lnTo>
                    <a:pt x="1182" y="133"/>
                  </a:lnTo>
                  <a:lnTo>
                    <a:pt x="1183" y="130"/>
                  </a:lnTo>
                  <a:lnTo>
                    <a:pt x="1187" y="123"/>
                  </a:lnTo>
                  <a:lnTo>
                    <a:pt x="1194" y="118"/>
                  </a:lnTo>
                  <a:lnTo>
                    <a:pt x="1205" y="112"/>
                  </a:lnTo>
                  <a:lnTo>
                    <a:pt x="1209" y="111"/>
                  </a:lnTo>
                  <a:lnTo>
                    <a:pt x="1210" y="108"/>
                  </a:lnTo>
                  <a:lnTo>
                    <a:pt x="1212" y="107"/>
                  </a:lnTo>
                  <a:lnTo>
                    <a:pt x="1209" y="104"/>
                  </a:lnTo>
                  <a:lnTo>
                    <a:pt x="1203" y="102"/>
                  </a:lnTo>
                  <a:lnTo>
                    <a:pt x="1201" y="102"/>
                  </a:lnTo>
                  <a:lnTo>
                    <a:pt x="1199" y="100"/>
                  </a:lnTo>
                  <a:lnTo>
                    <a:pt x="1197" y="99"/>
                  </a:lnTo>
                  <a:lnTo>
                    <a:pt x="1195" y="97"/>
                  </a:lnTo>
                  <a:lnTo>
                    <a:pt x="1188" y="97"/>
                  </a:lnTo>
                  <a:lnTo>
                    <a:pt x="1187" y="100"/>
                  </a:lnTo>
                  <a:lnTo>
                    <a:pt x="1184" y="104"/>
                  </a:lnTo>
                  <a:lnTo>
                    <a:pt x="1183" y="108"/>
                  </a:lnTo>
                  <a:lnTo>
                    <a:pt x="1177" y="114"/>
                  </a:lnTo>
                  <a:lnTo>
                    <a:pt x="1176" y="117"/>
                  </a:lnTo>
                  <a:lnTo>
                    <a:pt x="1156" y="117"/>
                  </a:lnTo>
                  <a:lnTo>
                    <a:pt x="1152" y="115"/>
                  </a:lnTo>
                  <a:lnTo>
                    <a:pt x="1150" y="115"/>
                  </a:lnTo>
                  <a:lnTo>
                    <a:pt x="1149" y="114"/>
                  </a:lnTo>
                  <a:lnTo>
                    <a:pt x="1154" y="108"/>
                  </a:lnTo>
                  <a:lnTo>
                    <a:pt x="1157" y="107"/>
                  </a:lnTo>
                  <a:lnTo>
                    <a:pt x="1161" y="103"/>
                  </a:lnTo>
                  <a:lnTo>
                    <a:pt x="1164" y="96"/>
                  </a:lnTo>
                  <a:lnTo>
                    <a:pt x="1165" y="89"/>
                  </a:lnTo>
                  <a:lnTo>
                    <a:pt x="1164" y="85"/>
                  </a:lnTo>
                  <a:lnTo>
                    <a:pt x="1161" y="82"/>
                  </a:lnTo>
                  <a:lnTo>
                    <a:pt x="1158" y="81"/>
                  </a:lnTo>
                  <a:lnTo>
                    <a:pt x="1142" y="81"/>
                  </a:lnTo>
                  <a:lnTo>
                    <a:pt x="1141" y="80"/>
                  </a:lnTo>
                  <a:lnTo>
                    <a:pt x="1141" y="74"/>
                  </a:lnTo>
                  <a:lnTo>
                    <a:pt x="1139" y="73"/>
                  </a:lnTo>
                  <a:lnTo>
                    <a:pt x="1138" y="70"/>
                  </a:lnTo>
                  <a:lnTo>
                    <a:pt x="1135" y="67"/>
                  </a:lnTo>
                  <a:lnTo>
                    <a:pt x="1134" y="67"/>
                  </a:lnTo>
                  <a:lnTo>
                    <a:pt x="1132" y="69"/>
                  </a:lnTo>
                  <a:lnTo>
                    <a:pt x="1132" y="77"/>
                  </a:lnTo>
                  <a:lnTo>
                    <a:pt x="1130" y="80"/>
                  </a:lnTo>
                  <a:lnTo>
                    <a:pt x="1102" y="80"/>
                  </a:lnTo>
                  <a:lnTo>
                    <a:pt x="1100" y="81"/>
                  </a:lnTo>
                  <a:lnTo>
                    <a:pt x="1095" y="84"/>
                  </a:lnTo>
                  <a:lnTo>
                    <a:pt x="1093" y="85"/>
                  </a:lnTo>
                  <a:lnTo>
                    <a:pt x="1091" y="88"/>
                  </a:lnTo>
                  <a:lnTo>
                    <a:pt x="1090" y="89"/>
                  </a:lnTo>
                  <a:lnTo>
                    <a:pt x="1091" y="92"/>
                  </a:lnTo>
                  <a:lnTo>
                    <a:pt x="1093" y="93"/>
                  </a:lnTo>
                  <a:lnTo>
                    <a:pt x="1101" y="97"/>
                  </a:lnTo>
                  <a:lnTo>
                    <a:pt x="1106" y="103"/>
                  </a:lnTo>
                  <a:lnTo>
                    <a:pt x="1108" y="107"/>
                  </a:lnTo>
                  <a:lnTo>
                    <a:pt x="1108" y="112"/>
                  </a:lnTo>
                  <a:lnTo>
                    <a:pt x="1106" y="115"/>
                  </a:lnTo>
                  <a:lnTo>
                    <a:pt x="1104" y="118"/>
                  </a:lnTo>
                  <a:lnTo>
                    <a:pt x="1101" y="119"/>
                  </a:lnTo>
                  <a:lnTo>
                    <a:pt x="1098" y="119"/>
                  </a:lnTo>
                  <a:lnTo>
                    <a:pt x="1093" y="122"/>
                  </a:lnTo>
                  <a:lnTo>
                    <a:pt x="1091" y="122"/>
                  </a:lnTo>
                  <a:lnTo>
                    <a:pt x="1089" y="123"/>
                  </a:lnTo>
                  <a:lnTo>
                    <a:pt x="1086" y="123"/>
                  </a:lnTo>
                  <a:lnTo>
                    <a:pt x="1078" y="128"/>
                  </a:lnTo>
                  <a:lnTo>
                    <a:pt x="1076" y="129"/>
                  </a:lnTo>
                  <a:lnTo>
                    <a:pt x="1072" y="129"/>
                  </a:lnTo>
                  <a:lnTo>
                    <a:pt x="1067" y="126"/>
                  </a:lnTo>
                  <a:lnTo>
                    <a:pt x="1059" y="125"/>
                  </a:lnTo>
                  <a:lnTo>
                    <a:pt x="1045" y="125"/>
                  </a:lnTo>
                  <a:lnTo>
                    <a:pt x="1039" y="128"/>
                  </a:lnTo>
                  <a:lnTo>
                    <a:pt x="1038" y="129"/>
                  </a:lnTo>
                  <a:lnTo>
                    <a:pt x="1039" y="132"/>
                  </a:lnTo>
                  <a:lnTo>
                    <a:pt x="1042" y="134"/>
                  </a:lnTo>
                  <a:lnTo>
                    <a:pt x="1052" y="134"/>
                  </a:lnTo>
                  <a:lnTo>
                    <a:pt x="1052" y="136"/>
                  </a:lnTo>
                  <a:lnTo>
                    <a:pt x="1053" y="136"/>
                  </a:lnTo>
                  <a:lnTo>
                    <a:pt x="1054" y="137"/>
                  </a:lnTo>
                  <a:lnTo>
                    <a:pt x="1057" y="137"/>
                  </a:lnTo>
                  <a:lnTo>
                    <a:pt x="1059" y="138"/>
                  </a:lnTo>
                  <a:lnTo>
                    <a:pt x="1067" y="136"/>
                  </a:lnTo>
                  <a:lnTo>
                    <a:pt x="1068" y="134"/>
                  </a:lnTo>
                  <a:lnTo>
                    <a:pt x="1072" y="134"/>
                  </a:lnTo>
                  <a:lnTo>
                    <a:pt x="1087" y="149"/>
                  </a:lnTo>
                  <a:lnTo>
                    <a:pt x="1098" y="154"/>
                  </a:lnTo>
                  <a:lnTo>
                    <a:pt x="1111" y="159"/>
                  </a:lnTo>
                  <a:lnTo>
                    <a:pt x="1115" y="162"/>
                  </a:lnTo>
                  <a:lnTo>
                    <a:pt x="1116" y="166"/>
                  </a:lnTo>
                  <a:lnTo>
                    <a:pt x="1116" y="169"/>
                  </a:lnTo>
                  <a:lnTo>
                    <a:pt x="1115" y="171"/>
                  </a:lnTo>
                  <a:lnTo>
                    <a:pt x="1112" y="173"/>
                  </a:lnTo>
                  <a:lnTo>
                    <a:pt x="1109" y="175"/>
                  </a:lnTo>
                  <a:lnTo>
                    <a:pt x="1104" y="178"/>
                  </a:lnTo>
                  <a:lnTo>
                    <a:pt x="1097" y="178"/>
                  </a:lnTo>
                  <a:lnTo>
                    <a:pt x="1095" y="175"/>
                  </a:lnTo>
                  <a:lnTo>
                    <a:pt x="1093" y="174"/>
                  </a:lnTo>
                  <a:lnTo>
                    <a:pt x="1091" y="171"/>
                  </a:lnTo>
                  <a:lnTo>
                    <a:pt x="1089" y="163"/>
                  </a:lnTo>
                  <a:lnTo>
                    <a:pt x="1085" y="160"/>
                  </a:lnTo>
                  <a:lnTo>
                    <a:pt x="1079" y="160"/>
                  </a:lnTo>
                  <a:lnTo>
                    <a:pt x="1068" y="163"/>
                  </a:lnTo>
                  <a:lnTo>
                    <a:pt x="1067" y="165"/>
                  </a:lnTo>
                  <a:lnTo>
                    <a:pt x="1065" y="165"/>
                  </a:lnTo>
                  <a:lnTo>
                    <a:pt x="1064" y="166"/>
                  </a:lnTo>
                  <a:lnTo>
                    <a:pt x="1061" y="167"/>
                  </a:lnTo>
                  <a:lnTo>
                    <a:pt x="1057" y="170"/>
                  </a:lnTo>
                  <a:lnTo>
                    <a:pt x="1049" y="173"/>
                  </a:lnTo>
                  <a:lnTo>
                    <a:pt x="1041" y="173"/>
                  </a:lnTo>
                  <a:lnTo>
                    <a:pt x="1038" y="171"/>
                  </a:lnTo>
                  <a:lnTo>
                    <a:pt x="1037" y="170"/>
                  </a:lnTo>
                  <a:lnTo>
                    <a:pt x="1037" y="169"/>
                  </a:lnTo>
                  <a:lnTo>
                    <a:pt x="1042" y="163"/>
                  </a:lnTo>
                  <a:lnTo>
                    <a:pt x="1045" y="158"/>
                  </a:lnTo>
                  <a:lnTo>
                    <a:pt x="1034" y="147"/>
                  </a:lnTo>
                  <a:lnTo>
                    <a:pt x="1031" y="140"/>
                  </a:lnTo>
                  <a:lnTo>
                    <a:pt x="1031" y="137"/>
                  </a:lnTo>
                  <a:lnTo>
                    <a:pt x="1030" y="140"/>
                  </a:lnTo>
                  <a:lnTo>
                    <a:pt x="1027" y="147"/>
                  </a:lnTo>
                  <a:lnTo>
                    <a:pt x="1024" y="163"/>
                  </a:lnTo>
                  <a:lnTo>
                    <a:pt x="1024" y="169"/>
                  </a:lnTo>
                  <a:lnTo>
                    <a:pt x="1023" y="170"/>
                  </a:lnTo>
                  <a:lnTo>
                    <a:pt x="1019" y="167"/>
                  </a:lnTo>
                  <a:lnTo>
                    <a:pt x="1011" y="163"/>
                  </a:lnTo>
                  <a:lnTo>
                    <a:pt x="1000" y="163"/>
                  </a:lnTo>
                  <a:lnTo>
                    <a:pt x="990" y="166"/>
                  </a:lnTo>
                  <a:lnTo>
                    <a:pt x="985" y="169"/>
                  </a:lnTo>
                  <a:lnTo>
                    <a:pt x="972" y="181"/>
                  </a:lnTo>
                  <a:lnTo>
                    <a:pt x="960" y="191"/>
                  </a:lnTo>
                  <a:lnTo>
                    <a:pt x="951" y="197"/>
                  </a:lnTo>
                  <a:lnTo>
                    <a:pt x="945" y="203"/>
                  </a:lnTo>
                  <a:lnTo>
                    <a:pt x="944" y="206"/>
                  </a:lnTo>
                  <a:lnTo>
                    <a:pt x="944" y="214"/>
                  </a:lnTo>
                  <a:lnTo>
                    <a:pt x="945" y="221"/>
                  </a:lnTo>
                  <a:lnTo>
                    <a:pt x="945" y="239"/>
                  </a:lnTo>
                  <a:lnTo>
                    <a:pt x="946" y="241"/>
                  </a:lnTo>
                  <a:lnTo>
                    <a:pt x="951" y="244"/>
                  </a:lnTo>
                  <a:lnTo>
                    <a:pt x="956" y="247"/>
                  </a:lnTo>
                  <a:lnTo>
                    <a:pt x="957" y="249"/>
                  </a:lnTo>
                  <a:lnTo>
                    <a:pt x="957" y="254"/>
                  </a:lnTo>
                  <a:lnTo>
                    <a:pt x="961" y="262"/>
                  </a:lnTo>
                  <a:lnTo>
                    <a:pt x="963" y="263"/>
                  </a:lnTo>
                  <a:lnTo>
                    <a:pt x="966" y="263"/>
                  </a:lnTo>
                  <a:lnTo>
                    <a:pt x="977" y="260"/>
                  </a:lnTo>
                  <a:lnTo>
                    <a:pt x="983" y="260"/>
                  </a:lnTo>
                  <a:lnTo>
                    <a:pt x="993" y="265"/>
                  </a:lnTo>
                  <a:lnTo>
                    <a:pt x="1007" y="273"/>
                  </a:lnTo>
                  <a:lnTo>
                    <a:pt x="1019" y="277"/>
                  </a:lnTo>
                  <a:lnTo>
                    <a:pt x="1049" y="282"/>
                  </a:lnTo>
                  <a:lnTo>
                    <a:pt x="1061" y="282"/>
                  </a:lnTo>
                  <a:lnTo>
                    <a:pt x="1071" y="280"/>
                  </a:lnTo>
                  <a:lnTo>
                    <a:pt x="1075" y="280"/>
                  </a:lnTo>
                  <a:lnTo>
                    <a:pt x="1080" y="281"/>
                  </a:lnTo>
                  <a:lnTo>
                    <a:pt x="1085" y="284"/>
                  </a:lnTo>
                  <a:lnTo>
                    <a:pt x="1087" y="289"/>
                  </a:lnTo>
                  <a:lnTo>
                    <a:pt x="1090" y="297"/>
                  </a:lnTo>
                  <a:lnTo>
                    <a:pt x="1093" y="308"/>
                  </a:lnTo>
                  <a:lnTo>
                    <a:pt x="1095" y="313"/>
                  </a:lnTo>
                  <a:lnTo>
                    <a:pt x="1095" y="323"/>
                  </a:lnTo>
                  <a:lnTo>
                    <a:pt x="1097" y="323"/>
                  </a:lnTo>
                  <a:lnTo>
                    <a:pt x="1100" y="321"/>
                  </a:lnTo>
                  <a:lnTo>
                    <a:pt x="1102" y="315"/>
                  </a:lnTo>
                  <a:lnTo>
                    <a:pt x="1104" y="314"/>
                  </a:lnTo>
                  <a:lnTo>
                    <a:pt x="1105" y="311"/>
                  </a:lnTo>
                  <a:lnTo>
                    <a:pt x="1106" y="310"/>
                  </a:lnTo>
                  <a:lnTo>
                    <a:pt x="1108" y="313"/>
                  </a:lnTo>
                  <a:lnTo>
                    <a:pt x="1109" y="319"/>
                  </a:lnTo>
                  <a:lnTo>
                    <a:pt x="1109" y="328"/>
                  </a:lnTo>
                  <a:lnTo>
                    <a:pt x="1108" y="332"/>
                  </a:lnTo>
                  <a:lnTo>
                    <a:pt x="1106" y="333"/>
                  </a:lnTo>
                  <a:lnTo>
                    <a:pt x="1106" y="339"/>
                  </a:lnTo>
                  <a:lnTo>
                    <a:pt x="1108" y="341"/>
                  </a:lnTo>
                  <a:lnTo>
                    <a:pt x="1111" y="343"/>
                  </a:lnTo>
                  <a:lnTo>
                    <a:pt x="1112" y="344"/>
                  </a:lnTo>
                  <a:lnTo>
                    <a:pt x="1124" y="344"/>
                  </a:lnTo>
                  <a:lnTo>
                    <a:pt x="1127" y="345"/>
                  </a:lnTo>
                  <a:lnTo>
                    <a:pt x="1131" y="344"/>
                  </a:lnTo>
                  <a:lnTo>
                    <a:pt x="1134" y="341"/>
                  </a:lnTo>
                  <a:lnTo>
                    <a:pt x="1136" y="334"/>
                  </a:lnTo>
                  <a:lnTo>
                    <a:pt x="1135" y="325"/>
                  </a:lnTo>
                  <a:lnTo>
                    <a:pt x="1132" y="317"/>
                  </a:lnTo>
                  <a:lnTo>
                    <a:pt x="1131" y="308"/>
                  </a:lnTo>
                  <a:lnTo>
                    <a:pt x="1131" y="304"/>
                  </a:lnTo>
                  <a:lnTo>
                    <a:pt x="1130" y="302"/>
                  </a:lnTo>
                  <a:lnTo>
                    <a:pt x="1127" y="299"/>
                  </a:lnTo>
                  <a:lnTo>
                    <a:pt x="1126" y="296"/>
                  </a:lnTo>
                  <a:lnTo>
                    <a:pt x="1123" y="293"/>
                  </a:lnTo>
                  <a:lnTo>
                    <a:pt x="1121" y="289"/>
                  </a:lnTo>
                  <a:lnTo>
                    <a:pt x="1120" y="286"/>
                  </a:lnTo>
                  <a:lnTo>
                    <a:pt x="1121" y="284"/>
                  </a:lnTo>
                  <a:lnTo>
                    <a:pt x="1123" y="282"/>
                  </a:lnTo>
                  <a:lnTo>
                    <a:pt x="1127" y="282"/>
                  </a:lnTo>
                  <a:lnTo>
                    <a:pt x="1132" y="285"/>
                  </a:lnTo>
                  <a:lnTo>
                    <a:pt x="1135" y="291"/>
                  </a:lnTo>
                  <a:lnTo>
                    <a:pt x="1138" y="292"/>
                  </a:lnTo>
                  <a:lnTo>
                    <a:pt x="1141" y="292"/>
                  </a:lnTo>
                  <a:lnTo>
                    <a:pt x="1143" y="291"/>
                  </a:lnTo>
                  <a:lnTo>
                    <a:pt x="1147" y="288"/>
                  </a:lnTo>
                  <a:lnTo>
                    <a:pt x="1153" y="282"/>
                  </a:lnTo>
                  <a:lnTo>
                    <a:pt x="1157" y="280"/>
                  </a:lnTo>
                  <a:lnTo>
                    <a:pt x="1161" y="267"/>
                  </a:lnTo>
                  <a:lnTo>
                    <a:pt x="1161" y="265"/>
                  </a:lnTo>
                  <a:lnTo>
                    <a:pt x="1160" y="262"/>
                  </a:lnTo>
                  <a:lnTo>
                    <a:pt x="1156" y="258"/>
                  </a:lnTo>
                  <a:lnTo>
                    <a:pt x="1150" y="251"/>
                  </a:lnTo>
                  <a:lnTo>
                    <a:pt x="1143" y="244"/>
                  </a:lnTo>
                  <a:lnTo>
                    <a:pt x="1138" y="240"/>
                  </a:lnTo>
                  <a:lnTo>
                    <a:pt x="1135" y="237"/>
                  </a:lnTo>
                  <a:lnTo>
                    <a:pt x="1132" y="236"/>
                  </a:lnTo>
                  <a:lnTo>
                    <a:pt x="1132" y="234"/>
                  </a:lnTo>
                  <a:lnTo>
                    <a:pt x="1134" y="233"/>
                  </a:lnTo>
                  <a:lnTo>
                    <a:pt x="1135" y="233"/>
                  </a:lnTo>
                  <a:lnTo>
                    <a:pt x="1138" y="232"/>
                  </a:lnTo>
                  <a:lnTo>
                    <a:pt x="1142" y="230"/>
                  </a:lnTo>
                  <a:lnTo>
                    <a:pt x="1145" y="229"/>
                  </a:lnTo>
                  <a:lnTo>
                    <a:pt x="1146" y="228"/>
                  </a:lnTo>
                  <a:lnTo>
                    <a:pt x="1146" y="225"/>
                  </a:lnTo>
                  <a:lnTo>
                    <a:pt x="1145" y="222"/>
                  </a:lnTo>
                  <a:lnTo>
                    <a:pt x="1145" y="210"/>
                  </a:lnTo>
                  <a:lnTo>
                    <a:pt x="1147" y="197"/>
                  </a:lnTo>
                  <a:lnTo>
                    <a:pt x="1149" y="191"/>
                  </a:lnTo>
                  <a:lnTo>
                    <a:pt x="1152" y="188"/>
                  </a:lnTo>
                  <a:lnTo>
                    <a:pt x="1158" y="188"/>
                  </a:lnTo>
                  <a:lnTo>
                    <a:pt x="1168" y="186"/>
                  </a:lnTo>
                  <a:lnTo>
                    <a:pt x="1180" y="185"/>
                  </a:lnTo>
                  <a:lnTo>
                    <a:pt x="1193" y="185"/>
                  </a:lnTo>
                  <a:lnTo>
                    <a:pt x="1203" y="188"/>
                  </a:lnTo>
                  <a:lnTo>
                    <a:pt x="1220" y="199"/>
                  </a:lnTo>
                  <a:lnTo>
                    <a:pt x="1228" y="202"/>
                  </a:lnTo>
                  <a:lnTo>
                    <a:pt x="1236" y="203"/>
                  </a:lnTo>
                  <a:lnTo>
                    <a:pt x="1246" y="204"/>
                  </a:lnTo>
                  <a:lnTo>
                    <a:pt x="1254" y="207"/>
                  </a:lnTo>
                  <a:lnTo>
                    <a:pt x="1258" y="211"/>
                  </a:lnTo>
                  <a:lnTo>
                    <a:pt x="1258" y="215"/>
                  </a:lnTo>
                  <a:lnTo>
                    <a:pt x="1255" y="217"/>
                  </a:lnTo>
                  <a:lnTo>
                    <a:pt x="1251" y="221"/>
                  </a:lnTo>
                  <a:lnTo>
                    <a:pt x="1249" y="222"/>
                  </a:lnTo>
                  <a:lnTo>
                    <a:pt x="1247" y="225"/>
                  </a:lnTo>
                  <a:lnTo>
                    <a:pt x="1246" y="226"/>
                  </a:lnTo>
                  <a:lnTo>
                    <a:pt x="1246" y="229"/>
                  </a:lnTo>
                  <a:lnTo>
                    <a:pt x="1247" y="232"/>
                  </a:lnTo>
                  <a:lnTo>
                    <a:pt x="1253" y="237"/>
                  </a:lnTo>
                  <a:lnTo>
                    <a:pt x="1258" y="240"/>
                  </a:lnTo>
                  <a:lnTo>
                    <a:pt x="1265" y="241"/>
                  </a:lnTo>
                  <a:lnTo>
                    <a:pt x="1270" y="243"/>
                  </a:lnTo>
                  <a:lnTo>
                    <a:pt x="1277" y="244"/>
                  </a:lnTo>
                  <a:lnTo>
                    <a:pt x="1283" y="243"/>
                  </a:lnTo>
                  <a:lnTo>
                    <a:pt x="1290" y="237"/>
                  </a:lnTo>
                  <a:lnTo>
                    <a:pt x="1296" y="228"/>
                  </a:lnTo>
                  <a:lnTo>
                    <a:pt x="1301" y="222"/>
                  </a:lnTo>
                  <a:lnTo>
                    <a:pt x="1303" y="218"/>
                  </a:lnTo>
                  <a:lnTo>
                    <a:pt x="1306" y="215"/>
                  </a:lnTo>
                  <a:lnTo>
                    <a:pt x="1309" y="214"/>
                  </a:lnTo>
                  <a:lnTo>
                    <a:pt x="1310" y="212"/>
                  </a:lnTo>
                  <a:lnTo>
                    <a:pt x="1313" y="212"/>
                  </a:lnTo>
                  <a:lnTo>
                    <a:pt x="1318" y="218"/>
                  </a:lnTo>
                  <a:lnTo>
                    <a:pt x="1324" y="226"/>
                  </a:lnTo>
                  <a:lnTo>
                    <a:pt x="1331" y="236"/>
                  </a:lnTo>
                  <a:lnTo>
                    <a:pt x="1337" y="244"/>
                  </a:lnTo>
                  <a:lnTo>
                    <a:pt x="1343" y="251"/>
                  </a:lnTo>
                  <a:lnTo>
                    <a:pt x="1347" y="258"/>
                  </a:lnTo>
                  <a:lnTo>
                    <a:pt x="1350" y="266"/>
                  </a:lnTo>
                  <a:lnTo>
                    <a:pt x="1353" y="276"/>
                  </a:lnTo>
                  <a:lnTo>
                    <a:pt x="1354" y="282"/>
                  </a:lnTo>
                  <a:lnTo>
                    <a:pt x="1357" y="285"/>
                  </a:lnTo>
                  <a:lnTo>
                    <a:pt x="1362" y="286"/>
                  </a:lnTo>
                  <a:lnTo>
                    <a:pt x="1376" y="284"/>
                  </a:lnTo>
                  <a:lnTo>
                    <a:pt x="1380" y="284"/>
                  </a:lnTo>
                  <a:lnTo>
                    <a:pt x="1385" y="286"/>
                  </a:lnTo>
                  <a:lnTo>
                    <a:pt x="1392" y="292"/>
                  </a:lnTo>
                  <a:lnTo>
                    <a:pt x="1399" y="299"/>
                  </a:lnTo>
                  <a:lnTo>
                    <a:pt x="1403" y="306"/>
                  </a:lnTo>
                  <a:lnTo>
                    <a:pt x="1404" y="310"/>
                  </a:lnTo>
                  <a:lnTo>
                    <a:pt x="1407" y="314"/>
                  </a:lnTo>
                  <a:lnTo>
                    <a:pt x="1411" y="315"/>
                  </a:lnTo>
                  <a:lnTo>
                    <a:pt x="1417" y="318"/>
                  </a:lnTo>
                  <a:lnTo>
                    <a:pt x="1424" y="319"/>
                  </a:lnTo>
                  <a:lnTo>
                    <a:pt x="1429" y="323"/>
                  </a:lnTo>
                  <a:lnTo>
                    <a:pt x="1429" y="328"/>
                  </a:lnTo>
                  <a:lnTo>
                    <a:pt x="1426" y="334"/>
                  </a:lnTo>
                  <a:lnTo>
                    <a:pt x="1422" y="340"/>
                  </a:lnTo>
                  <a:lnTo>
                    <a:pt x="1420" y="345"/>
                  </a:lnTo>
                  <a:lnTo>
                    <a:pt x="1418" y="350"/>
                  </a:lnTo>
                  <a:lnTo>
                    <a:pt x="1415" y="355"/>
                  </a:lnTo>
                  <a:lnTo>
                    <a:pt x="1413" y="359"/>
                  </a:lnTo>
                  <a:lnTo>
                    <a:pt x="1409" y="367"/>
                  </a:lnTo>
                  <a:lnTo>
                    <a:pt x="1409" y="369"/>
                  </a:lnTo>
                  <a:lnTo>
                    <a:pt x="1410" y="367"/>
                  </a:lnTo>
                  <a:lnTo>
                    <a:pt x="1414" y="367"/>
                  </a:lnTo>
                  <a:lnTo>
                    <a:pt x="1415" y="369"/>
                  </a:lnTo>
                  <a:lnTo>
                    <a:pt x="1421" y="371"/>
                  </a:lnTo>
                  <a:lnTo>
                    <a:pt x="1422" y="373"/>
                  </a:lnTo>
                  <a:lnTo>
                    <a:pt x="1428" y="376"/>
                  </a:lnTo>
                  <a:lnTo>
                    <a:pt x="1436" y="373"/>
                  </a:lnTo>
                  <a:lnTo>
                    <a:pt x="1444" y="376"/>
                  </a:lnTo>
                  <a:lnTo>
                    <a:pt x="1447" y="378"/>
                  </a:lnTo>
                  <a:lnTo>
                    <a:pt x="1448" y="382"/>
                  </a:lnTo>
                  <a:lnTo>
                    <a:pt x="1454" y="392"/>
                  </a:lnTo>
                  <a:lnTo>
                    <a:pt x="1461" y="406"/>
                  </a:lnTo>
                  <a:lnTo>
                    <a:pt x="1461" y="411"/>
                  </a:lnTo>
                  <a:lnTo>
                    <a:pt x="1459" y="414"/>
                  </a:lnTo>
                  <a:lnTo>
                    <a:pt x="1456" y="414"/>
                  </a:lnTo>
                  <a:lnTo>
                    <a:pt x="1455" y="413"/>
                  </a:lnTo>
                  <a:lnTo>
                    <a:pt x="1450" y="410"/>
                  </a:lnTo>
                  <a:lnTo>
                    <a:pt x="1436" y="410"/>
                  </a:lnTo>
                  <a:lnTo>
                    <a:pt x="1435" y="411"/>
                  </a:lnTo>
                  <a:lnTo>
                    <a:pt x="1433" y="414"/>
                  </a:lnTo>
                  <a:lnTo>
                    <a:pt x="1430" y="415"/>
                  </a:lnTo>
                  <a:lnTo>
                    <a:pt x="1429" y="415"/>
                  </a:lnTo>
                  <a:lnTo>
                    <a:pt x="1428" y="414"/>
                  </a:lnTo>
                  <a:lnTo>
                    <a:pt x="1426" y="411"/>
                  </a:lnTo>
                  <a:lnTo>
                    <a:pt x="1424" y="410"/>
                  </a:lnTo>
                  <a:lnTo>
                    <a:pt x="1421" y="407"/>
                  </a:lnTo>
                  <a:lnTo>
                    <a:pt x="1414" y="407"/>
                  </a:lnTo>
                  <a:lnTo>
                    <a:pt x="1402" y="408"/>
                  </a:lnTo>
                  <a:lnTo>
                    <a:pt x="1383" y="408"/>
                  </a:lnTo>
                  <a:lnTo>
                    <a:pt x="1381" y="406"/>
                  </a:lnTo>
                  <a:lnTo>
                    <a:pt x="1381" y="402"/>
                  </a:lnTo>
                  <a:lnTo>
                    <a:pt x="1384" y="399"/>
                  </a:lnTo>
                  <a:lnTo>
                    <a:pt x="1387" y="392"/>
                  </a:lnTo>
                  <a:lnTo>
                    <a:pt x="1389" y="384"/>
                  </a:lnTo>
                  <a:lnTo>
                    <a:pt x="1394" y="374"/>
                  </a:lnTo>
                  <a:lnTo>
                    <a:pt x="1407" y="360"/>
                  </a:lnTo>
                  <a:lnTo>
                    <a:pt x="1407" y="354"/>
                  </a:lnTo>
                  <a:lnTo>
                    <a:pt x="1406" y="351"/>
                  </a:lnTo>
                  <a:lnTo>
                    <a:pt x="1403" y="348"/>
                  </a:lnTo>
                  <a:lnTo>
                    <a:pt x="1400" y="348"/>
                  </a:lnTo>
                  <a:lnTo>
                    <a:pt x="1395" y="351"/>
                  </a:lnTo>
                  <a:lnTo>
                    <a:pt x="1392" y="354"/>
                  </a:lnTo>
                  <a:lnTo>
                    <a:pt x="1389" y="358"/>
                  </a:lnTo>
                  <a:lnTo>
                    <a:pt x="1388" y="360"/>
                  </a:lnTo>
                  <a:lnTo>
                    <a:pt x="1385" y="362"/>
                  </a:lnTo>
                  <a:lnTo>
                    <a:pt x="1373" y="362"/>
                  </a:lnTo>
                  <a:lnTo>
                    <a:pt x="1366" y="360"/>
                  </a:lnTo>
                  <a:lnTo>
                    <a:pt x="1359" y="363"/>
                  </a:lnTo>
                  <a:lnTo>
                    <a:pt x="1355" y="366"/>
                  </a:lnTo>
                  <a:lnTo>
                    <a:pt x="1353" y="369"/>
                  </a:lnTo>
                  <a:lnTo>
                    <a:pt x="1348" y="370"/>
                  </a:lnTo>
                  <a:lnTo>
                    <a:pt x="1344" y="374"/>
                  </a:lnTo>
                  <a:lnTo>
                    <a:pt x="1344" y="376"/>
                  </a:lnTo>
                  <a:lnTo>
                    <a:pt x="1347" y="377"/>
                  </a:lnTo>
                  <a:lnTo>
                    <a:pt x="1348" y="378"/>
                  </a:lnTo>
                  <a:lnTo>
                    <a:pt x="1348" y="380"/>
                  </a:lnTo>
                  <a:lnTo>
                    <a:pt x="1344" y="384"/>
                  </a:lnTo>
                  <a:lnTo>
                    <a:pt x="1339" y="386"/>
                  </a:lnTo>
                  <a:lnTo>
                    <a:pt x="1335" y="388"/>
                  </a:lnTo>
                  <a:lnTo>
                    <a:pt x="1332" y="389"/>
                  </a:lnTo>
                  <a:lnTo>
                    <a:pt x="1329" y="389"/>
                  </a:lnTo>
                  <a:lnTo>
                    <a:pt x="1327" y="386"/>
                  </a:lnTo>
                  <a:lnTo>
                    <a:pt x="1325" y="380"/>
                  </a:lnTo>
                  <a:lnTo>
                    <a:pt x="1325" y="366"/>
                  </a:lnTo>
                  <a:lnTo>
                    <a:pt x="1324" y="365"/>
                  </a:lnTo>
                  <a:lnTo>
                    <a:pt x="1317" y="371"/>
                  </a:lnTo>
                  <a:lnTo>
                    <a:pt x="1316" y="370"/>
                  </a:lnTo>
                  <a:lnTo>
                    <a:pt x="1305" y="365"/>
                  </a:lnTo>
                  <a:lnTo>
                    <a:pt x="1298" y="365"/>
                  </a:lnTo>
                  <a:lnTo>
                    <a:pt x="1294" y="367"/>
                  </a:lnTo>
                  <a:lnTo>
                    <a:pt x="1286" y="371"/>
                  </a:lnTo>
                  <a:lnTo>
                    <a:pt x="1264" y="374"/>
                  </a:lnTo>
                  <a:lnTo>
                    <a:pt x="1255" y="378"/>
                  </a:lnTo>
                  <a:lnTo>
                    <a:pt x="1251" y="386"/>
                  </a:lnTo>
                  <a:lnTo>
                    <a:pt x="1247" y="396"/>
                  </a:lnTo>
                  <a:lnTo>
                    <a:pt x="1246" y="404"/>
                  </a:lnTo>
                  <a:lnTo>
                    <a:pt x="1244" y="407"/>
                  </a:lnTo>
                  <a:lnTo>
                    <a:pt x="1246" y="407"/>
                  </a:lnTo>
                  <a:lnTo>
                    <a:pt x="1247" y="406"/>
                  </a:lnTo>
                  <a:lnTo>
                    <a:pt x="1251" y="403"/>
                  </a:lnTo>
                  <a:lnTo>
                    <a:pt x="1257" y="402"/>
                  </a:lnTo>
                  <a:lnTo>
                    <a:pt x="1264" y="399"/>
                  </a:lnTo>
                  <a:lnTo>
                    <a:pt x="1280" y="393"/>
                  </a:lnTo>
                  <a:lnTo>
                    <a:pt x="1287" y="389"/>
                  </a:lnTo>
                  <a:lnTo>
                    <a:pt x="1295" y="385"/>
                  </a:lnTo>
                  <a:lnTo>
                    <a:pt x="1303" y="384"/>
                  </a:lnTo>
                  <a:lnTo>
                    <a:pt x="1310" y="386"/>
                  </a:lnTo>
                  <a:lnTo>
                    <a:pt x="1316" y="392"/>
                  </a:lnTo>
                  <a:lnTo>
                    <a:pt x="1318" y="396"/>
                  </a:lnTo>
                  <a:lnTo>
                    <a:pt x="1318" y="403"/>
                  </a:lnTo>
                  <a:lnTo>
                    <a:pt x="1317" y="406"/>
                  </a:lnTo>
                  <a:lnTo>
                    <a:pt x="1313" y="410"/>
                  </a:lnTo>
                  <a:lnTo>
                    <a:pt x="1313" y="411"/>
                  </a:lnTo>
                  <a:lnTo>
                    <a:pt x="1314" y="413"/>
                  </a:lnTo>
                  <a:lnTo>
                    <a:pt x="1317" y="418"/>
                  </a:lnTo>
                  <a:lnTo>
                    <a:pt x="1321" y="422"/>
                  </a:lnTo>
                  <a:lnTo>
                    <a:pt x="1324" y="423"/>
                  </a:lnTo>
                  <a:lnTo>
                    <a:pt x="1328" y="419"/>
                  </a:lnTo>
                  <a:lnTo>
                    <a:pt x="1329" y="417"/>
                  </a:lnTo>
                  <a:lnTo>
                    <a:pt x="1333" y="414"/>
                  </a:lnTo>
                  <a:lnTo>
                    <a:pt x="1336" y="413"/>
                  </a:lnTo>
                  <a:lnTo>
                    <a:pt x="1337" y="413"/>
                  </a:lnTo>
                  <a:lnTo>
                    <a:pt x="1339" y="414"/>
                  </a:lnTo>
                  <a:lnTo>
                    <a:pt x="1339" y="419"/>
                  </a:lnTo>
                  <a:lnTo>
                    <a:pt x="1340" y="422"/>
                  </a:lnTo>
                  <a:lnTo>
                    <a:pt x="1340" y="429"/>
                  </a:lnTo>
                  <a:lnTo>
                    <a:pt x="1343" y="432"/>
                  </a:lnTo>
                  <a:lnTo>
                    <a:pt x="1346" y="433"/>
                  </a:lnTo>
                  <a:lnTo>
                    <a:pt x="1348" y="433"/>
                  </a:lnTo>
                  <a:lnTo>
                    <a:pt x="1359" y="422"/>
                  </a:lnTo>
                  <a:lnTo>
                    <a:pt x="1361" y="419"/>
                  </a:lnTo>
                  <a:lnTo>
                    <a:pt x="1363" y="419"/>
                  </a:lnTo>
                  <a:lnTo>
                    <a:pt x="1365" y="421"/>
                  </a:lnTo>
                  <a:lnTo>
                    <a:pt x="1370" y="429"/>
                  </a:lnTo>
                  <a:lnTo>
                    <a:pt x="1374" y="443"/>
                  </a:lnTo>
                  <a:lnTo>
                    <a:pt x="1373" y="447"/>
                  </a:lnTo>
                  <a:lnTo>
                    <a:pt x="1368" y="450"/>
                  </a:lnTo>
                  <a:lnTo>
                    <a:pt x="1361" y="452"/>
                  </a:lnTo>
                  <a:lnTo>
                    <a:pt x="1353" y="454"/>
                  </a:lnTo>
                  <a:lnTo>
                    <a:pt x="1348" y="455"/>
                  </a:lnTo>
                  <a:lnTo>
                    <a:pt x="1343" y="456"/>
                  </a:lnTo>
                  <a:lnTo>
                    <a:pt x="1333" y="459"/>
                  </a:lnTo>
                  <a:lnTo>
                    <a:pt x="1325" y="460"/>
                  </a:lnTo>
                  <a:lnTo>
                    <a:pt x="1320" y="462"/>
                  </a:lnTo>
                  <a:lnTo>
                    <a:pt x="1316" y="465"/>
                  </a:lnTo>
                  <a:lnTo>
                    <a:pt x="1310" y="469"/>
                  </a:lnTo>
                  <a:lnTo>
                    <a:pt x="1305" y="474"/>
                  </a:lnTo>
                  <a:lnTo>
                    <a:pt x="1298" y="476"/>
                  </a:lnTo>
                  <a:lnTo>
                    <a:pt x="1292" y="473"/>
                  </a:lnTo>
                  <a:lnTo>
                    <a:pt x="1290" y="467"/>
                  </a:lnTo>
                  <a:lnTo>
                    <a:pt x="1290" y="459"/>
                  </a:lnTo>
                  <a:lnTo>
                    <a:pt x="1288" y="451"/>
                  </a:lnTo>
                  <a:lnTo>
                    <a:pt x="1288" y="448"/>
                  </a:lnTo>
                  <a:lnTo>
                    <a:pt x="1284" y="448"/>
                  </a:lnTo>
                  <a:lnTo>
                    <a:pt x="1283" y="450"/>
                  </a:lnTo>
                  <a:lnTo>
                    <a:pt x="1280" y="451"/>
                  </a:lnTo>
                  <a:lnTo>
                    <a:pt x="1279" y="452"/>
                  </a:lnTo>
                  <a:lnTo>
                    <a:pt x="1277" y="455"/>
                  </a:lnTo>
                  <a:lnTo>
                    <a:pt x="1275" y="458"/>
                  </a:lnTo>
                  <a:lnTo>
                    <a:pt x="1272" y="459"/>
                  </a:lnTo>
                  <a:lnTo>
                    <a:pt x="1265" y="459"/>
                  </a:lnTo>
                  <a:lnTo>
                    <a:pt x="1262" y="460"/>
                  </a:lnTo>
                  <a:lnTo>
                    <a:pt x="1258" y="460"/>
                  </a:lnTo>
                  <a:lnTo>
                    <a:pt x="1254" y="462"/>
                  </a:lnTo>
                  <a:lnTo>
                    <a:pt x="1249" y="465"/>
                  </a:lnTo>
                  <a:lnTo>
                    <a:pt x="1244" y="467"/>
                  </a:lnTo>
                  <a:lnTo>
                    <a:pt x="1242" y="470"/>
                  </a:lnTo>
                  <a:lnTo>
                    <a:pt x="1239" y="476"/>
                  </a:lnTo>
                  <a:lnTo>
                    <a:pt x="1238" y="480"/>
                  </a:lnTo>
                  <a:lnTo>
                    <a:pt x="1240" y="488"/>
                  </a:lnTo>
                  <a:lnTo>
                    <a:pt x="1249" y="502"/>
                  </a:lnTo>
                  <a:lnTo>
                    <a:pt x="1249" y="507"/>
                  </a:lnTo>
                  <a:lnTo>
                    <a:pt x="1243" y="510"/>
                  </a:lnTo>
                  <a:lnTo>
                    <a:pt x="1232" y="510"/>
                  </a:lnTo>
                  <a:lnTo>
                    <a:pt x="1221" y="508"/>
                  </a:lnTo>
                  <a:lnTo>
                    <a:pt x="1213" y="507"/>
                  </a:lnTo>
                  <a:lnTo>
                    <a:pt x="1205" y="507"/>
                  </a:lnTo>
                  <a:lnTo>
                    <a:pt x="1202" y="508"/>
                  </a:lnTo>
                  <a:lnTo>
                    <a:pt x="1199" y="511"/>
                  </a:lnTo>
                  <a:lnTo>
                    <a:pt x="1198" y="514"/>
                  </a:lnTo>
                  <a:lnTo>
                    <a:pt x="1198" y="517"/>
                  </a:lnTo>
                  <a:lnTo>
                    <a:pt x="1199" y="519"/>
                  </a:lnTo>
                  <a:lnTo>
                    <a:pt x="1199" y="524"/>
                  </a:lnTo>
                  <a:lnTo>
                    <a:pt x="1198" y="526"/>
                  </a:lnTo>
                  <a:lnTo>
                    <a:pt x="1195" y="528"/>
                  </a:lnTo>
                  <a:lnTo>
                    <a:pt x="1190" y="528"/>
                  </a:lnTo>
                  <a:lnTo>
                    <a:pt x="1187" y="529"/>
                  </a:lnTo>
                  <a:lnTo>
                    <a:pt x="1186" y="530"/>
                  </a:lnTo>
                  <a:lnTo>
                    <a:pt x="1184" y="533"/>
                  </a:lnTo>
                  <a:lnTo>
                    <a:pt x="1184" y="536"/>
                  </a:lnTo>
                  <a:lnTo>
                    <a:pt x="1187" y="541"/>
                  </a:lnTo>
                  <a:lnTo>
                    <a:pt x="1187" y="547"/>
                  </a:lnTo>
                  <a:lnTo>
                    <a:pt x="1186" y="550"/>
                  </a:lnTo>
                  <a:lnTo>
                    <a:pt x="1180" y="555"/>
                  </a:lnTo>
                  <a:lnTo>
                    <a:pt x="1177" y="556"/>
                  </a:lnTo>
                  <a:lnTo>
                    <a:pt x="1175" y="556"/>
                  </a:lnTo>
                  <a:lnTo>
                    <a:pt x="1171" y="552"/>
                  </a:lnTo>
                  <a:lnTo>
                    <a:pt x="1168" y="551"/>
                  </a:lnTo>
                  <a:lnTo>
                    <a:pt x="1165" y="551"/>
                  </a:lnTo>
                  <a:lnTo>
                    <a:pt x="1164" y="552"/>
                  </a:lnTo>
                  <a:lnTo>
                    <a:pt x="1164" y="555"/>
                  </a:lnTo>
                  <a:lnTo>
                    <a:pt x="1165" y="565"/>
                  </a:lnTo>
                  <a:lnTo>
                    <a:pt x="1176" y="584"/>
                  </a:lnTo>
                  <a:lnTo>
                    <a:pt x="1177" y="589"/>
                  </a:lnTo>
                  <a:lnTo>
                    <a:pt x="1172" y="593"/>
                  </a:lnTo>
                  <a:lnTo>
                    <a:pt x="1165" y="596"/>
                  </a:lnTo>
                  <a:lnTo>
                    <a:pt x="1157" y="600"/>
                  </a:lnTo>
                  <a:lnTo>
                    <a:pt x="1152" y="604"/>
                  </a:lnTo>
                  <a:lnTo>
                    <a:pt x="1145" y="613"/>
                  </a:lnTo>
                  <a:lnTo>
                    <a:pt x="1135" y="624"/>
                  </a:lnTo>
                  <a:lnTo>
                    <a:pt x="1126" y="636"/>
                  </a:lnTo>
                  <a:lnTo>
                    <a:pt x="1116" y="643"/>
                  </a:lnTo>
                  <a:lnTo>
                    <a:pt x="1108" y="648"/>
                  </a:lnTo>
                  <a:lnTo>
                    <a:pt x="1102" y="656"/>
                  </a:lnTo>
                  <a:lnTo>
                    <a:pt x="1100" y="663"/>
                  </a:lnTo>
                  <a:lnTo>
                    <a:pt x="1101" y="670"/>
                  </a:lnTo>
                  <a:lnTo>
                    <a:pt x="1105" y="678"/>
                  </a:lnTo>
                  <a:lnTo>
                    <a:pt x="1113" y="703"/>
                  </a:lnTo>
                  <a:lnTo>
                    <a:pt x="1116" y="713"/>
                  </a:lnTo>
                  <a:lnTo>
                    <a:pt x="1117" y="719"/>
                  </a:lnTo>
                  <a:lnTo>
                    <a:pt x="1117" y="728"/>
                  </a:lnTo>
                  <a:lnTo>
                    <a:pt x="1115" y="737"/>
                  </a:lnTo>
                  <a:lnTo>
                    <a:pt x="1112" y="743"/>
                  </a:lnTo>
                  <a:lnTo>
                    <a:pt x="1106" y="745"/>
                  </a:lnTo>
                  <a:lnTo>
                    <a:pt x="1101" y="743"/>
                  </a:lnTo>
                  <a:lnTo>
                    <a:pt x="1100" y="740"/>
                  </a:lnTo>
                  <a:lnTo>
                    <a:pt x="1098" y="736"/>
                  </a:lnTo>
                  <a:lnTo>
                    <a:pt x="1098" y="733"/>
                  </a:lnTo>
                  <a:lnTo>
                    <a:pt x="1097" y="729"/>
                  </a:lnTo>
                  <a:lnTo>
                    <a:pt x="1094" y="726"/>
                  </a:lnTo>
                  <a:lnTo>
                    <a:pt x="1091" y="725"/>
                  </a:lnTo>
                  <a:lnTo>
                    <a:pt x="1085" y="719"/>
                  </a:lnTo>
                  <a:lnTo>
                    <a:pt x="1080" y="708"/>
                  </a:lnTo>
                  <a:lnTo>
                    <a:pt x="1076" y="695"/>
                  </a:lnTo>
                  <a:lnTo>
                    <a:pt x="1075" y="682"/>
                  </a:lnTo>
                  <a:lnTo>
                    <a:pt x="1074" y="678"/>
                  </a:lnTo>
                  <a:lnTo>
                    <a:pt x="1074" y="676"/>
                  </a:lnTo>
                  <a:lnTo>
                    <a:pt x="1072" y="674"/>
                  </a:lnTo>
                  <a:lnTo>
                    <a:pt x="1071" y="674"/>
                  </a:lnTo>
                  <a:lnTo>
                    <a:pt x="1068" y="677"/>
                  </a:lnTo>
                  <a:lnTo>
                    <a:pt x="1067" y="680"/>
                  </a:lnTo>
                  <a:lnTo>
                    <a:pt x="1061" y="682"/>
                  </a:lnTo>
                  <a:lnTo>
                    <a:pt x="1056" y="680"/>
                  </a:lnTo>
                  <a:lnTo>
                    <a:pt x="1053" y="676"/>
                  </a:lnTo>
                  <a:lnTo>
                    <a:pt x="1050" y="673"/>
                  </a:lnTo>
                  <a:lnTo>
                    <a:pt x="1048" y="667"/>
                  </a:lnTo>
                  <a:lnTo>
                    <a:pt x="1045" y="666"/>
                  </a:lnTo>
                  <a:lnTo>
                    <a:pt x="1039" y="669"/>
                  </a:lnTo>
                  <a:lnTo>
                    <a:pt x="1031" y="671"/>
                  </a:lnTo>
                  <a:lnTo>
                    <a:pt x="1024" y="674"/>
                  </a:lnTo>
                  <a:lnTo>
                    <a:pt x="1002" y="674"/>
                  </a:lnTo>
                  <a:lnTo>
                    <a:pt x="998" y="676"/>
                  </a:lnTo>
                  <a:lnTo>
                    <a:pt x="997" y="677"/>
                  </a:lnTo>
                  <a:lnTo>
                    <a:pt x="996" y="680"/>
                  </a:lnTo>
                  <a:lnTo>
                    <a:pt x="996" y="682"/>
                  </a:lnTo>
                  <a:lnTo>
                    <a:pt x="994" y="685"/>
                  </a:lnTo>
                  <a:lnTo>
                    <a:pt x="994" y="687"/>
                  </a:lnTo>
                  <a:lnTo>
                    <a:pt x="992" y="689"/>
                  </a:lnTo>
                  <a:lnTo>
                    <a:pt x="989" y="689"/>
                  </a:lnTo>
                  <a:lnTo>
                    <a:pt x="986" y="688"/>
                  </a:lnTo>
                  <a:lnTo>
                    <a:pt x="982" y="687"/>
                  </a:lnTo>
                  <a:lnTo>
                    <a:pt x="974" y="682"/>
                  </a:lnTo>
                  <a:lnTo>
                    <a:pt x="963" y="680"/>
                  </a:lnTo>
                  <a:lnTo>
                    <a:pt x="937" y="680"/>
                  </a:lnTo>
                  <a:lnTo>
                    <a:pt x="931" y="682"/>
                  </a:lnTo>
                  <a:lnTo>
                    <a:pt x="929" y="688"/>
                  </a:lnTo>
                  <a:lnTo>
                    <a:pt x="923" y="693"/>
                  </a:lnTo>
                  <a:lnTo>
                    <a:pt x="916" y="699"/>
                  </a:lnTo>
                  <a:lnTo>
                    <a:pt x="910" y="702"/>
                  </a:lnTo>
                  <a:lnTo>
                    <a:pt x="907" y="703"/>
                  </a:lnTo>
                  <a:lnTo>
                    <a:pt x="904" y="706"/>
                  </a:lnTo>
                  <a:lnTo>
                    <a:pt x="900" y="707"/>
                  </a:lnTo>
                  <a:lnTo>
                    <a:pt x="897" y="710"/>
                  </a:lnTo>
                  <a:lnTo>
                    <a:pt x="894" y="714"/>
                  </a:lnTo>
                  <a:lnTo>
                    <a:pt x="893" y="715"/>
                  </a:lnTo>
                  <a:lnTo>
                    <a:pt x="893" y="718"/>
                  </a:lnTo>
                  <a:lnTo>
                    <a:pt x="899" y="724"/>
                  </a:lnTo>
                  <a:lnTo>
                    <a:pt x="900" y="732"/>
                  </a:lnTo>
                  <a:lnTo>
                    <a:pt x="900" y="741"/>
                  </a:lnTo>
                  <a:lnTo>
                    <a:pt x="897" y="751"/>
                  </a:lnTo>
                  <a:lnTo>
                    <a:pt x="894" y="763"/>
                  </a:lnTo>
                  <a:lnTo>
                    <a:pt x="894" y="778"/>
                  </a:lnTo>
                  <a:lnTo>
                    <a:pt x="896" y="796"/>
                  </a:lnTo>
                  <a:lnTo>
                    <a:pt x="900" y="809"/>
                  </a:lnTo>
                  <a:lnTo>
                    <a:pt x="905" y="818"/>
                  </a:lnTo>
                  <a:lnTo>
                    <a:pt x="914" y="828"/>
                  </a:lnTo>
                  <a:lnTo>
                    <a:pt x="930" y="844"/>
                  </a:lnTo>
                  <a:lnTo>
                    <a:pt x="937" y="848"/>
                  </a:lnTo>
                  <a:lnTo>
                    <a:pt x="944" y="847"/>
                  </a:lnTo>
                  <a:lnTo>
                    <a:pt x="951" y="843"/>
                  </a:lnTo>
                  <a:lnTo>
                    <a:pt x="959" y="837"/>
                  </a:lnTo>
                  <a:lnTo>
                    <a:pt x="966" y="837"/>
                  </a:lnTo>
                  <a:lnTo>
                    <a:pt x="967" y="839"/>
                  </a:lnTo>
                  <a:lnTo>
                    <a:pt x="968" y="839"/>
                  </a:lnTo>
                  <a:lnTo>
                    <a:pt x="970" y="840"/>
                  </a:lnTo>
                  <a:lnTo>
                    <a:pt x="972" y="840"/>
                  </a:lnTo>
                  <a:lnTo>
                    <a:pt x="975" y="839"/>
                  </a:lnTo>
                  <a:lnTo>
                    <a:pt x="977" y="836"/>
                  </a:lnTo>
                  <a:lnTo>
                    <a:pt x="979" y="832"/>
                  </a:lnTo>
                  <a:lnTo>
                    <a:pt x="979" y="822"/>
                  </a:lnTo>
                  <a:lnTo>
                    <a:pt x="978" y="817"/>
                  </a:lnTo>
                  <a:lnTo>
                    <a:pt x="979" y="811"/>
                  </a:lnTo>
                  <a:lnTo>
                    <a:pt x="981" y="807"/>
                  </a:lnTo>
                  <a:lnTo>
                    <a:pt x="985" y="803"/>
                  </a:lnTo>
                  <a:lnTo>
                    <a:pt x="989" y="802"/>
                  </a:lnTo>
                  <a:lnTo>
                    <a:pt x="1004" y="802"/>
                  </a:lnTo>
                  <a:lnTo>
                    <a:pt x="1015" y="799"/>
                  </a:lnTo>
                  <a:lnTo>
                    <a:pt x="1024" y="799"/>
                  </a:lnTo>
                  <a:lnTo>
                    <a:pt x="1028" y="802"/>
                  </a:lnTo>
                  <a:lnTo>
                    <a:pt x="1031" y="818"/>
                  </a:lnTo>
                  <a:lnTo>
                    <a:pt x="1030" y="828"/>
                  </a:lnTo>
                  <a:lnTo>
                    <a:pt x="1024" y="835"/>
                  </a:lnTo>
                  <a:lnTo>
                    <a:pt x="1019" y="843"/>
                  </a:lnTo>
                  <a:lnTo>
                    <a:pt x="1016" y="852"/>
                  </a:lnTo>
                  <a:lnTo>
                    <a:pt x="1018" y="862"/>
                  </a:lnTo>
                  <a:lnTo>
                    <a:pt x="1016" y="872"/>
                  </a:lnTo>
                  <a:lnTo>
                    <a:pt x="1015" y="876"/>
                  </a:lnTo>
                  <a:lnTo>
                    <a:pt x="1012" y="881"/>
                  </a:lnTo>
                  <a:lnTo>
                    <a:pt x="1012" y="883"/>
                  </a:lnTo>
                  <a:lnTo>
                    <a:pt x="1011" y="884"/>
                  </a:lnTo>
                  <a:lnTo>
                    <a:pt x="1011" y="885"/>
                  </a:lnTo>
                  <a:lnTo>
                    <a:pt x="1023" y="885"/>
                  </a:lnTo>
                  <a:lnTo>
                    <a:pt x="1026" y="887"/>
                  </a:lnTo>
                  <a:lnTo>
                    <a:pt x="1027" y="887"/>
                  </a:lnTo>
                  <a:lnTo>
                    <a:pt x="1030" y="889"/>
                  </a:lnTo>
                  <a:lnTo>
                    <a:pt x="1033" y="889"/>
                  </a:lnTo>
                  <a:lnTo>
                    <a:pt x="1041" y="888"/>
                  </a:lnTo>
                  <a:lnTo>
                    <a:pt x="1048" y="883"/>
                  </a:lnTo>
                  <a:lnTo>
                    <a:pt x="1056" y="880"/>
                  </a:lnTo>
                  <a:lnTo>
                    <a:pt x="1061" y="883"/>
                  </a:lnTo>
                  <a:lnTo>
                    <a:pt x="1068" y="887"/>
                  </a:lnTo>
                  <a:lnTo>
                    <a:pt x="1074" y="895"/>
                  </a:lnTo>
                  <a:lnTo>
                    <a:pt x="1078" y="903"/>
                  </a:lnTo>
                  <a:lnTo>
                    <a:pt x="1079" y="910"/>
                  </a:lnTo>
                  <a:lnTo>
                    <a:pt x="1076" y="922"/>
                  </a:lnTo>
                  <a:lnTo>
                    <a:pt x="1074" y="937"/>
                  </a:lnTo>
                  <a:lnTo>
                    <a:pt x="1074" y="954"/>
                  </a:lnTo>
                  <a:lnTo>
                    <a:pt x="1075" y="965"/>
                  </a:lnTo>
                  <a:lnTo>
                    <a:pt x="1079" y="973"/>
                  </a:lnTo>
                  <a:lnTo>
                    <a:pt x="1082" y="977"/>
                  </a:lnTo>
                  <a:lnTo>
                    <a:pt x="1085" y="983"/>
                  </a:lnTo>
                  <a:lnTo>
                    <a:pt x="1090" y="988"/>
                  </a:lnTo>
                  <a:lnTo>
                    <a:pt x="1093" y="989"/>
                  </a:lnTo>
                  <a:lnTo>
                    <a:pt x="1097" y="991"/>
                  </a:lnTo>
                  <a:lnTo>
                    <a:pt x="1101" y="989"/>
                  </a:lnTo>
                  <a:lnTo>
                    <a:pt x="1112" y="984"/>
                  </a:lnTo>
                  <a:lnTo>
                    <a:pt x="1119" y="980"/>
                  </a:lnTo>
                  <a:lnTo>
                    <a:pt x="1124" y="974"/>
                  </a:lnTo>
                  <a:lnTo>
                    <a:pt x="1128" y="974"/>
                  </a:lnTo>
                  <a:lnTo>
                    <a:pt x="1134" y="976"/>
                  </a:lnTo>
                  <a:lnTo>
                    <a:pt x="1139" y="980"/>
                  </a:lnTo>
                  <a:lnTo>
                    <a:pt x="1145" y="985"/>
                  </a:lnTo>
                  <a:lnTo>
                    <a:pt x="1146" y="988"/>
                  </a:lnTo>
                  <a:lnTo>
                    <a:pt x="1146" y="989"/>
                  </a:lnTo>
                  <a:lnTo>
                    <a:pt x="1149" y="992"/>
                  </a:lnTo>
                  <a:lnTo>
                    <a:pt x="1156" y="992"/>
                  </a:lnTo>
                  <a:lnTo>
                    <a:pt x="1160" y="991"/>
                  </a:lnTo>
                  <a:lnTo>
                    <a:pt x="1164" y="988"/>
                  </a:lnTo>
                  <a:lnTo>
                    <a:pt x="1167" y="985"/>
                  </a:lnTo>
                  <a:lnTo>
                    <a:pt x="1172" y="977"/>
                  </a:lnTo>
                  <a:lnTo>
                    <a:pt x="1176" y="972"/>
                  </a:lnTo>
                  <a:lnTo>
                    <a:pt x="1183" y="962"/>
                  </a:lnTo>
                  <a:lnTo>
                    <a:pt x="1191" y="955"/>
                  </a:lnTo>
                  <a:lnTo>
                    <a:pt x="1198" y="951"/>
                  </a:lnTo>
                  <a:lnTo>
                    <a:pt x="1203" y="948"/>
                  </a:lnTo>
                  <a:lnTo>
                    <a:pt x="1210" y="943"/>
                  </a:lnTo>
                  <a:lnTo>
                    <a:pt x="1219" y="937"/>
                  </a:lnTo>
                  <a:lnTo>
                    <a:pt x="1225" y="936"/>
                  </a:lnTo>
                  <a:lnTo>
                    <a:pt x="1228" y="939"/>
                  </a:lnTo>
                  <a:lnTo>
                    <a:pt x="1228" y="943"/>
                  </a:lnTo>
                  <a:lnTo>
                    <a:pt x="1225" y="948"/>
                  </a:lnTo>
                  <a:lnTo>
                    <a:pt x="1223" y="955"/>
                  </a:lnTo>
                  <a:lnTo>
                    <a:pt x="1221" y="959"/>
                  </a:lnTo>
                  <a:lnTo>
                    <a:pt x="1221" y="977"/>
                  </a:lnTo>
                  <a:lnTo>
                    <a:pt x="1223" y="985"/>
                  </a:lnTo>
                  <a:lnTo>
                    <a:pt x="1225" y="989"/>
                  </a:lnTo>
                  <a:lnTo>
                    <a:pt x="1228" y="988"/>
                  </a:lnTo>
                  <a:lnTo>
                    <a:pt x="1228" y="981"/>
                  </a:lnTo>
                  <a:lnTo>
                    <a:pt x="1229" y="972"/>
                  </a:lnTo>
                  <a:lnTo>
                    <a:pt x="1232" y="963"/>
                  </a:lnTo>
                  <a:lnTo>
                    <a:pt x="1239" y="954"/>
                  </a:lnTo>
                  <a:lnTo>
                    <a:pt x="1247" y="948"/>
                  </a:lnTo>
                  <a:lnTo>
                    <a:pt x="1254" y="946"/>
                  </a:lnTo>
                  <a:lnTo>
                    <a:pt x="1257" y="948"/>
                  </a:lnTo>
                  <a:lnTo>
                    <a:pt x="1258" y="951"/>
                  </a:lnTo>
                  <a:lnTo>
                    <a:pt x="1261" y="954"/>
                  </a:lnTo>
                  <a:lnTo>
                    <a:pt x="1262" y="958"/>
                  </a:lnTo>
                  <a:lnTo>
                    <a:pt x="1265" y="963"/>
                  </a:lnTo>
                  <a:lnTo>
                    <a:pt x="1268" y="965"/>
                  </a:lnTo>
                  <a:lnTo>
                    <a:pt x="1269" y="966"/>
                  </a:lnTo>
                  <a:lnTo>
                    <a:pt x="1272" y="965"/>
                  </a:lnTo>
                  <a:lnTo>
                    <a:pt x="1279" y="961"/>
                  </a:lnTo>
                  <a:lnTo>
                    <a:pt x="1286" y="959"/>
                  </a:lnTo>
                  <a:lnTo>
                    <a:pt x="1292" y="961"/>
                  </a:lnTo>
                  <a:lnTo>
                    <a:pt x="1298" y="966"/>
                  </a:lnTo>
                  <a:lnTo>
                    <a:pt x="1299" y="970"/>
                  </a:lnTo>
                  <a:lnTo>
                    <a:pt x="1302" y="974"/>
                  </a:lnTo>
                  <a:lnTo>
                    <a:pt x="1303" y="976"/>
                  </a:lnTo>
                  <a:lnTo>
                    <a:pt x="1303" y="977"/>
                  </a:lnTo>
                  <a:lnTo>
                    <a:pt x="1305" y="974"/>
                  </a:lnTo>
                  <a:lnTo>
                    <a:pt x="1307" y="973"/>
                  </a:lnTo>
                  <a:lnTo>
                    <a:pt x="1309" y="969"/>
                  </a:lnTo>
                  <a:lnTo>
                    <a:pt x="1309" y="966"/>
                  </a:lnTo>
                  <a:lnTo>
                    <a:pt x="1311" y="961"/>
                  </a:lnTo>
                  <a:lnTo>
                    <a:pt x="1318" y="958"/>
                  </a:lnTo>
                  <a:lnTo>
                    <a:pt x="1328" y="956"/>
                  </a:lnTo>
                  <a:lnTo>
                    <a:pt x="1337" y="961"/>
                  </a:lnTo>
                  <a:lnTo>
                    <a:pt x="1342" y="963"/>
                  </a:lnTo>
                  <a:lnTo>
                    <a:pt x="1344" y="966"/>
                  </a:lnTo>
                  <a:lnTo>
                    <a:pt x="1346" y="969"/>
                  </a:lnTo>
                  <a:lnTo>
                    <a:pt x="1346" y="970"/>
                  </a:lnTo>
                  <a:lnTo>
                    <a:pt x="1347" y="970"/>
                  </a:lnTo>
                  <a:lnTo>
                    <a:pt x="1347" y="972"/>
                  </a:lnTo>
                  <a:lnTo>
                    <a:pt x="1351" y="972"/>
                  </a:lnTo>
                  <a:lnTo>
                    <a:pt x="1353" y="969"/>
                  </a:lnTo>
                  <a:lnTo>
                    <a:pt x="1355" y="966"/>
                  </a:lnTo>
                  <a:lnTo>
                    <a:pt x="1358" y="962"/>
                  </a:lnTo>
                  <a:lnTo>
                    <a:pt x="1359" y="958"/>
                  </a:lnTo>
                  <a:lnTo>
                    <a:pt x="1363" y="954"/>
                  </a:lnTo>
                  <a:lnTo>
                    <a:pt x="1365" y="956"/>
                  </a:lnTo>
                  <a:lnTo>
                    <a:pt x="1363" y="965"/>
                  </a:lnTo>
                  <a:lnTo>
                    <a:pt x="1361" y="976"/>
                  </a:lnTo>
                  <a:lnTo>
                    <a:pt x="1354" y="989"/>
                  </a:lnTo>
                  <a:lnTo>
                    <a:pt x="1354" y="993"/>
                  </a:lnTo>
                  <a:lnTo>
                    <a:pt x="1355" y="993"/>
                  </a:lnTo>
                  <a:lnTo>
                    <a:pt x="1357" y="995"/>
                  </a:lnTo>
                  <a:lnTo>
                    <a:pt x="1359" y="993"/>
                  </a:lnTo>
                  <a:lnTo>
                    <a:pt x="1362" y="993"/>
                  </a:lnTo>
                  <a:lnTo>
                    <a:pt x="1363" y="995"/>
                  </a:lnTo>
                  <a:lnTo>
                    <a:pt x="1365" y="998"/>
                  </a:lnTo>
                  <a:lnTo>
                    <a:pt x="1366" y="999"/>
                  </a:lnTo>
                  <a:lnTo>
                    <a:pt x="1372" y="999"/>
                  </a:lnTo>
                  <a:lnTo>
                    <a:pt x="1374" y="998"/>
                  </a:lnTo>
                  <a:lnTo>
                    <a:pt x="1380" y="998"/>
                  </a:lnTo>
                  <a:lnTo>
                    <a:pt x="1383" y="999"/>
                  </a:lnTo>
                  <a:lnTo>
                    <a:pt x="1384" y="1002"/>
                  </a:lnTo>
                  <a:lnTo>
                    <a:pt x="1389" y="1007"/>
                  </a:lnTo>
                  <a:lnTo>
                    <a:pt x="1395" y="1015"/>
                  </a:lnTo>
                  <a:lnTo>
                    <a:pt x="1402" y="1026"/>
                  </a:lnTo>
                  <a:lnTo>
                    <a:pt x="1407" y="1032"/>
                  </a:lnTo>
                  <a:lnTo>
                    <a:pt x="1413" y="1032"/>
                  </a:lnTo>
                  <a:lnTo>
                    <a:pt x="1420" y="1028"/>
                  </a:lnTo>
                  <a:lnTo>
                    <a:pt x="1429" y="1025"/>
                  </a:lnTo>
                  <a:lnTo>
                    <a:pt x="1440" y="1026"/>
                  </a:lnTo>
                  <a:lnTo>
                    <a:pt x="1451" y="1035"/>
                  </a:lnTo>
                  <a:lnTo>
                    <a:pt x="1462" y="1046"/>
                  </a:lnTo>
                  <a:lnTo>
                    <a:pt x="1473" y="1058"/>
                  </a:lnTo>
                  <a:lnTo>
                    <a:pt x="1480" y="1069"/>
                  </a:lnTo>
                  <a:lnTo>
                    <a:pt x="1484" y="1078"/>
                  </a:lnTo>
                  <a:lnTo>
                    <a:pt x="1488" y="1084"/>
                  </a:lnTo>
                  <a:lnTo>
                    <a:pt x="1492" y="1087"/>
                  </a:lnTo>
                  <a:lnTo>
                    <a:pt x="1497" y="1089"/>
                  </a:lnTo>
                  <a:lnTo>
                    <a:pt x="1500" y="1092"/>
                  </a:lnTo>
                  <a:lnTo>
                    <a:pt x="1502" y="1096"/>
                  </a:lnTo>
                  <a:lnTo>
                    <a:pt x="1502" y="1099"/>
                  </a:lnTo>
                  <a:lnTo>
                    <a:pt x="1503" y="1103"/>
                  </a:lnTo>
                  <a:lnTo>
                    <a:pt x="1503" y="1106"/>
                  </a:lnTo>
                  <a:lnTo>
                    <a:pt x="1500" y="1111"/>
                  </a:lnTo>
                  <a:lnTo>
                    <a:pt x="1492" y="1117"/>
                  </a:lnTo>
                  <a:lnTo>
                    <a:pt x="1482" y="1122"/>
                  </a:lnTo>
                  <a:lnTo>
                    <a:pt x="1473" y="1125"/>
                  </a:lnTo>
                  <a:lnTo>
                    <a:pt x="1467" y="1128"/>
                  </a:lnTo>
                  <a:lnTo>
                    <a:pt x="1466" y="1131"/>
                  </a:lnTo>
                  <a:lnTo>
                    <a:pt x="1466" y="1135"/>
                  </a:lnTo>
                  <a:lnTo>
                    <a:pt x="1467" y="1136"/>
                  </a:lnTo>
                  <a:lnTo>
                    <a:pt x="1470" y="1136"/>
                  </a:lnTo>
                  <a:lnTo>
                    <a:pt x="1474" y="1137"/>
                  </a:lnTo>
                  <a:lnTo>
                    <a:pt x="1485" y="1135"/>
                  </a:lnTo>
                  <a:lnTo>
                    <a:pt x="1488" y="1133"/>
                  </a:lnTo>
                  <a:lnTo>
                    <a:pt x="1492" y="1129"/>
                  </a:lnTo>
                  <a:lnTo>
                    <a:pt x="1493" y="1126"/>
                  </a:lnTo>
                  <a:lnTo>
                    <a:pt x="1497" y="1122"/>
                  </a:lnTo>
                  <a:lnTo>
                    <a:pt x="1500" y="1121"/>
                  </a:lnTo>
                  <a:lnTo>
                    <a:pt x="1504" y="1120"/>
                  </a:lnTo>
                  <a:lnTo>
                    <a:pt x="1508" y="1121"/>
                  </a:lnTo>
                  <a:lnTo>
                    <a:pt x="1514" y="1124"/>
                  </a:lnTo>
                  <a:lnTo>
                    <a:pt x="1515" y="1128"/>
                  </a:lnTo>
                  <a:lnTo>
                    <a:pt x="1515" y="1132"/>
                  </a:lnTo>
                  <a:lnTo>
                    <a:pt x="1514" y="1136"/>
                  </a:lnTo>
                  <a:lnTo>
                    <a:pt x="1511" y="1141"/>
                  </a:lnTo>
                  <a:lnTo>
                    <a:pt x="1508" y="1146"/>
                  </a:lnTo>
                  <a:lnTo>
                    <a:pt x="1504" y="1148"/>
                  </a:lnTo>
                  <a:lnTo>
                    <a:pt x="1502" y="1151"/>
                  </a:lnTo>
                  <a:lnTo>
                    <a:pt x="1497" y="1154"/>
                  </a:lnTo>
                  <a:lnTo>
                    <a:pt x="1495" y="1155"/>
                  </a:lnTo>
                  <a:lnTo>
                    <a:pt x="1493" y="1157"/>
                  </a:lnTo>
                  <a:lnTo>
                    <a:pt x="1493" y="1159"/>
                  </a:lnTo>
                  <a:lnTo>
                    <a:pt x="1496" y="1159"/>
                  </a:lnTo>
                  <a:lnTo>
                    <a:pt x="1500" y="1161"/>
                  </a:lnTo>
                  <a:lnTo>
                    <a:pt x="1510" y="1161"/>
                  </a:lnTo>
                  <a:lnTo>
                    <a:pt x="1511" y="1159"/>
                  </a:lnTo>
                  <a:lnTo>
                    <a:pt x="1511" y="1155"/>
                  </a:lnTo>
                  <a:lnTo>
                    <a:pt x="1514" y="1147"/>
                  </a:lnTo>
                  <a:lnTo>
                    <a:pt x="1519" y="1139"/>
                  </a:lnTo>
                  <a:lnTo>
                    <a:pt x="1522" y="1136"/>
                  </a:lnTo>
                  <a:lnTo>
                    <a:pt x="1523" y="1133"/>
                  </a:lnTo>
                  <a:lnTo>
                    <a:pt x="1525" y="1133"/>
                  </a:lnTo>
                  <a:lnTo>
                    <a:pt x="1526" y="1132"/>
                  </a:lnTo>
                  <a:lnTo>
                    <a:pt x="1528" y="1132"/>
                  </a:lnTo>
                  <a:lnTo>
                    <a:pt x="1529" y="1133"/>
                  </a:lnTo>
                  <a:lnTo>
                    <a:pt x="1532" y="1133"/>
                  </a:lnTo>
                  <a:lnTo>
                    <a:pt x="1540" y="1135"/>
                  </a:lnTo>
                  <a:lnTo>
                    <a:pt x="1549" y="1137"/>
                  </a:lnTo>
                  <a:lnTo>
                    <a:pt x="1558" y="1141"/>
                  </a:lnTo>
                  <a:lnTo>
                    <a:pt x="1566" y="1147"/>
                  </a:lnTo>
                  <a:lnTo>
                    <a:pt x="1575" y="1154"/>
                  </a:lnTo>
                  <a:lnTo>
                    <a:pt x="1586" y="1161"/>
                  </a:lnTo>
                  <a:lnTo>
                    <a:pt x="1595" y="1165"/>
                  </a:lnTo>
                  <a:lnTo>
                    <a:pt x="1604" y="1165"/>
                  </a:lnTo>
                  <a:lnTo>
                    <a:pt x="1612" y="1162"/>
                  </a:lnTo>
                  <a:lnTo>
                    <a:pt x="1619" y="1162"/>
                  </a:lnTo>
                  <a:lnTo>
                    <a:pt x="1627" y="1166"/>
                  </a:lnTo>
                  <a:lnTo>
                    <a:pt x="1636" y="1173"/>
                  </a:lnTo>
                  <a:lnTo>
                    <a:pt x="1642" y="1180"/>
                  </a:lnTo>
                  <a:lnTo>
                    <a:pt x="1649" y="1185"/>
                  </a:lnTo>
                  <a:lnTo>
                    <a:pt x="1657" y="1189"/>
                  </a:lnTo>
                  <a:lnTo>
                    <a:pt x="1666" y="1192"/>
                  </a:lnTo>
                  <a:lnTo>
                    <a:pt x="1672" y="1195"/>
                  </a:lnTo>
                  <a:lnTo>
                    <a:pt x="1682" y="1202"/>
                  </a:lnTo>
                  <a:lnTo>
                    <a:pt x="1689" y="1214"/>
                  </a:lnTo>
                  <a:lnTo>
                    <a:pt x="1693" y="1226"/>
                  </a:lnTo>
                  <a:lnTo>
                    <a:pt x="1693" y="1236"/>
                  </a:lnTo>
                  <a:lnTo>
                    <a:pt x="1690" y="1247"/>
                  </a:lnTo>
                  <a:lnTo>
                    <a:pt x="1686" y="1258"/>
                  </a:lnTo>
                  <a:lnTo>
                    <a:pt x="1682" y="1268"/>
                  </a:lnTo>
                  <a:lnTo>
                    <a:pt x="1681" y="1273"/>
                  </a:lnTo>
                  <a:lnTo>
                    <a:pt x="1678" y="1278"/>
                  </a:lnTo>
                  <a:lnTo>
                    <a:pt x="1672" y="1287"/>
                  </a:lnTo>
                  <a:lnTo>
                    <a:pt x="1666" y="1296"/>
                  </a:lnTo>
                  <a:lnTo>
                    <a:pt x="1656" y="1307"/>
                  </a:lnTo>
                  <a:lnTo>
                    <a:pt x="1646" y="1317"/>
                  </a:lnTo>
                  <a:lnTo>
                    <a:pt x="1638" y="1329"/>
                  </a:lnTo>
                  <a:lnTo>
                    <a:pt x="1637" y="1342"/>
                  </a:lnTo>
                  <a:lnTo>
                    <a:pt x="1640" y="1351"/>
                  </a:lnTo>
                  <a:lnTo>
                    <a:pt x="1641" y="1358"/>
                  </a:lnTo>
                  <a:lnTo>
                    <a:pt x="1641" y="1365"/>
                  </a:lnTo>
                  <a:lnTo>
                    <a:pt x="1638" y="1374"/>
                  </a:lnTo>
                  <a:lnTo>
                    <a:pt x="1636" y="1385"/>
                  </a:lnTo>
                  <a:lnTo>
                    <a:pt x="1633" y="1394"/>
                  </a:lnTo>
                  <a:lnTo>
                    <a:pt x="1633" y="1400"/>
                  </a:lnTo>
                  <a:lnTo>
                    <a:pt x="1634" y="1407"/>
                  </a:lnTo>
                  <a:lnTo>
                    <a:pt x="1631" y="1414"/>
                  </a:lnTo>
                  <a:lnTo>
                    <a:pt x="1627" y="1422"/>
                  </a:lnTo>
                  <a:lnTo>
                    <a:pt x="1622" y="1429"/>
                  </a:lnTo>
                  <a:lnTo>
                    <a:pt x="1616" y="1440"/>
                  </a:lnTo>
                  <a:lnTo>
                    <a:pt x="1612" y="1453"/>
                  </a:lnTo>
                  <a:lnTo>
                    <a:pt x="1607" y="1462"/>
                  </a:lnTo>
                  <a:lnTo>
                    <a:pt x="1603" y="1466"/>
                  </a:lnTo>
                  <a:lnTo>
                    <a:pt x="1595" y="1469"/>
                  </a:lnTo>
                  <a:lnTo>
                    <a:pt x="1586" y="1469"/>
                  </a:lnTo>
                  <a:lnTo>
                    <a:pt x="1577" y="1472"/>
                  </a:lnTo>
                  <a:lnTo>
                    <a:pt x="1570" y="1474"/>
                  </a:lnTo>
                  <a:lnTo>
                    <a:pt x="1563" y="1476"/>
                  </a:lnTo>
                  <a:lnTo>
                    <a:pt x="1559" y="1479"/>
                  </a:lnTo>
                  <a:lnTo>
                    <a:pt x="1558" y="1480"/>
                  </a:lnTo>
                  <a:lnTo>
                    <a:pt x="1556" y="1480"/>
                  </a:lnTo>
                  <a:lnTo>
                    <a:pt x="1554" y="1481"/>
                  </a:lnTo>
                  <a:lnTo>
                    <a:pt x="1548" y="1485"/>
                  </a:lnTo>
                  <a:lnTo>
                    <a:pt x="1538" y="1489"/>
                  </a:lnTo>
                  <a:lnTo>
                    <a:pt x="1530" y="1496"/>
                  </a:lnTo>
                  <a:lnTo>
                    <a:pt x="1521" y="1502"/>
                  </a:lnTo>
                  <a:lnTo>
                    <a:pt x="1517" y="1509"/>
                  </a:lnTo>
                  <a:lnTo>
                    <a:pt x="1517" y="1517"/>
                  </a:lnTo>
                  <a:lnTo>
                    <a:pt x="1519" y="1526"/>
                  </a:lnTo>
                  <a:lnTo>
                    <a:pt x="1521" y="1536"/>
                  </a:lnTo>
                  <a:lnTo>
                    <a:pt x="1519" y="1544"/>
                  </a:lnTo>
                  <a:lnTo>
                    <a:pt x="1517" y="1548"/>
                  </a:lnTo>
                  <a:lnTo>
                    <a:pt x="1514" y="1551"/>
                  </a:lnTo>
                  <a:lnTo>
                    <a:pt x="1512" y="1551"/>
                  </a:lnTo>
                  <a:lnTo>
                    <a:pt x="1510" y="1553"/>
                  </a:lnTo>
                  <a:lnTo>
                    <a:pt x="1508" y="1553"/>
                  </a:lnTo>
                  <a:lnTo>
                    <a:pt x="1506" y="1554"/>
                  </a:lnTo>
                  <a:lnTo>
                    <a:pt x="1499" y="1568"/>
                  </a:lnTo>
                  <a:lnTo>
                    <a:pt x="1496" y="1572"/>
                  </a:lnTo>
                  <a:lnTo>
                    <a:pt x="1492" y="1576"/>
                  </a:lnTo>
                  <a:lnTo>
                    <a:pt x="1489" y="1577"/>
                  </a:lnTo>
                  <a:lnTo>
                    <a:pt x="1488" y="1579"/>
                  </a:lnTo>
                  <a:lnTo>
                    <a:pt x="1485" y="1580"/>
                  </a:lnTo>
                  <a:lnTo>
                    <a:pt x="1478" y="1590"/>
                  </a:lnTo>
                  <a:lnTo>
                    <a:pt x="1476" y="1605"/>
                  </a:lnTo>
                  <a:lnTo>
                    <a:pt x="1471" y="1614"/>
                  </a:lnTo>
                  <a:lnTo>
                    <a:pt x="1462" y="1627"/>
                  </a:lnTo>
                  <a:lnTo>
                    <a:pt x="1450" y="1640"/>
                  </a:lnTo>
                  <a:lnTo>
                    <a:pt x="1440" y="1648"/>
                  </a:lnTo>
                  <a:lnTo>
                    <a:pt x="1430" y="1651"/>
                  </a:lnTo>
                  <a:lnTo>
                    <a:pt x="1421" y="1650"/>
                  </a:lnTo>
                  <a:lnTo>
                    <a:pt x="1411" y="1647"/>
                  </a:lnTo>
                  <a:lnTo>
                    <a:pt x="1406" y="1642"/>
                  </a:lnTo>
                  <a:lnTo>
                    <a:pt x="1402" y="1633"/>
                  </a:lnTo>
                  <a:lnTo>
                    <a:pt x="1399" y="1622"/>
                  </a:lnTo>
                  <a:lnTo>
                    <a:pt x="1398" y="1613"/>
                  </a:lnTo>
                  <a:lnTo>
                    <a:pt x="1398" y="1606"/>
                  </a:lnTo>
                  <a:lnTo>
                    <a:pt x="1396" y="1606"/>
                  </a:lnTo>
                  <a:lnTo>
                    <a:pt x="1395" y="1613"/>
                  </a:lnTo>
                  <a:lnTo>
                    <a:pt x="1391" y="1622"/>
                  </a:lnTo>
                  <a:lnTo>
                    <a:pt x="1389" y="1632"/>
                  </a:lnTo>
                  <a:lnTo>
                    <a:pt x="1389" y="1637"/>
                  </a:lnTo>
                  <a:lnTo>
                    <a:pt x="1392" y="1643"/>
                  </a:lnTo>
                  <a:lnTo>
                    <a:pt x="1406" y="1657"/>
                  </a:lnTo>
                  <a:lnTo>
                    <a:pt x="1411" y="1661"/>
                  </a:lnTo>
                  <a:lnTo>
                    <a:pt x="1414" y="1664"/>
                  </a:lnTo>
                  <a:lnTo>
                    <a:pt x="1415" y="1666"/>
                  </a:lnTo>
                  <a:lnTo>
                    <a:pt x="1414" y="1669"/>
                  </a:lnTo>
                  <a:lnTo>
                    <a:pt x="1414" y="1673"/>
                  </a:lnTo>
                  <a:lnTo>
                    <a:pt x="1411" y="1677"/>
                  </a:lnTo>
                  <a:lnTo>
                    <a:pt x="1409" y="1683"/>
                  </a:lnTo>
                  <a:lnTo>
                    <a:pt x="1403" y="1690"/>
                  </a:lnTo>
                  <a:lnTo>
                    <a:pt x="1399" y="1698"/>
                  </a:lnTo>
                  <a:lnTo>
                    <a:pt x="1394" y="1705"/>
                  </a:lnTo>
                  <a:lnTo>
                    <a:pt x="1391" y="1707"/>
                  </a:lnTo>
                  <a:lnTo>
                    <a:pt x="1385" y="1709"/>
                  </a:lnTo>
                  <a:lnTo>
                    <a:pt x="1376" y="1710"/>
                  </a:lnTo>
                  <a:lnTo>
                    <a:pt x="1365" y="1711"/>
                  </a:lnTo>
                  <a:lnTo>
                    <a:pt x="1354" y="1711"/>
                  </a:lnTo>
                  <a:lnTo>
                    <a:pt x="1347" y="1710"/>
                  </a:lnTo>
                  <a:lnTo>
                    <a:pt x="1344" y="1709"/>
                  </a:lnTo>
                  <a:lnTo>
                    <a:pt x="1342" y="1710"/>
                  </a:lnTo>
                  <a:lnTo>
                    <a:pt x="1339" y="1716"/>
                  </a:lnTo>
                  <a:lnTo>
                    <a:pt x="1339" y="1732"/>
                  </a:lnTo>
                  <a:lnTo>
                    <a:pt x="1340" y="1735"/>
                  </a:lnTo>
                  <a:lnTo>
                    <a:pt x="1340" y="1739"/>
                  </a:lnTo>
                  <a:lnTo>
                    <a:pt x="1339" y="1740"/>
                  </a:lnTo>
                  <a:lnTo>
                    <a:pt x="1333" y="1740"/>
                  </a:lnTo>
                  <a:lnTo>
                    <a:pt x="1325" y="1737"/>
                  </a:lnTo>
                  <a:lnTo>
                    <a:pt x="1318" y="1736"/>
                  </a:lnTo>
                  <a:lnTo>
                    <a:pt x="1311" y="1733"/>
                  </a:lnTo>
                  <a:lnTo>
                    <a:pt x="1306" y="1733"/>
                  </a:lnTo>
                  <a:lnTo>
                    <a:pt x="1305" y="1735"/>
                  </a:lnTo>
                  <a:lnTo>
                    <a:pt x="1305" y="1739"/>
                  </a:lnTo>
                  <a:lnTo>
                    <a:pt x="1309" y="1751"/>
                  </a:lnTo>
                  <a:lnTo>
                    <a:pt x="1311" y="1754"/>
                  </a:lnTo>
                  <a:lnTo>
                    <a:pt x="1314" y="1755"/>
                  </a:lnTo>
                  <a:lnTo>
                    <a:pt x="1320" y="1755"/>
                  </a:lnTo>
                  <a:lnTo>
                    <a:pt x="1321" y="1754"/>
                  </a:lnTo>
                  <a:lnTo>
                    <a:pt x="1324" y="1754"/>
                  </a:lnTo>
                  <a:lnTo>
                    <a:pt x="1325" y="1755"/>
                  </a:lnTo>
                  <a:lnTo>
                    <a:pt x="1325" y="1757"/>
                  </a:lnTo>
                  <a:lnTo>
                    <a:pt x="1321" y="1765"/>
                  </a:lnTo>
                  <a:lnTo>
                    <a:pt x="1316" y="1773"/>
                  </a:lnTo>
                  <a:lnTo>
                    <a:pt x="1309" y="1780"/>
                  </a:lnTo>
                  <a:lnTo>
                    <a:pt x="1303" y="1787"/>
                  </a:lnTo>
                  <a:lnTo>
                    <a:pt x="1298" y="1796"/>
                  </a:lnTo>
                  <a:lnTo>
                    <a:pt x="1284" y="1810"/>
                  </a:lnTo>
                  <a:lnTo>
                    <a:pt x="1280" y="1813"/>
                  </a:lnTo>
                  <a:lnTo>
                    <a:pt x="1279" y="1817"/>
                  </a:lnTo>
                  <a:lnTo>
                    <a:pt x="1279" y="1824"/>
                  </a:lnTo>
                  <a:lnTo>
                    <a:pt x="1283" y="1825"/>
                  </a:lnTo>
                  <a:lnTo>
                    <a:pt x="1290" y="1825"/>
                  </a:lnTo>
                  <a:lnTo>
                    <a:pt x="1296" y="1827"/>
                  </a:lnTo>
                  <a:lnTo>
                    <a:pt x="1301" y="1827"/>
                  </a:lnTo>
                  <a:lnTo>
                    <a:pt x="1301" y="1831"/>
                  </a:lnTo>
                  <a:lnTo>
                    <a:pt x="1299" y="1839"/>
                  </a:lnTo>
                  <a:lnTo>
                    <a:pt x="1296" y="1846"/>
                  </a:lnTo>
                  <a:lnTo>
                    <a:pt x="1294" y="1851"/>
                  </a:lnTo>
                  <a:lnTo>
                    <a:pt x="1288" y="1857"/>
                  </a:lnTo>
                  <a:lnTo>
                    <a:pt x="1279" y="1865"/>
                  </a:lnTo>
                  <a:lnTo>
                    <a:pt x="1270" y="1873"/>
                  </a:lnTo>
                  <a:lnTo>
                    <a:pt x="1264" y="1879"/>
                  </a:lnTo>
                  <a:lnTo>
                    <a:pt x="1260" y="1884"/>
                  </a:lnTo>
                  <a:lnTo>
                    <a:pt x="1257" y="1891"/>
                  </a:lnTo>
                  <a:lnTo>
                    <a:pt x="1257" y="1899"/>
                  </a:lnTo>
                  <a:lnTo>
                    <a:pt x="1258" y="1906"/>
                  </a:lnTo>
                  <a:lnTo>
                    <a:pt x="1262" y="1914"/>
                  </a:lnTo>
                  <a:lnTo>
                    <a:pt x="1269" y="1924"/>
                  </a:lnTo>
                  <a:lnTo>
                    <a:pt x="1279" y="1932"/>
                  </a:lnTo>
                  <a:lnTo>
                    <a:pt x="1287" y="1936"/>
                  </a:lnTo>
                  <a:lnTo>
                    <a:pt x="1295" y="1939"/>
                  </a:lnTo>
                  <a:lnTo>
                    <a:pt x="1305" y="1940"/>
                  </a:lnTo>
                  <a:lnTo>
                    <a:pt x="1313" y="1940"/>
                  </a:lnTo>
                  <a:lnTo>
                    <a:pt x="1314" y="1943"/>
                  </a:lnTo>
                  <a:lnTo>
                    <a:pt x="1310" y="1946"/>
                  </a:lnTo>
                  <a:lnTo>
                    <a:pt x="1291" y="1951"/>
                  </a:lnTo>
                  <a:lnTo>
                    <a:pt x="1286" y="1953"/>
                  </a:lnTo>
                  <a:lnTo>
                    <a:pt x="1281" y="1954"/>
                  </a:lnTo>
                  <a:lnTo>
                    <a:pt x="1273" y="1955"/>
                  </a:lnTo>
                  <a:lnTo>
                    <a:pt x="1265" y="1958"/>
                  </a:lnTo>
                  <a:lnTo>
                    <a:pt x="1257" y="1958"/>
                  </a:lnTo>
                  <a:lnTo>
                    <a:pt x="1250" y="1957"/>
                  </a:lnTo>
                  <a:lnTo>
                    <a:pt x="1240" y="1954"/>
                  </a:lnTo>
                  <a:lnTo>
                    <a:pt x="1234" y="1950"/>
                  </a:lnTo>
                  <a:lnTo>
                    <a:pt x="1228" y="1949"/>
                  </a:lnTo>
                  <a:lnTo>
                    <a:pt x="1227" y="1949"/>
                  </a:lnTo>
                  <a:lnTo>
                    <a:pt x="1228" y="1947"/>
                  </a:lnTo>
                  <a:lnTo>
                    <a:pt x="1229" y="1944"/>
                  </a:lnTo>
                  <a:lnTo>
                    <a:pt x="1236" y="1938"/>
                  </a:lnTo>
                  <a:lnTo>
                    <a:pt x="1242" y="1933"/>
                  </a:lnTo>
                  <a:lnTo>
                    <a:pt x="1244" y="1931"/>
                  </a:lnTo>
                  <a:lnTo>
                    <a:pt x="1246" y="1927"/>
                  </a:lnTo>
                  <a:lnTo>
                    <a:pt x="1246" y="1924"/>
                  </a:lnTo>
                  <a:lnTo>
                    <a:pt x="1244" y="1922"/>
                  </a:lnTo>
                  <a:lnTo>
                    <a:pt x="1243" y="1920"/>
                  </a:lnTo>
                  <a:lnTo>
                    <a:pt x="1242" y="1918"/>
                  </a:lnTo>
                  <a:lnTo>
                    <a:pt x="1239" y="1918"/>
                  </a:lnTo>
                  <a:lnTo>
                    <a:pt x="1238" y="1920"/>
                  </a:lnTo>
                  <a:lnTo>
                    <a:pt x="1235" y="1925"/>
                  </a:lnTo>
                  <a:lnTo>
                    <a:pt x="1234" y="1932"/>
                  </a:lnTo>
                  <a:lnTo>
                    <a:pt x="1231" y="1938"/>
                  </a:lnTo>
                  <a:lnTo>
                    <a:pt x="1225" y="1943"/>
                  </a:lnTo>
                  <a:lnTo>
                    <a:pt x="1223" y="1943"/>
                  </a:lnTo>
                  <a:lnTo>
                    <a:pt x="1220" y="1942"/>
                  </a:lnTo>
                  <a:lnTo>
                    <a:pt x="1216" y="1940"/>
                  </a:lnTo>
                  <a:lnTo>
                    <a:pt x="1213" y="1936"/>
                  </a:lnTo>
                  <a:lnTo>
                    <a:pt x="1208" y="1931"/>
                  </a:lnTo>
                  <a:lnTo>
                    <a:pt x="1203" y="1928"/>
                  </a:lnTo>
                  <a:lnTo>
                    <a:pt x="1198" y="1924"/>
                  </a:lnTo>
                  <a:lnTo>
                    <a:pt x="1194" y="1917"/>
                  </a:lnTo>
                  <a:lnTo>
                    <a:pt x="1193" y="1907"/>
                  </a:lnTo>
                  <a:lnTo>
                    <a:pt x="1193" y="1899"/>
                  </a:lnTo>
                  <a:lnTo>
                    <a:pt x="1190" y="1894"/>
                  </a:lnTo>
                  <a:lnTo>
                    <a:pt x="1188" y="1892"/>
                  </a:lnTo>
                  <a:lnTo>
                    <a:pt x="1183" y="1890"/>
                  </a:lnTo>
                  <a:lnTo>
                    <a:pt x="1180" y="1887"/>
                  </a:lnTo>
                  <a:lnTo>
                    <a:pt x="1179" y="1884"/>
                  </a:lnTo>
                  <a:lnTo>
                    <a:pt x="1179" y="1883"/>
                  </a:lnTo>
                  <a:lnTo>
                    <a:pt x="1180" y="1880"/>
                  </a:lnTo>
                  <a:lnTo>
                    <a:pt x="1186" y="1875"/>
                  </a:lnTo>
                  <a:lnTo>
                    <a:pt x="1187" y="1872"/>
                  </a:lnTo>
                  <a:lnTo>
                    <a:pt x="1187" y="1869"/>
                  </a:lnTo>
                  <a:lnTo>
                    <a:pt x="1186" y="1866"/>
                  </a:lnTo>
                  <a:lnTo>
                    <a:pt x="1183" y="1865"/>
                  </a:lnTo>
                  <a:lnTo>
                    <a:pt x="1182" y="1865"/>
                  </a:lnTo>
                  <a:lnTo>
                    <a:pt x="1176" y="1862"/>
                  </a:lnTo>
                  <a:lnTo>
                    <a:pt x="1175" y="1861"/>
                  </a:lnTo>
                  <a:lnTo>
                    <a:pt x="1173" y="1858"/>
                  </a:lnTo>
                  <a:lnTo>
                    <a:pt x="1175" y="1851"/>
                  </a:lnTo>
                  <a:lnTo>
                    <a:pt x="1177" y="1843"/>
                  </a:lnTo>
                  <a:lnTo>
                    <a:pt x="1180" y="1836"/>
                  </a:lnTo>
                  <a:lnTo>
                    <a:pt x="1183" y="1832"/>
                  </a:lnTo>
                  <a:lnTo>
                    <a:pt x="1183" y="1829"/>
                  </a:lnTo>
                  <a:lnTo>
                    <a:pt x="1182" y="1827"/>
                  </a:lnTo>
                  <a:lnTo>
                    <a:pt x="1179" y="1822"/>
                  </a:lnTo>
                  <a:lnTo>
                    <a:pt x="1176" y="1814"/>
                  </a:lnTo>
                  <a:lnTo>
                    <a:pt x="1177" y="1807"/>
                  </a:lnTo>
                  <a:lnTo>
                    <a:pt x="1180" y="1801"/>
                  </a:lnTo>
                  <a:lnTo>
                    <a:pt x="1194" y="1781"/>
                  </a:lnTo>
                  <a:lnTo>
                    <a:pt x="1199" y="1772"/>
                  </a:lnTo>
                  <a:lnTo>
                    <a:pt x="1201" y="1765"/>
                  </a:lnTo>
                  <a:lnTo>
                    <a:pt x="1199" y="1758"/>
                  </a:lnTo>
                  <a:lnTo>
                    <a:pt x="1197" y="1747"/>
                  </a:lnTo>
                  <a:lnTo>
                    <a:pt x="1195" y="1736"/>
                  </a:lnTo>
                  <a:lnTo>
                    <a:pt x="1197" y="1728"/>
                  </a:lnTo>
                  <a:lnTo>
                    <a:pt x="1199" y="1720"/>
                  </a:lnTo>
                  <a:lnTo>
                    <a:pt x="1202" y="1709"/>
                  </a:lnTo>
                  <a:lnTo>
                    <a:pt x="1202" y="1699"/>
                  </a:lnTo>
                  <a:lnTo>
                    <a:pt x="1197" y="1694"/>
                  </a:lnTo>
                  <a:lnTo>
                    <a:pt x="1195" y="1691"/>
                  </a:lnTo>
                  <a:lnTo>
                    <a:pt x="1195" y="1684"/>
                  </a:lnTo>
                  <a:lnTo>
                    <a:pt x="1197" y="1683"/>
                  </a:lnTo>
                  <a:lnTo>
                    <a:pt x="1198" y="1680"/>
                  </a:lnTo>
                  <a:lnTo>
                    <a:pt x="1201" y="1679"/>
                  </a:lnTo>
                  <a:lnTo>
                    <a:pt x="1202" y="1677"/>
                  </a:lnTo>
                  <a:lnTo>
                    <a:pt x="1203" y="1674"/>
                  </a:lnTo>
                  <a:lnTo>
                    <a:pt x="1203" y="1669"/>
                  </a:lnTo>
                  <a:lnTo>
                    <a:pt x="1205" y="1659"/>
                  </a:lnTo>
                  <a:lnTo>
                    <a:pt x="1209" y="1650"/>
                  </a:lnTo>
                  <a:lnTo>
                    <a:pt x="1213" y="1643"/>
                  </a:lnTo>
                  <a:lnTo>
                    <a:pt x="1217" y="1628"/>
                  </a:lnTo>
                  <a:lnTo>
                    <a:pt x="1223" y="1613"/>
                  </a:lnTo>
                  <a:lnTo>
                    <a:pt x="1224" y="1605"/>
                  </a:lnTo>
                  <a:lnTo>
                    <a:pt x="1223" y="1595"/>
                  </a:lnTo>
                  <a:lnTo>
                    <a:pt x="1220" y="1585"/>
                  </a:lnTo>
                  <a:lnTo>
                    <a:pt x="1219" y="1580"/>
                  </a:lnTo>
                  <a:lnTo>
                    <a:pt x="1219" y="1579"/>
                  </a:lnTo>
                  <a:lnTo>
                    <a:pt x="1224" y="1573"/>
                  </a:lnTo>
                  <a:lnTo>
                    <a:pt x="1227" y="1572"/>
                  </a:lnTo>
                  <a:lnTo>
                    <a:pt x="1228" y="1569"/>
                  </a:lnTo>
                  <a:lnTo>
                    <a:pt x="1228" y="1566"/>
                  </a:lnTo>
                  <a:lnTo>
                    <a:pt x="1225" y="1561"/>
                  </a:lnTo>
                  <a:lnTo>
                    <a:pt x="1225" y="1557"/>
                  </a:lnTo>
                  <a:lnTo>
                    <a:pt x="1228" y="1555"/>
                  </a:lnTo>
                  <a:lnTo>
                    <a:pt x="1231" y="1553"/>
                  </a:lnTo>
                  <a:lnTo>
                    <a:pt x="1236" y="1550"/>
                  </a:lnTo>
                  <a:lnTo>
                    <a:pt x="1239" y="1547"/>
                  </a:lnTo>
                  <a:lnTo>
                    <a:pt x="1240" y="1542"/>
                  </a:lnTo>
                  <a:lnTo>
                    <a:pt x="1240" y="1532"/>
                  </a:lnTo>
                  <a:lnTo>
                    <a:pt x="1238" y="1521"/>
                  </a:lnTo>
                  <a:lnTo>
                    <a:pt x="1236" y="1510"/>
                  </a:lnTo>
                  <a:lnTo>
                    <a:pt x="1238" y="1496"/>
                  </a:lnTo>
                  <a:lnTo>
                    <a:pt x="1239" y="1481"/>
                  </a:lnTo>
                  <a:lnTo>
                    <a:pt x="1240" y="1463"/>
                  </a:lnTo>
                  <a:lnTo>
                    <a:pt x="1242" y="1448"/>
                  </a:lnTo>
                  <a:lnTo>
                    <a:pt x="1243" y="1436"/>
                  </a:lnTo>
                  <a:lnTo>
                    <a:pt x="1243" y="1411"/>
                  </a:lnTo>
                  <a:lnTo>
                    <a:pt x="1239" y="1400"/>
                  </a:lnTo>
                  <a:lnTo>
                    <a:pt x="1231" y="1387"/>
                  </a:lnTo>
                  <a:lnTo>
                    <a:pt x="1214" y="1374"/>
                  </a:lnTo>
                  <a:lnTo>
                    <a:pt x="1208" y="1369"/>
                  </a:lnTo>
                  <a:lnTo>
                    <a:pt x="1202" y="1365"/>
                  </a:lnTo>
                  <a:lnTo>
                    <a:pt x="1198" y="1362"/>
                  </a:lnTo>
                  <a:lnTo>
                    <a:pt x="1193" y="1361"/>
                  </a:lnTo>
                  <a:lnTo>
                    <a:pt x="1182" y="1357"/>
                  </a:lnTo>
                  <a:lnTo>
                    <a:pt x="1172" y="1350"/>
                  </a:lnTo>
                  <a:lnTo>
                    <a:pt x="1164" y="1342"/>
                  </a:lnTo>
                  <a:lnTo>
                    <a:pt x="1160" y="1332"/>
                  </a:lnTo>
                  <a:lnTo>
                    <a:pt x="1157" y="1315"/>
                  </a:lnTo>
                  <a:lnTo>
                    <a:pt x="1150" y="1300"/>
                  </a:lnTo>
                  <a:lnTo>
                    <a:pt x="1146" y="1287"/>
                  </a:lnTo>
                  <a:lnTo>
                    <a:pt x="1143" y="1277"/>
                  </a:lnTo>
                  <a:lnTo>
                    <a:pt x="1138" y="1266"/>
                  </a:lnTo>
                  <a:lnTo>
                    <a:pt x="1132" y="1254"/>
                  </a:lnTo>
                  <a:lnTo>
                    <a:pt x="1128" y="1243"/>
                  </a:lnTo>
                  <a:lnTo>
                    <a:pt x="1127" y="1233"/>
                  </a:lnTo>
                  <a:lnTo>
                    <a:pt x="1124" y="1226"/>
                  </a:lnTo>
                  <a:lnTo>
                    <a:pt x="1104" y="1210"/>
                  </a:lnTo>
                  <a:lnTo>
                    <a:pt x="1100" y="1203"/>
                  </a:lnTo>
                  <a:lnTo>
                    <a:pt x="1100" y="1191"/>
                  </a:lnTo>
                  <a:lnTo>
                    <a:pt x="1102" y="1180"/>
                  </a:lnTo>
                  <a:lnTo>
                    <a:pt x="1106" y="1170"/>
                  </a:lnTo>
                  <a:lnTo>
                    <a:pt x="1108" y="1162"/>
                  </a:lnTo>
                  <a:lnTo>
                    <a:pt x="1106" y="1152"/>
                  </a:lnTo>
                  <a:lnTo>
                    <a:pt x="1105" y="1141"/>
                  </a:lnTo>
                  <a:lnTo>
                    <a:pt x="1104" y="1135"/>
                  </a:lnTo>
                  <a:lnTo>
                    <a:pt x="1105" y="1128"/>
                  </a:lnTo>
                  <a:lnTo>
                    <a:pt x="1109" y="1118"/>
                  </a:lnTo>
                  <a:lnTo>
                    <a:pt x="1115" y="1110"/>
                  </a:lnTo>
                  <a:lnTo>
                    <a:pt x="1120" y="1104"/>
                  </a:lnTo>
                  <a:lnTo>
                    <a:pt x="1126" y="1100"/>
                  </a:lnTo>
                  <a:lnTo>
                    <a:pt x="1132" y="1094"/>
                  </a:lnTo>
                  <a:lnTo>
                    <a:pt x="1138" y="1089"/>
                  </a:lnTo>
                  <a:lnTo>
                    <a:pt x="1142" y="1087"/>
                  </a:lnTo>
                  <a:lnTo>
                    <a:pt x="1145" y="1084"/>
                  </a:lnTo>
                  <a:lnTo>
                    <a:pt x="1146" y="1078"/>
                  </a:lnTo>
                  <a:lnTo>
                    <a:pt x="1147" y="1069"/>
                  </a:lnTo>
                  <a:lnTo>
                    <a:pt x="1150" y="1059"/>
                  </a:lnTo>
                  <a:lnTo>
                    <a:pt x="1152" y="1048"/>
                  </a:lnTo>
                  <a:lnTo>
                    <a:pt x="1150" y="1037"/>
                  </a:lnTo>
                  <a:lnTo>
                    <a:pt x="1147" y="1028"/>
                  </a:lnTo>
                  <a:lnTo>
                    <a:pt x="1145" y="1024"/>
                  </a:lnTo>
                  <a:lnTo>
                    <a:pt x="1142" y="1017"/>
                  </a:lnTo>
                  <a:lnTo>
                    <a:pt x="1138" y="1007"/>
                  </a:lnTo>
                  <a:lnTo>
                    <a:pt x="1132" y="999"/>
                  </a:lnTo>
                  <a:lnTo>
                    <a:pt x="1130" y="996"/>
                  </a:lnTo>
                  <a:lnTo>
                    <a:pt x="1116" y="996"/>
                  </a:lnTo>
                  <a:lnTo>
                    <a:pt x="1116" y="1004"/>
                  </a:lnTo>
                  <a:lnTo>
                    <a:pt x="1115" y="1007"/>
                  </a:lnTo>
                  <a:lnTo>
                    <a:pt x="1112" y="1011"/>
                  </a:lnTo>
                  <a:lnTo>
                    <a:pt x="1109" y="1014"/>
                  </a:lnTo>
                  <a:lnTo>
                    <a:pt x="1105" y="1017"/>
                  </a:lnTo>
                  <a:lnTo>
                    <a:pt x="1102" y="1017"/>
                  </a:lnTo>
                  <a:lnTo>
                    <a:pt x="1100" y="1015"/>
                  </a:lnTo>
                  <a:lnTo>
                    <a:pt x="1097" y="1013"/>
                  </a:lnTo>
                  <a:lnTo>
                    <a:pt x="1095" y="1010"/>
                  </a:lnTo>
                  <a:lnTo>
                    <a:pt x="1094" y="1009"/>
                  </a:lnTo>
                  <a:lnTo>
                    <a:pt x="1089" y="1006"/>
                  </a:lnTo>
                  <a:lnTo>
                    <a:pt x="1080" y="1003"/>
                  </a:lnTo>
                  <a:lnTo>
                    <a:pt x="1076" y="1000"/>
                  </a:lnTo>
                  <a:lnTo>
                    <a:pt x="1074" y="998"/>
                  </a:lnTo>
                  <a:lnTo>
                    <a:pt x="1069" y="992"/>
                  </a:lnTo>
                  <a:lnTo>
                    <a:pt x="1064" y="987"/>
                  </a:lnTo>
                  <a:lnTo>
                    <a:pt x="1053" y="978"/>
                  </a:lnTo>
                  <a:lnTo>
                    <a:pt x="1046" y="976"/>
                  </a:lnTo>
                  <a:lnTo>
                    <a:pt x="1039" y="972"/>
                  </a:lnTo>
                  <a:lnTo>
                    <a:pt x="1034" y="966"/>
                  </a:lnTo>
                  <a:lnTo>
                    <a:pt x="1033" y="956"/>
                  </a:lnTo>
                  <a:lnTo>
                    <a:pt x="1030" y="943"/>
                  </a:lnTo>
                  <a:lnTo>
                    <a:pt x="1026" y="935"/>
                  </a:lnTo>
                  <a:lnTo>
                    <a:pt x="1020" y="929"/>
                  </a:lnTo>
                  <a:lnTo>
                    <a:pt x="1018" y="928"/>
                  </a:lnTo>
                  <a:lnTo>
                    <a:pt x="1015" y="925"/>
                  </a:lnTo>
                  <a:lnTo>
                    <a:pt x="1011" y="924"/>
                  </a:lnTo>
                  <a:lnTo>
                    <a:pt x="1008" y="922"/>
                  </a:lnTo>
                  <a:lnTo>
                    <a:pt x="1004" y="922"/>
                  </a:lnTo>
                  <a:lnTo>
                    <a:pt x="1001" y="924"/>
                  </a:lnTo>
                  <a:lnTo>
                    <a:pt x="997" y="924"/>
                  </a:lnTo>
                  <a:lnTo>
                    <a:pt x="990" y="922"/>
                  </a:lnTo>
                  <a:lnTo>
                    <a:pt x="985" y="918"/>
                  </a:lnTo>
                  <a:lnTo>
                    <a:pt x="979" y="917"/>
                  </a:lnTo>
                  <a:lnTo>
                    <a:pt x="972" y="915"/>
                  </a:lnTo>
                  <a:lnTo>
                    <a:pt x="956" y="902"/>
                  </a:lnTo>
                  <a:lnTo>
                    <a:pt x="951" y="896"/>
                  </a:lnTo>
                  <a:lnTo>
                    <a:pt x="948" y="892"/>
                  </a:lnTo>
                  <a:lnTo>
                    <a:pt x="945" y="889"/>
                  </a:lnTo>
                  <a:lnTo>
                    <a:pt x="942" y="885"/>
                  </a:lnTo>
                  <a:lnTo>
                    <a:pt x="940" y="883"/>
                  </a:lnTo>
                  <a:lnTo>
                    <a:pt x="931" y="880"/>
                  </a:lnTo>
                  <a:lnTo>
                    <a:pt x="927" y="880"/>
                  </a:lnTo>
                  <a:lnTo>
                    <a:pt x="922" y="883"/>
                  </a:lnTo>
                  <a:lnTo>
                    <a:pt x="919" y="885"/>
                  </a:lnTo>
                  <a:lnTo>
                    <a:pt x="918" y="889"/>
                  </a:lnTo>
                  <a:lnTo>
                    <a:pt x="915" y="893"/>
                  </a:lnTo>
                  <a:lnTo>
                    <a:pt x="912" y="896"/>
                  </a:lnTo>
                  <a:lnTo>
                    <a:pt x="910" y="896"/>
                  </a:lnTo>
                  <a:lnTo>
                    <a:pt x="907" y="895"/>
                  </a:lnTo>
                  <a:lnTo>
                    <a:pt x="894" y="883"/>
                  </a:lnTo>
                  <a:lnTo>
                    <a:pt x="890" y="881"/>
                  </a:lnTo>
                  <a:lnTo>
                    <a:pt x="884" y="883"/>
                  </a:lnTo>
                  <a:lnTo>
                    <a:pt x="864" y="885"/>
                  </a:lnTo>
                  <a:lnTo>
                    <a:pt x="858" y="883"/>
                  </a:lnTo>
                  <a:lnTo>
                    <a:pt x="849" y="869"/>
                  </a:lnTo>
                  <a:lnTo>
                    <a:pt x="847" y="861"/>
                  </a:lnTo>
                  <a:lnTo>
                    <a:pt x="847" y="856"/>
                  </a:lnTo>
                  <a:lnTo>
                    <a:pt x="844" y="848"/>
                  </a:lnTo>
                  <a:lnTo>
                    <a:pt x="837" y="843"/>
                  </a:lnTo>
                  <a:lnTo>
                    <a:pt x="827" y="839"/>
                  </a:lnTo>
                  <a:lnTo>
                    <a:pt x="818" y="836"/>
                  </a:lnTo>
                  <a:lnTo>
                    <a:pt x="810" y="835"/>
                  </a:lnTo>
                  <a:lnTo>
                    <a:pt x="804" y="832"/>
                  </a:lnTo>
                  <a:lnTo>
                    <a:pt x="799" y="825"/>
                  </a:lnTo>
                  <a:lnTo>
                    <a:pt x="795" y="817"/>
                  </a:lnTo>
                  <a:lnTo>
                    <a:pt x="792" y="809"/>
                  </a:lnTo>
                  <a:lnTo>
                    <a:pt x="793" y="803"/>
                  </a:lnTo>
                  <a:lnTo>
                    <a:pt x="793" y="798"/>
                  </a:lnTo>
                  <a:lnTo>
                    <a:pt x="792" y="789"/>
                  </a:lnTo>
                  <a:lnTo>
                    <a:pt x="788" y="781"/>
                  </a:lnTo>
                  <a:lnTo>
                    <a:pt x="788" y="780"/>
                  </a:lnTo>
                  <a:lnTo>
                    <a:pt x="781" y="773"/>
                  </a:lnTo>
                  <a:lnTo>
                    <a:pt x="778" y="769"/>
                  </a:lnTo>
                  <a:lnTo>
                    <a:pt x="773" y="763"/>
                  </a:lnTo>
                  <a:lnTo>
                    <a:pt x="767" y="761"/>
                  </a:lnTo>
                  <a:lnTo>
                    <a:pt x="763" y="758"/>
                  </a:lnTo>
                  <a:lnTo>
                    <a:pt x="759" y="751"/>
                  </a:lnTo>
                  <a:lnTo>
                    <a:pt x="745" y="732"/>
                  </a:lnTo>
                  <a:lnTo>
                    <a:pt x="740" y="722"/>
                  </a:lnTo>
                  <a:lnTo>
                    <a:pt x="734" y="715"/>
                  </a:lnTo>
                  <a:lnTo>
                    <a:pt x="728" y="707"/>
                  </a:lnTo>
                  <a:lnTo>
                    <a:pt x="718" y="698"/>
                  </a:lnTo>
                  <a:lnTo>
                    <a:pt x="702" y="678"/>
                  </a:lnTo>
                  <a:lnTo>
                    <a:pt x="698" y="670"/>
                  </a:lnTo>
                  <a:lnTo>
                    <a:pt x="692" y="654"/>
                  </a:lnTo>
                  <a:lnTo>
                    <a:pt x="689" y="648"/>
                  </a:lnTo>
                  <a:lnTo>
                    <a:pt x="685" y="648"/>
                  </a:lnTo>
                  <a:lnTo>
                    <a:pt x="683" y="650"/>
                  </a:lnTo>
                  <a:lnTo>
                    <a:pt x="677" y="656"/>
                  </a:lnTo>
                  <a:lnTo>
                    <a:pt x="678" y="663"/>
                  </a:lnTo>
                  <a:lnTo>
                    <a:pt x="684" y="670"/>
                  </a:lnTo>
                  <a:lnTo>
                    <a:pt x="691" y="678"/>
                  </a:lnTo>
                  <a:lnTo>
                    <a:pt x="696" y="685"/>
                  </a:lnTo>
                  <a:lnTo>
                    <a:pt x="700" y="693"/>
                  </a:lnTo>
                  <a:lnTo>
                    <a:pt x="706" y="703"/>
                  </a:lnTo>
                  <a:lnTo>
                    <a:pt x="722" y="722"/>
                  </a:lnTo>
                  <a:lnTo>
                    <a:pt x="725" y="732"/>
                  </a:lnTo>
                  <a:lnTo>
                    <a:pt x="726" y="740"/>
                  </a:lnTo>
                  <a:lnTo>
                    <a:pt x="729" y="747"/>
                  </a:lnTo>
                  <a:lnTo>
                    <a:pt x="734" y="751"/>
                  </a:lnTo>
                  <a:lnTo>
                    <a:pt x="748" y="765"/>
                  </a:lnTo>
                  <a:lnTo>
                    <a:pt x="751" y="772"/>
                  </a:lnTo>
                  <a:lnTo>
                    <a:pt x="748" y="778"/>
                  </a:lnTo>
                  <a:lnTo>
                    <a:pt x="743" y="781"/>
                  </a:lnTo>
                  <a:lnTo>
                    <a:pt x="737" y="778"/>
                  </a:lnTo>
                  <a:lnTo>
                    <a:pt x="732" y="773"/>
                  </a:lnTo>
                  <a:lnTo>
                    <a:pt x="728" y="767"/>
                  </a:lnTo>
                  <a:lnTo>
                    <a:pt x="725" y="765"/>
                  </a:lnTo>
                  <a:lnTo>
                    <a:pt x="724" y="765"/>
                  </a:lnTo>
                  <a:lnTo>
                    <a:pt x="715" y="761"/>
                  </a:lnTo>
                  <a:lnTo>
                    <a:pt x="713" y="755"/>
                  </a:lnTo>
                  <a:lnTo>
                    <a:pt x="713" y="752"/>
                  </a:lnTo>
                  <a:lnTo>
                    <a:pt x="710" y="745"/>
                  </a:lnTo>
                  <a:lnTo>
                    <a:pt x="703" y="737"/>
                  </a:lnTo>
                  <a:lnTo>
                    <a:pt x="696" y="728"/>
                  </a:lnTo>
                  <a:lnTo>
                    <a:pt x="693" y="724"/>
                  </a:lnTo>
                  <a:lnTo>
                    <a:pt x="688" y="721"/>
                  </a:lnTo>
                  <a:lnTo>
                    <a:pt x="683" y="721"/>
                  </a:lnTo>
                  <a:lnTo>
                    <a:pt x="680" y="722"/>
                  </a:lnTo>
                  <a:lnTo>
                    <a:pt x="673" y="722"/>
                  </a:lnTo>
                  <a:lnTo>
                    <a:pt x="672" y="721"/>
                  </a:lnTo>
                  <a:lnTo>
                    <a:pt x="672" y="715"/>
                  </a:lnTo>
                  <a:lnTo>
                    <a:pt x="676" y="707"/>
                  </a:lnTo>
                  <a:lnTo>
                    <a:pt x="678" y="704"/>
                  </a:lnTo>
                  <a:lnTo>
                    <a:pt x="681" y="699"/>
                  </a:lnTo>
                  <a:lnTo>
                    <a:pt x="681" y="696"/>
                  </a:lnTo>
                  <a:lnTo>
                    <a:pt x="680" y="693"/>
                  </a:lnTo>
                  <a:lnTo>
                    <a:pt x="674" y="688"/>
                  </a:lnTo>
                  <a:lnTo>
                    <a:pt x="670" y="685"/>
                  </a:lnTo>
                  <a:lnTo>
                    <a:pt x="667" y="684"/>
                  </a:lnTo>
                  <a:lnTo>
                    <a:pt x="663" y="680"/>
                  </a:lnTo>
                  <a:lnTo>
                    <a:pt x="659" y="670"/>
                  </a:lnTo>
                  <a:lnTo>
                    <a:pt x="654" y="659"/>
                  </a:lnTo>
                  <a:lnTo>
                    <a:pt x="650" y="647"/>
                  </a:lnTo>
                  <a:lnTo>
                    <a:pt x="644" y="635"/>
                  </a:lnTo>
                  <a:lnTo>
                    <a:pt x="636" y="619"/>
                  </a:lnTo>
                  <a:lnTo>
                    <a:pt x="628" y="611"/>
                  </a:lnTo>
                  <a:lnTo>
                    <a:pt x="620" y="608"/>
                  </a:lnTo>
                  <a:lnTo>
                    <a:pt x="611" y="607"/>
                  </a:lnTo>
                  <a:lnTo>
                    <a:pt x="602" y="604"/>
                  </a:lnTo>
                  <a:lnTo>
                    <a:pt x="594" y="600"/>
                  </a:lnTo>
                  <a:lnTo>
                    <a:pt x="587" y="596"/>
                  </a:lnTo>
                  <a:lnTo>
                    <a:pt x="584" y="591"/>
                  </a:lnTo>
                  <a:lnTo>
                    <a:pt x="583" y="581"/>
                  </a:lnTo>
                  <a:lnTo>
                    <a:pt x="577" y="559"/>
                  </a:lnTo>
                  <a:lnTo>
                    <a:pt x="572" y="550"/>
                  </a:lnTo>
                  <a:lnTo>
                    <a:pt x="564" y="537"/>
                  </a:lnTo>
                  <a:lnTo>
                    <a:pt x="558" y="524"/>
                  </a:lnTo>
                  <a:lnTo>
                    <a:pt x="554" y="510"/>
                  </a:lnTo>
                  <a:lnTo>
                    <a:pt x="553" y="497"/>
                  </a:lnTo>
                  <a:lnTo>
                    <a:pt x="554" y="487"/>
                  </a:lnTo>
                  <a:lnTo>
                    <a:pt x="554" y="474"/>
                  </a:lnTo>
                  <a:lnTo>
                    <a:pt x="555" y="459"/>
                  </a:lnTo>
                  <a:lnTo>
                    <a:pt x="557" y="448"/>
                  </a:lnTo>
                  <a:lnTo>
                    <a:pt x="557" y="440"/>
                  </a:lnTo>
                  <a:lnTo>
                    <a:pt x="555" y="432"/>
                  </a:lnTo>
                  <a:lnTo>
                    <a:pt x="553" y="422"/>
                  </a:lnTo>
                  <a:lnTo>
                    <a:pt x="550" y="415"/>
                  </a:lnTo>
                  <a:lnTo>
                    <a:pt x="549" y="410"/>
                  </a:lnTo>
                  <a:lnTo>
                    <a:pt x="549" y="407"/>
                  </a:lnTo>
                  <a:lnTo>
                    <a:pt x="544" y="395"/>
                  </a:lnTo>
                  <a:lnTo>
                    <a:pt x="542" y="393"/>
                  </a:lnTo>
                  <a:lnTo>
                    <a:pt x="538" y="391"/>
                  </a:lnTo>
                  <a:lnTo>
                    <a:pt x="529" y="386"/>
                  </a:lnTo>
                  <a:lnTo>
                    <a:pt x="523" y="381"/>
                  </a:lnTo>
                  <a:lnTo>
                    <a:pt x="514" y="380"/>
                  </a:lnTo>
                  <a:lnTo>
                    <a:pt x="508" y="377"/>
                  </a:lnTo>
                  <a:lnTo>
                    <a:pt x="503" y="370"/>
                  </a:lnTo>
                  <a:lnTo>
                    <a:pt x="502" y="360"/>
                  </a:lnTo>
                  <a:lnTo>
                    <a:pt x="503" y="352"/>
                  </a:lnTo>
                  <a:lnTo>
                    <a:pt x="503" y="345"/>
                  </a:lnTo>
                  <a:lnTo>
                    <a:pt x="499" y="337"/>
                  </a:lnTo>
                  <a:lnTo>
                    <a:pt x="495" y="332"/>
                  </a:lnTo>
                  <a:lnTo>
                    <a:pt x="490" y="329"/>
                  </a:lnTo>
                  <a:lnTo>
                    <a:pt x="486" y="326"/>
                  </a:lnTo>
                  <a:lnTo>
                    <a:pt x="480" y="319"/>
                  </a:lnTo>
                  <a:lnTo>
                    <a:pt x="475" y="311"/>
                  </a:lnTo>
                  <a:lnTo>
                    <a:pt x="472" y="303"/>
                  </a:lnTo>
                  <a:lnTo>
                    <a:pt x="471" y="300"/>
                  </a:lnTo>
                  <a:lnTo>
                    <a:pt x="466" y="296"/>
                  </a:lnTo>
                  <a:lnTo>
                    <a:pt x="462" y="296"/>
                  </a:lnTo>
                  <a:lnTo>
                    <a:pt x="462" y="299"/>
                  </a:lnTo>
                  <a:lnTo>
                    <a:pt x="464" y="302"/>
                  </a:lnTo>
                  <a:lnTo>
                    <a:pt x="464" y="313"/>
                  </a:lnTo>
                  <a:lnTo>
                    <a:pt x="465" y="315"/>
                  </a:lnTo>
                  <a:lnTo>
                    <a:pt x="471" y="321"/>
                  </a:lnTo>
                  <a:lnTo>
                    <a:pt x="473" y="329"/>
                  </a:lnTo>
                  <a:lnTo>
                    <a:pt x="473" y="336"/>
                  </a:lnTo>
                  <a:lnTo>
                    <a:pt x="472" y="341"/>
                  </a:lnTo>
                  <a:lnTo>
                    <a:pt x="468" y="341"/>
                  </a:lnTo>
                  <a:lnTo>
                    <a:pt x="462" y="339"/>
                  </a:lnTo>
                  <a:lnTo>
                    <a:pt x="456" y="333"/>
                  </a:lnTo>
                  <a:lnTo>
                    <a:pt x="447" y="328"/>
                  </a:lnTo>
                  <a:lnTo>
                    <a:pt x="442" y="322"/>
                  </a:lnTo>
                  <a:lnTo>
                    <a:pt x="441" y="313"/>
                  </a:lnTo>
                  <a:lnTo>
                    <a:pt x="439" y="304"/>
                  </a:lnTo>
                  <a:lnTo>
                    <a:pt x="441" y="295"/>
                  </a:lnTo>
                  <a:lnTo>
                    <a:pt x="441" y="289"/>
                  </a:lnTo>
                  <a:lnTo>
                    <a:pt x="438" y="284"/>
                  </a:lnTo>
                  <a:lnTo>
                    <a:pt x="432" y="281"/>
                  </a:lnTo>
                  <a:lnTo>
                    <a:pt x="425" y="278"/>
                  </a:lnTo>
                  <a:lnTo>
                    <a:pt x="419" y="277"/>
                  </a:lnTo>
                  <a:lnTo>
                    <a:pt x="412" y="277"/>
                  </a:lnTo>
                  <a:lnTo>
                    <a:pt x="406" y="271"/>
                  </a:lnTo>
                  <a:lnTo>
                    <a:pt x="406" y="267"/>
                  </a:lnTo>
                  <a:lnTo>
                    <a:pt x="405" y="262"/>
                  </a:lnTo>
                  <a:lnTo>
                    <a:pt x="401" y="251"/>
                  </a:lnTo>
                  <a:lnTo>
                    <a:pt x="394" y="243"/>
                  </a:lnTo>
                  <a:lnTo>
                    <a:pt x="386" y="237"/>
                  </a:lnTo>
                  <a:lnTo>
                    <a:pt x="372" y="234"/>
                  </a:lnTo>
                  <a:lnTo>
                    <a:pt x="360" y="232"/>
                  </a:lnTo>
                  <a:lnTo>
                    <a:pt x="346" y="228"/>
                  </a:lnTo>
                  <a:lnTo>
                    <a:pt x="334" y="225"/>
                  </a:lnTo>
                  <a:lnTo>
                    <a:pt x="324" y="223"/>
                  </a:lnTo>
                  <a:lnTo>
                    <a:pt x="317" y="222"/>
                  </a:lnTo>
                  <a:lnTo>
                    <a:pt x="304" y="214"/>
                  </a:lnTo>
                  <a:lnTo>
                    <a:pt x="297" y="211"/>
                  </a:lnTo>
                  <a:lnTo>
                    <a:pt x="286" y="214"/>
                  </a:lnTo>
                  <a:lnTo>
                    <a:pt x="272" y="206"/>
                  </a:lnTo>
                  <a:lnTo>
                    <a:pt x="267" y="204"/>
                  </a:lnTo>
                  <a:lnTo>
                    <a:pt x="263" y="207"/>
                  </a:lnTo>
                  <a:lnTo>
                    <a:pt x="261" y="214"/>
                  </a:lnTo>
                  <a:lnTo>
                    <a:pt x="257" y="222"/>
                  </a:lnTo>
                  <a:lnTo>
                    <a:pt x="252" y="230"/>
                  </a:lnTo>
                  <a:lnTo>
                    <a:pt x="244" y="233"/>
                  </a:lnTo>
                  <a:lnTo>
                    <a:pt x="237" y="230"/>
                  </a:lnTo>
                  <a:lnTo>
                    <a:pt x="230" y="226"/>
                  </a:lnTo>
                  <a:lnTo>
                    <a:pt x="226" y="228"/>
                  </a:lnTo>
                  <a:lnTo>
                    <a:pt x="223" y="229"/>
                  </a:lnTo>
                  <a:lnTo>
                    <a:pt x="220" y="232"/>
                  </a:lnTo>
                  <a:lnTo>
                    <a:pt x="215" y="234"/>
                  </a:lnTo>
                  <a:lnTo>
                    <a:pt x="208" y="234"/>
                  </a:lnTo>
                  <a:lnTo>
                    <a:pt x="207" y="232"/>
                  </a:lnTo>
                  <a:lnTo>
                    <a:pt x="207" y="229"/>
                  </a:lnTo>
                  <a:lnTo>
                    <a:pt x="208" y="225"/>
                  </a:lnTo>
                  <a:lnTo>
                    <a:pt x="209" y="219"/>
                  </a:lnTo>
                  <a:lnTo>
                    <a:pt x="211" y="215"/>
                  </a:lnTo>
                  <a:lnTo>
                    <a:pt x="212" y="212"/>
                  </a:lnTo>
                  <a:lnTo>
                    <a:pt x="212" y="210"/>
                  </a:lnTo>
                  <a:lnTo>
                    <a:pt x="208" y="210"/>
                  </a:lnTo>
                  <a:lnTo>
                    <a:pt x="205" y="211"/>
                  </a:lnTo>
                  <a:lnTo>
                    <a:pt x="201" y="214"/>
                  </a:lnTo>
                  <a:lnTo>
                    <a:pt x="196" y="222"/>
                  </a:lnTo>
                  <a:lnTo>
                    <a:pt x="194" y="228"/>
                  </a:lnTo>
                  <a:lnTo>
                    <a:pt x="194" y="234"/>
                  </a:lnTo>
                  <a:lnTo>
                    <a:pt x="192" y="237"/>
                  </a:lnTo>
                  <a:lnTo>
                    <a:pt x="190" y="240"/>
                  </a:lnTo>
                  <a:lnTo>
                    <a:pt x="186" y="243"/>
                  </a:lnTo>
                  <a:lnTo>
                    <a:pt x="182" y="247"/>
                  </a:lnTo>
                  <a:lnTo>
                    <a:pt x="179" y="248"/>
                  </a:lnTo>
                  <a:lnTo>
                    <a:pt x="200" y="248"/>
                  </a:lnTo>
                  <a:lnTo>
                    <a:pt x="201" y="249"/>
                  </a:lnTo>
                  <a:lnTo>
                    <a:pt x="201" y="252"/>
                  </a:lnTo>
                  <a:lnTo>
                    <a:pt x="200" y="255"/>
                  </a:lnTo>
                  <a:lnTo>
                    <a:pt x="200" y="258"/>
                  </a:lnTo>
                  <a:lnTo>
                    <a:pt x="199" y="262"/>
                  </a:lnTo>
                  <a:lnTo>
                    <a:pt x="189" y="271"/>
                  </a:lnTo>
                  <a:lnTo>
                    <a:pt x="181" y="277"/>
                  </a:lnTo>
                  <a:lnTo>
                    <a:pt x="173" y="278"/>
                  </a:lnTo>
                  <a:lnTo>
                    <a:pt x="168" y="277"/>
                  </a:lnTo>
                  <a:lnTo>
                    <a:pt x="166" y="274"/>
                  </a:lnTo>
                  <a:lnTo>
                    <a:pt x="164" y="271"/>
                  </a:lnTo>
                  <a:lnTo>
                    <a:pt x="162" y="269"/>
                  </a:lnTo>
                  <a:lnTo>
                    <a:pt x="160" y="266"/>
                  </a:lnTo>
                  <a:lnTo>
                    <a:pt x="157" y="265"/>
                  </a:lnTo>
                  <a:lnTo>
                    <a:pt x="153" y="267"/>
                  </a:lnTo>
                  <a:lnTo>
                    <a:pt x="148" y="274"/>
                  </a:lnTo>
                  <a:lnTo>
                    <a:pt x="140" y="284"/>
                  </a:lnTo>
                  <a:lnTo>
                    <a:pt x="127" y="293"/>
                  </a:lnTo>
                  <a:lnTo>
                    <a:pt x="118" y="297"/>
                  </a:lnTo>
                  <a:lnTo>
                    <a:pt x="111" y="296"/>
                  </a:lnTo>
                  <a:lnTo>
                    <a:pt x="106" y="293"/>
                  </a:lnTo>
                  <a:lnTo>
                    <a:pt x="101" y="292"/>
                  </a:lnTo>
                  <a:lnTo>
                    <a:pt x="97" y="292"/>
                  </a:lnTo>
                  <a:lnTo>
                    <a:pt x="89" y="296"/>
                  </a:lnTo>
                  <a:lnTo>
                    <a:pt x="77" y="302"/>
                  </a:lnTo>
                  <a:lnTo>
                    <a:pt x="63" y="306"/>
                  </a:lnTo>
                  <a:lnTo>
                    <a:pt x="54" y="308"/>
                  </a:lnTo>
                  <a:lnTo>
                    <a:pt x="51" y="308"/>
                  </a:lnTo>
                  <a:lnTo>
                    <a:pt x="48" y="307"/>
                  </a:lnTo>
                  <a:lnTo>
                    <a:pt x="47" y="304"/>
                  </a:lnTo>
                  <a:lnTo>
                    <a:pt x="47" y="299"/>
                  </a:lnTo>
                  <a:lnTo>
                    <a:pt x="48" y="297"/>
                  </a:lnTo>
                  <a:lnTo>
                    <a:pt x="49" y="295"/>
                  </a:lnTo>
                  <a:lnTo>
                    <a:pt x="51" y="295"/>
                  </a:lnTo>
                  <a:lnTo>
                    <a:pt x="58" y="293"/>
                  </a:lnTo>
                  <a:lnTo>
                    <a:pt x="66" y="288"/>
                  </a:lnTo>
                  <a:lnTo>
                    <a:pt x="75" y="284"/>
                  </a:lnTo>
                  <a:lnTo>
                    <a:pt x="89" y="276"/>
                  </a:lnTo>
                  <a:lnTo>
                    <a:pt x="100" y="270"/>
                  </a:lnTo>
                  <a:lnTo>
                    <a:pt x="110" y="265"/>
                  </a:lnTo>
                  <a:lnTo>
                    <a:pt x="118" y="262"/>
                  </a:lnTo>
                  <a:lnTo>
                    <a:pt x="122" y="259"/>
                  </a:lnTo>
                  <a:lnTo>
                    <a:pt x="125" y="256"/>
                  </a:lnTo>
                  <a:lnTo>
                    <a:pt x="129" y="254"/>
                  </a:lnTo>
                  <a:lnTo>
                    <a:pt x="132" y="251"/>
                  </a:lnTo>
                  <a:lnTo>
                    <a:pt x="133" y="247"/>
                  </a:lnTo>
                  <a:lnTo>
                    <a:pt x="132" y="244"/>
                  </a:lnTo>
                  <a:lnTo>
                    <a:pt x="129" y="241"/>
                  </a:lnTo>
                  <a:lnTo>
                    <a:pt x="123" y="241"/>
                  </a:lnTo>
                  <a:lnTo>
                    <a:pt x="119" y="243"/>
                  </a:lnTo>
                  <a:lnTo>
                    <a:pt x="116" y="244"/>
                  </a:lnTo>
                  <a:lnTo>
                    <a:pt x="115" y="245"/>
                  </a:lnTo>
                  <a:lnTo>
                    <a:pt x="112" y="247"/>
                  </a:lnTo>
                  <a:lnTo>
                    <a:pt x="99" y="233"/>
                  </a:lnTo>
                  <a:lnTo>
                    <a:pt x="97" y="233"/>
                  </a:lnTo>
                  <a:lnTo>
                    <a:pt x="96" y="234"/>
                  </a:lnTo>
                  <a:lnTo>
                    <a:pt x="93" y="236"/>
                  </a:lnTo>
                  <a:lnTo>
                    <a:pt x="90" y="241"/>
                  </a:lnTo>
                  <a:lnTo>
                    <a:pt x="89" y="243"/>
                  </a:lnTo>
                  <a:lnTo>
                    <a:pt x="89" y="244"/>
                  </a:lnTo>
                  <a:lnTo>
                    <a:pt x="86" y="244"/>
                  </a:lnTo>
                  <a:lnTo>
                    <a:pt x="85" y="243"/>
                  </a:lnTo>
                  <a:lnTo>
                    <a:pt x="82" y="241"/>
                  </a:lnTo>
                  <a:lnTo>
                    <a:pt x="81" y="239"/>
                  </a:lnTo>
                  <a:lnTo>
                    <a:pt x="78" y="236"/>
                  </a:lnTo>
                  <a:lnTo>
                    <a:pt x="78" y="218"/>
                  </a:lnTo>
                  <a:lnTo>
                    <a:pt x="75" y="215"/>
                  </a:lnTo>
                  <a:lnTo>
                    <a:pt x="71" y="215"/>
                  </a:lnTo>
                  <a:lnTo>
                    <a:pt x="70" y="217"/>
                  </a:lnTo>
                  <a:lnTo>
                    <a:pt x="69" y="219"/>
                  </a:lnTo>
                  <a:lnTo>
                    <a:pt x="66" y="223"/>
                  </a:lnTo>
                  <a:lnTo>
                    <a:pt x="60" y="228"/>
                  </a:lnTo>
                  <a:lnTo>
                    <a:pt x="54" y="230"/>
                  </a:lnTo>
                  <a:lnTo>
                    <a:pt x="49" y="232"/>
                  </a:lnTo>
                  <a:lnTo>
                    <a:pt x="47" y="229"/>
                  </a:lnTo>
                  <a:lnTo>
                    <a:pt x="44" y="223"/>
                  </a:lnTo>
                  <a:lnTo>
                    <a:pt x="37" y="217"/>
                  </a:lnTo>
                  <a:lnTo>
                    <a:pt x="30" y="208"/>
                  </a:lnTo>
                  <a:lnTo>
                    <a:pt x="25" y="200"/>
                  </a:lnTo>
                  <a:lnTo>
                    <a:pt x="23" y="196"/>
                  </a:lnTo>
                  <a:lnTo>
                    <a:pt x="23" y="193"/>
                  </a:lnTo>
                  <a:lnTo>
                    <a:pt x="28" y="189"/>
                  </a:lnTo>
                  <a:lnTo>
                    <a:pt x="30" y="188"/>
                  </a:lnTo>
                  <a:lnTo>
                    <a:pt x="36" y="182"/>
                  </a:lnTo>
                  <a:lnTo>
                    <a:pt x="40" y="180"/>
                  </a:lnTo>
                  <a:lnTo>
                    <a:pt x="51" y="173"/>
                  </a:lnTo>
                  <a:lnTo>
                    <a:pt x="63" y="170"/>
                  </a:lnTo>
                  <a:lnTo>
                    <a:pt x="80" y="170"/>
                  </a:lnTo>
                  <a:lnTo>
                    <a:pt x="84" y="169"/>
                  </a:lnTo>
                  <a:lnTo>
                    <a:pt x="86" y="166"/>
                  </a:lnTo>
                  <a:lnTo>
                    <a:pt x="89" y="162"/>
                  </a:lnTo>
                  <a:lnTo>
                    <a:pt x="92" y="156"/>
                  </a:lnTo>
                  <a:lnTo>
                    <a:pt x="92" y="154"/>
                  </a:lnTo>
                  <a:lnTo>
                    <a:pt x="90" y="152"/>
                  </a:lnTo>
                  <a:lnTo>
                    <a:pt x="81" y="152"/>
                  </a:lnTo>
                  <a:lnTo>
                    <a:pt x="77" y="154"/>
                  </a:lnTo>
                  <a:lnTo>
                    <a:pt x="71" y="156"/>
                  </a:lnTo>
                  <a:lnTo>
                    <a:pt x="65" y="160"/>
                  </a:lnTo>
                  <a:lnTo>
                    <a:pt x="58" y="162"/>
                  </a:lnTo>
                  <a:lnTo>
                    <a:pt x="45" y="162"/>
                  </a:lnTo>
                  <a:lnTo>
                    <a:pt x="36" y="160"/>
                  </a:lnTo>
                  <a:lnTo>
                    <a:pt x="25" y="158"/>
                  </a:lnTo>
                  <a:lnTo>
                    <a:pt x="15" y="154"/>
                  </a:lnTo>
                  <a:lnTo>
                    <a:pt x="11" y="151"/>
                  </a:lnTo>
                  <a:lnTo>
                    <a:pt x="6" y="143"/>
                  </a:lnTo>
                  <a:lnTo>
                    <a:pt x="3" y="140"/>
                  </a:lnTo>
                  <a:lnTo>
                    <a:pt x="2" y="137"/>
                  </a:lnTo>
                  <a:lnTo>
                    <a:pt x="0" y="136"/>
                  </a:lnTo>
                  <a:lnTo>
                    <a:pt x="0" y="134"/>
                  </a:lnTo>
                  <a:lnTo>
                    <a:pt x="3" y="133"/>
                  </a:lnTo>
                  <a:lnTo>
                    <a:pt x="11" y="130"/>
                  </a:lnTo>
                  <a:lnTo>
                    <a:pt x="22" y="128"/>
                  </a:lnTo>
                  <a:lnTo>
                    <a:pt x="34" y="125"/>
                  </a:lnTo>
                  <a:lnTo>
                    <a:pt x="47" y="118"/>
                  </a:lnTo>
                  <a:lnTo>
                    <a:pt x="54" y="125"/>
                  </a:lnTo>
                  <a:lnTo>
                    <a:pt x="66" y="132"/>
                  </a:lnTo>
                  <a:lnTo>
                    <a:pt x="81" y="134"/>
                  </a:lnTo>
                  <a:lnTo>
                    <a:pt x="86" y="134"/>
                  </a:lnTo>
                  <a:lnTo>
                    <a:pt x="88" y="132"/>
                  </a:lnTo>
                  <a:lnTo>
                    <a:pt x="88" y="128"/>
                  </a:lnTo>
                  <a:lnTo>
                    <a:pt x="85" y="123"/>
                  </a:lnTo>
                  <a:lnTo>
                    <a:pt x="80" y="118"/>
                  </a:lnTo>
                  <a:lnTo>
                    <a:pt x="74" y="115"/>
                  </a:lnTo>
                  <a:lnTo>
                    <a:pt x="71" y="115"/>
                  </a:lnTo>
                  <a:lnTo>
                    <a:pt x="69" y="114"/>
                  </a:lnTo>
                  <a:lnTo>
                    <a:pt x="66" y="114"/>
                  </a:lnTo>
                  <a:lnTo>
                    <a:pt x="58" y="108"/>
                  </a:lnTo>
                  <a:lnTo>
                    <a:pt x="52" y="106"/>
                  </a:lnTo>
                  <a:lnTo>
                    <a:pt x="41" y="104"/>
                  </a:lnTo>
                  <a:lnTo>
                    <a:pt x="36" y="104"/>
                  </a:lnTo>
                  <a:lnTo>
                    <a:pt x="32" y="103"/>
                  </a:lnTo>
                  <a:lnTo>
                    <a:pt x="29" y="102"/>
                  </a:lnTo>
                  <a:lnTo>
                    <a:pt x="26" y="96"/>
                  </a:lnTo>
                  <a:lnTo>
                    <a:pt x="26" y="93"/>
                  </a:lnTo>
                  <a:lnTo>
                    <a:pt x="25" y="92"/>
                  </a:lnTo>
                  <a:lnTo>
                    <a:pt x="25" y="86"/>
                  </a:lnTo>
                  <a:lnTo>
                    <a:pt x="29" y="82"/>
                  </a:lnTo>
                  <a:lnTo>
                    <a:pt x="33" y="80"/>
                  </a:lnTo>
                  <a:lnTo>
                    <a:pt x="36" y="78"/>
                  </a:lnTo>
                  <a:lnTo>
                    <a:pt x="40" y="77"/>
                  </a:lnTo>
                  <a:lnTo>
                    <a:pt x="43" y="75"/>
                  </a:lnTo>
                  <a:lnTo>
                    <a:pt x="55" y="75"/>
                  </a:lnTo>
                  <a:lnTo>
                    <a:pt x="58" y="74"/>
                  </a:lnTo>
                  <a:lnTo>
                    <a:pt x="62" y="74"/>
                  </a:lnTo>
                  <a:lnTo>
                    <a:pt x="63" y="73"/>
                  </a:lnTo>
                  <a:lnTo>
                    <a:pt x="65" y="73"/>
                  </a:lnTo>
                  <a:lnTo>
                    <a:pt x="67" y="71"/>
                  </a:lnTo>
                  <a:lnTo>
                    <a:pt x="75" y="69"/>
                  </a:lnTo>
                  <a:lnTo>
                    <a:pt x="84" y="65"/>
                  </a:lnTo>
                  <a:lnTo>
                    <a:pt x="92" y="62"/>
                  </a:lnTo>
                  <a:lnTo>
                    <a:pt x="96" y="62"/>
                  </a:lnTo>
                  <a:lnTo>
                    <a:pt x="101" y="63"/>
                  </a:lnTo>
                  <a:lnTo>
                    <a:pt x="108" y="62"/>
                  </a:lnTo>
                  <a:lnTo>
                    <a:pt x="116" y="60"/>
                  </a:lnTo>
                  <a:lnTo>
                    <a:pt x="123" y="58"/>
                  </a:lnTo>
                  <a:lnTo>
                    <a:pt x="126" y="56"/>
                  </a:lnTo>
                  <a:lnTo>
                    <a:pt x="129" y="54"/>
                  </a:lnTo>
                  <a:lnTo>
                    <a:pt x="132" y="49"/>
                  </a:lnTo>
                  <a:lnTo>
                    <a:pt x="134" y="44"/>
                  </a:lnTo>
                  <a:lnTo>
                    <a:pt x="136" y="43"/>
                  </a:lnTo>
                  <a:lnTo>
                    <a:pt x="136" y="41"/>
                  </a:lnTo>
                  <a:lnTo>
                    <a:pt x="137" y="41"/>
                  </a:lnTo>
                  <a:lnTo>
                    <a:pt x="138" y="43"/>
                  </a:lnTo>
                  <a:lnTo>
                    <a:pt x="144" y="45"/>
                  </a:lnTo>
                  <a:lnTo>
                    <a:pt x="148" y="48"/>
                  </a:lnTo>
                  <a:lnTo>
                    <a:pt x="153" y="54"/>
                  </a:lnTo>
                  <a:lnTo>
                    <a:pt x="163" y="54"/>
                  </a:lnTo>
                  <a:lnTo>
                    <a:pt x="168" y="51"/>
                  </a:lnTo>
                  <a:lnTo>
                    <a:pt x="173" y="51"/>
                  </a:lnTo>
                  <a:lnTo>
                    <a:pt x="177" y="52"/>
                  </a:lnTo>
                  <a:lnTo>
                    <a:pt x="181" y="52"/>
                  </a:lnTo>
                  <a:lnTo>
                    <a:pt x="185" y="54"/>
                  </a:lnTo>
                  <a:lnTo>
                    <a:pt x="188" y="54"/>
                  </a:lnTo>
                  <a:lnTo>
                    <a:pt x="190" y="55"/>
                  </a:lnTo>
                  <a:lnTo>
                    <a:pt x="194" y="55"/>
                  </a:lnTo>
                  <a:lnTo>
                    <a:pt x="201" y="54"/>
                  </a:lnTo>
                  <a:lnTo>
                    <a:pt x="218" y="51"/>
                  </a:lnTo>
                  <a:lnTo>
                    <a:pt x="224" y="51"/>
                  </a:lnTo>
                  <a:lnTo>
                    <a:pt x="234" y="54"/>
                  </a:lnTo>
                  <a:lnTo>
                    <a:pt x="253" y="62"/>
                  </a:lnTo>
                  <a:lnTo>
                    <a:pt x="260" y="63"/>
                  </a:lnTo>
                  <a:lnTo>
                    <a:pt x="267" y="63"/>
                  </a:lnTo>
                  <a:lnTo>
                    <a:pt x="278" y="62"/>
                  </a:lnTo>
                  <a:lnTo>
                    <a:pt x="290" y="60"/>
                  </a:lnTo>
                  <a:lnTo>
                    <a:pt x="302" y="58"/>
                  </a:lnTo>
                  <a:lnTo>
                    <a:pt x="312" y="56"/>
                  </a:lnTo>
                  <a:lnTo>
                    <a:pt x="317" y="55"/>
                  </a:lnTo>
                  <a:lnTo>
                    <a:pt x="322" y="58"/>
                  </a:lnTo>
                  <a:lnTo>
                    <a:pt x="335" y="69"/>
                  </a:lnTo>
                  <a:lnTo>
                    <a:pt x="343" y="74"/>
                  </a:lnTo>
                  <a:lnTo>
                    <a:pt x="352" y="74"/>
                  </a:lnTo>
                  <a:lnTo>
                    <a:pt x="361" y="73"/>
                  </a:lnTo>
                  <a:lnTo>
                    <a:pt x="367" y="74"/>
                  </a:lnTo>
                  <a:lnTo>
                    <a:pt x="378" y="80"/>
                  </a:lnTo>
                  <a:lnTo>
                    <a:pt x="379" y="80"/>
                  </a:lnTo>
                  <a:lnTo>
                    <a:pt x="382" y="81"/>
                  </a:lnTo>
                  <a:lnTo>
                    <a:pt x="390" y="89"/>
                  </a:lnTo>
                  <a:lnTo>
                    <a:pt x="393" y="91"/>
                  </a:lnTo>
                  <a:lnTo>
                    <a:pt x="398" y="88"/>
                  </a:lnTo>
                  <a:lnTo>
                    <a:pt x="402" y="85"/>
                  </a:lnTo>
                  <a:lnTo>
                    <a:pt x="405" y="82"/>
                  </a:lnTo>
                  <a:lnTo>
                    <a:pt x="409" y="80"/>
                  </a:lnTo>
                  <a:lnTo>
                    <a:pt x="410" y="77"/>
                  </a:lnTo>
                  <a:lnTo>
                    <a:pt x="412" y="75"/>
                  </a:lnTo>
                  <a:lnTo>
                    <a:pt x="412" y="73"/>
                  </a:lnTo>
                  <a:lnTo>
                    <a:pt x="413" y="73"/>
                  </a:lnTo>
                  <a:lnTo>
                    <a:pt x="416" y="71"/>
                  </a:lnTo>
                  <a:lnTo>
                    <a:pt x="424" y="71"/>
                  </a:lnTo>
                  <a:lnTo>
                    <a:pt x="434" y="74"/>
                  </a:lnTo>
                  <a:lnTo>
                    <a:pt x="447" y="75"/>
                  </a:lnTo>
                  <a:lnTo>
                    <a:pt x="457" y="75"/>
                  </a:lnTo>
                  <a:lnTo>
                    <a:pt x="462" y="73"/>
                  </a:lnTo>
                  <a:lnTo>
                    <a:pt x="466" y="70"/>
                  </a:lnTo>
                  <a:lnTo>
                    <a:pt x="475" y="66"/>
                  </a:lnTo>
                  <a:lnTo>
                    <a:pt x="484" y="65"/>
                  </a:lnTo>
                  <a:lnTo>
                    <a:pt x="492" y="67"/>
                  </a:lnTo>
                  <a:lnTo>
                    <a:pt x="499" y="70"/>
                  </a:lnTo>
                  <a:lnTo>
                    <a:pt x="505" y="71"/>
                  </a:lnTo>
                  <a:lnTo>
                    <a:pt x="506" y="70"/>
                  </a:lnTo>
                  <a:lnTo>
                    <a:pt x="509" y="69"/>
                  </a:lnTo>
                  <a:lnTo>
                    <a:pt x="513" y="65"/>
                  </a:lnTo>
                  <a:lnTo>
                    <a:pt x="514" y="65"/>
                  </a:lnTo>
                  <a:lnTo>
                    <a:pt x="516" y="63"/>
                  </a:lnTo>
                  <a:lnTo>
                    <a:pt x="517" y="65"/>
                  </a:lnTo>
                  <a:lnTo>
                    <a:pt x="518" y="67"/>
                  </a:lnTo>
                  <a:lnTo>
                    <a:pt x="520" y="71"/>
                  </a:lnTo>
                  <a:lnTo>
                    <a:pt x="523" y="74"/>
                  </a:lnTo>
                  <a:lnTo>
                    <a:pt x="524" y="77"/>
                  </a:lnTo>
                  <a:lnTo>
                    <a:pt x="525" y="78"/>
                  </a:lnTo>
                  <a:lnTo>
                    <a:pt x="525" y="80"/>
                  </a:lnTo>
                  <a:lnTo>
                    <a:pt x="528" y="78"/>
                  </a:lnTo>
                  <a:lnTo>
                    <a:pt x="533" y="73"/>
                  </a:lnTo>
                  <a:lnTo>
                    <a:pt x="536" y="71"/>
                  </a:lnTo>
                  <a:lnTo>
                    <a:pt x="540" y="69"/>
                  </a:lnTo>
                  <a:lnTo>
                    <a:pt x="543" y="67"/>
                  </a:lnTo>
                  <a:lnTo>
                    <a:pt x="551" y="67"/>
                  </a:lnTo>
                  <a:lnTo>
                    <a:pt x="561" y="69"/>
                  </a:lnTo>
                  <a:lnTo>
                    <a:pt x="588" y="69"/>
                  </a:lnTo>
                  <a:lnTo>
                    <a:pt x="596" y="70"/>
                  </a:lnTo>
                  <a:lnTo>
                    <a:pt x="606" y="73"/>
                  </a:lnTo>
                  <a:lnTo>
                    <a:pt x="611" y="77"/>
                  </a:lnTo>
                  <a:lnTo>
                    <a:pt x="618" y="80"/>
                  </a:lnTo>
                  <a:lnTo>
                    <a:pt x="626" y="82"/>
                  </a:lnTo>
                  <a:lnTo>
                    <a:pt x="636" y="84"/>
                  </a:lnTo>
                  <a:lnTo>
                    <a:pt x="643" y="88"/>
                  </a:lnTo>
                  <a:lnTo>
                    <a:pt x="646" y="89"/>
                  </a:lnTo>
                  <a:lnTo>
                    <a:pt x="652" y="89"/>
                  </a:lnTo>
                  <a:lnTo>
                    <a:pt x="657" y="85"/>
                  </a:lnTo>
                  <a:lnTo>
                    <a:pt x="658" y="82"/>
                  </a:lnTo>
                  <a:lnTo>
                    <a:pt x="658" y="81"/>
                  </a:lnTo>
                  <a:lnTo>
                    <a:pt x="657" y="80"/>
                  </a:lnTo>
                  <a:lnTo>
                    <a:pt x="651" y="77"/>
                  </a:lnTo>
                  <a:lnTo>
                    <a:pt x="646" y="71"/>
                  </a:lnTo>
                  <a:lnTo>
                    <a:pt x="643" y="70"/>
                  </a:lnTo>
                  <a:lnTo>
                    <a:pt x="640" y="65"/>
                  </a:lnTo>
                  <a:lnTo>
                    <a:pt x="636" y="59"/>
                  </a:lnTo>
                  <a:lnTo>
                    <a:pt x="625" y="45"/>
                  </a:lnTo>
                  <a:lnTo>
                    <a:pt x="622" y="41"/>
                  </a:lnTo>
                  <a:lnTo>
                    <a:pt x="620" y="38"/>
                  </a:lnTo>
                  <a:lnTo>
                    <a:pt x="617" y="40"/>
                  </a:lnTo>
                  <a:lnTo>
                    <a:pt x="616" y="43"/>
                  </a:lnTo>
                  <a:lnTo>
                    <a:pt x="613" y="47"/>
                  </a:lnTo>
                  <a:lnTo>
                    <a:pt x="607" y="54"/>
                  </a:lnTo>
                  <a:lnTo>
                    <a:pt x="599" y="56"/>
                  </a:lnTo>
                  <a:lnTo>
                    <a:pt x="575" y="59"/>
                  </a:lnTo>
                  <a:lnTo>
                    <a:pt x="566" y="59"/>
                  </a:lnTo>
                  <a:lnTo>
                    <a:pt x="562" y="56"/>
                  </a:lnTo>
                  <a:lnTo>
                    <a:pt x="559" y="52"/>
                  </a:lnTo>
                  <a:lnTo>
                    <a:pt x="555" y="48"/>
                  </a:lnTo>
                  <a:lnTo>
                    <a:pt x="547" y="47"/>
                  </a:lnTo>
                  <a:lnTo>
                    <a:pt x="542" y="45"/>
                  </a:lnTo>
                  <a:lnTo>
                    <a:pt x="538" y="45"/>
                  </a:lnTo>
                  <a:lnTo>
                    <a:pt x="535" y="44"/>
                  </a:lnTo>
                  <a:lnTo>
                    <a:pt x="533" y="43"/>
                  </a:lnTo>
                  <a:lnTo>
                    <a:pt x="535" y="41"/>
                  </a:lnTo>
                  <a:lnTo>
                    <a:pt x="535" y="40"/>
                  </a:lnTo>
                  <a:lnTo>
                    <a:pt x="536" y="38"/>
                  </a:lnTo>
                  <a:lnTo>
                    <a:pt x="539" y="37"/>
                  </a:lnTo>
                  <a:lnTo>
                    <a:pt x="540" y="37"/>
                  </a:lnTo>
                  <a:lnTo>
                    <a:pt x="544" y="34"/>
                  </a:lnTo>
                  <a:lnTo>
                    <a:pt x="549" y="29"/>
                  </a:lnTo>
                  <a:lnTo>
                    <a:pt x="554" y="12"/>
                  </a:lnTo>
                  <a:lnTo>
                    <a:pt x="557" y="8"/>
                  </a:lnTo>
                  <a:lnTo>
                    <a:pt x="561" y="6"/>
                  </a:lnTo>
                  <a:lnTo>
                    <a:pt x="569" y="6"/>
                  </a:lnTo>
                  <a:lnTo>
                    <a:pt x="579" y="7"/>
                  </a:lnTo>
                  <a:lnTo>
                    <a:pt x="588" y="7"/>
                  </a:lnTo>
                  <a:lnTo>
                    <a:pt x="595" y="6"/>
                  </a:lnTo>
                  <a:lnTo>
                    <a:pt x="603" y="6"/>
                  </a:lnTo>
                  <a:lnTo>
                    <a:pt x="613" y="7"/>
                  </a:lnTo>
                  <a:lnTo>
                    <a:pt x="621" y="6"/>
                  </a:lnTo>
                  <a:lnTo>
                    <a:pt x="626" y="3"/>
                  </a:lnTo>
                  <a:lnTo>
                    <a:pt x="6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" name="Freeform 10"/>
            <p:cNvSpPr>
              <a:spLocks/>
            </p:cNvSpPr>
            <p:nvPr/>
          </p:nvSpPr>
          <p:spPr bwMode="auto">
            <a:xfrm>
              <a:off x="2528881" y="1765296"/>
              <a:ext cx="25400" cy="17463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1" y="2"/>
                </a:cxn>
                <a:cxn ang="0">
                  <a:pos x="16" y="4"/>
                </a:cxn>
                <a:cxn ang="0">
                  <a:pos x="16" y="10"/>
                </a:cxn>
                <a:cxn ang="0">
                  <a:pos x="15" y="11"/>
                </a:cxn>
                <a:cxn ang="0">
                  <a:pos x="9" y="11"/>
                </a:cxn>
                <a:cxn ang="0">
                  <a:pos x="5" y="10"/>
                </a:cxn>
                <a:cxn ang="0">
                  <a:pos x="3" y="8"/>
                </a:cxn>
                <a:cxn ang="0">
                  <a:pos x="0" y="6"/>
                </a:cxn>
                <a:cxn ang="0">
                  <a:pos x="0" y="4"/>
                </a:cxn>
                <a:cxn ang="0">
                  <a:pos x="4" y="2"/>
                </a:cxn>
                <a:cxn ang="0">
                  <a:pos x="7" y="0"/>
                </a:cxn>
              </a:cxnLst>
              <a:rect l="0" t="0" r="r" b="b"/>
              <a:pathLst>
                <a:path w="16" h="11">
                  <a:moveTo>
                    <a:pt x="7" y="0"/>
                  </a:moveTo>
                  <a:lnTo>
                    <a:pt x="11" y="2"/>
                  </a:lnTo>
                  <a:lnTo>
                    <a:pt x="16" y="4"/>
                  </a:lnTo>
                  <a:lnTo>
                    <a:pt x="16" y="10"/>
                  </a:lnTo>
                  <a:lnTo>
                    <a:pt x="15" y="11"/>
                  </a:lnTo>
                  <a:lnTo>
                    <a:pt x="9" y="11"/>
                  </a:lnTo>
                  <a:lnTo>
                    <a:pt x="5" y="10"/>
                  </a:lnTo>
                  <a:lnTo>
                    <a:pt x="3" y="8"/>
                  </a:lnTo>
                  <a:lnTo>
                    <a:pt x="0" y="6"/>
                  </a:lnTo>
                  <a:lnTo>
                    <a:pt x="0" y="4"/>
                  </a:lnTo>
                  <a:lnTo>
                    <a:pt x="4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auto">
            <a:xfrm>
              <a:off x="2587618" y="1785934"/>
              <a:ext cx="23813" cy="1746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12" y="0"/>
                </a:cxn>
                <a:cxn ang="0">
                  <a:pos x="13" y="1"/>
                </a:cxn>
                <a:cxn ang="0">
                  <a:pos x="15" y="4"/>
                </a:cxn>
                <a:cxn ang="0">
                  <a:pos x="15" y="9"/>
                </a:cxn>
                <a:cxn ang="0">
                  <a:pos x="12" y="11"/>
                </a:cxn>
                <a:cxn ang="0">
                  <a:pos x="7" y="11"/>
                </a:cxn>
                <a:cxn ang="0">
                  <a:pos x="1" y="8"/>
                </a:cxn>
                <a:cxn ang="0">
                  <a:pos x="0" y="5"/>
                </a:cxn>
                <a:cxn ang="0">
                  <a:pos x="1" y="4"/>
                </a:cxn>
                <a:cxn ang="0">
                  <a:pos x="3" y="1"/>
                </a:cxn>
                <a:cxn ang="0">
                  <a:pos x="5" y="0"/>
                </a:cxn>
              </a:cxnLst>
              <a:rect l="0" t="0" r="r" b="b"/>
              <a:pathLst>
                <a:path w="15" h="11">
                  <a:moveTo>
                    <a:pt x="5" y="0"/>
                  </a:moveTo>
                  <a:lnTo>
                    <a:pt x="12" y="0"/>
                  </a:lnTo>
                  <a:lnTo>
                    <a:pt x="13" y="1"/>
                  </a:lnTo>
                  <a:lnTo>
                    <a:pt x="15" y="4"/>
                  </a:lnTo>
                  <a:lnTo>
                    <a:pt x="15" y="9"/>
                  </a:lnTo>
                  <a:lnTo>
                    <a:pt x="12" y="11"/>
                  </a:lnTo>
                  <a:lnTo>
                    <a:pt x="7" y="11"/>
                  </a:lnTo>
                  <a:lnTo>
                    <a:pt x="1" y="8"/>
                  </a:lnTo>
                  <a:lnTo>
                    <a:pt x="0" y="5"/>
                  </a:lnTo>
                  <a:lnTo>
                    <a:pt x="1" y="4"/>
                  </a:lnTo>
                  <a:lnTo>
                    <a:pt x="3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auto">
            <a:xfrm>
              <a:off x="1744659" y="1409696"/>
              <a:ext cx="347663" cy="96838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85" y="8"/>
                </a:cxn>
                <a:cxn ang="0">
                  <a:pos x="90" y="15"/>
                </a:cxn>
                <a:cxn ang="0">
                  <a:pos x="111" y="17"/>
                </a:cxn>
                <a:cxn ang="0">
                  <a:pos x="125" y="19"/>
                </a:cxn>
                <a:cxn ang="0">
                  <a:pos x="132" y="24"/>
                </a:cxn>
                <a:cxn ang="0">
                  <a:pos x="141" y="30"/>
                </a:cxn>
                <a:cxn ang="0">
                  <a:pos x="148" y="31"/>
                </a:cxn>
                <a:cxn ang="0">
                  <a:pos x="157" y="24"/>
                </a:cxn>
                <a:cxn ang="0">
                  <a:pos x="162" y="20"/>
                </a:cxn>
                <a:cxn ang="0">
                  <a:pos x="168" y="15"/>
                </a:cxn>
                <a:cxn ang="0">
                  <a:pos x="181" y="13"/>
                </a:cxn>
                <a:cxn ang="0">
                  <a:pos x="185" y="17"/>
                </a:cxn>
                <a:cxn ang="0">
                  <a:pos x="189" y="24"/>
                </a:cxn>
                <a:cxn ang="0">
                  <a:pos x="196" y="27"/>
                </a:cxn>
                <a:cxn ang="0">
                  <a:pos x="204" y="24"/>
                </a:cxn>
                <a:cxn ang="0">
                  <a:pos x="211" y="20"/>
                </a:cxn>
                <a:cxn ang="0">
                  <a:pos x="216" y="21"/>
                </a:cxn>
                <a:cxn ang="0">
                  <a:pos x="219" y="26"/>
                </a:cxn>
                <a:cxn ang="0">
                  <a:pos x="216" y="34"/>
                </a:cxn>
                <a:cxn ang="0">
                  <a:pos x="215" y="47"/>
                </a:cxn>
                <a:cxn ang="0">
                  <a:pos x="209" y="54"/>
                </a:cxn>
                <a:cxn ang="0">
                  <a:pos x="205" y="58"/>
                </a:cxn>
                <a:cxn ang="0">
                  <a:pos x="194" y="61"/>
                </a:cxn>
                <a:cxn ang="0">
                  <a:pos x="173" y="57"/>
                </a:cxn>
                <a:cxn ang="0">
                  <a:pos x="149" y="56"/>
                </a:cxn>
                <a:cxn ang="0">
                  <a:pos x="132" y="58"/>
                </a:cxn>
                <a:cxn ang="0">
                  <a:pos x="115" y="57"/>
                </a:cxn>
                <a:cxn ang="0">
                  <a:pos x="111" y="53"/>
                </a:cxn>
                <a:cxn ang="0">
                  <a:pos x="107" y="43"/>
                </a:cxn>
                <a:cxn ang="0">
                  <a:pos x="101" y="39"/>
                </a:cxn>
                <a:cxn ang="0">
                  <a:pos x="92" y="43"/>
                </a:cxn>
                <a:cxn ang="0">
                  <a:pos x="84" y="49"/>
                </a:cxn>
                <a:cxn ang="0">
                  <a:pos x="80" y="47"/>
                </a:cxn>
                <a:cxn ang="0">
                  <a:pos x="71" y="38"/>
                </a:cxn>
                <a:cxn ang="0">
                  <a:pos x="70" y="31"/>
                </a:cxn>
                <a:cxn ang="0">
                  <a:pos x="63" y="27"/>
                </a:cxn>
                <a:cxn ang="0">
                  <a:pos x="49" y="31"/>
                </a:cxn>
                <a:cxn ang="0">
                  <a:pos x="39" y="34"/>
                </a:cxn>
                <a:cxn ang="0">
                  <a:pos x="8" y="35"/>
                </a:cxn>
                <a:cxn ang="0">
                  <a:pos x="2" y="34"/>
                </a:cxn>
                <a:cxn ang="0">
                  <a:pos x="0" y="30"/>
                </a:cxn>
                <a:cxn ang="0">
                  <a:pos x="4" y="24"/>
                </a:cxn>
                <a:cxn ang="0">
                  <a:pos x="17" y="23"/>
                </a:cxn>
                <a:cxn ang="0">
                  <a:pos x="18" y="19"/>
                </a:cxn>
                <a:cxn ang="0">
                  <a:pos x="17" y="16"/>
                </a:cxn>
                <a:cxn ang="0">
                  <a:pos x="15" y="12"/>
                </a:cxn>
                <a:cxn ang="0">
                  <a:pos x="22" y="10"/>
                </a:cxn>
                <a:cxn ang="0">
                  <a:pos x="41" y="5"/>
                </a:cxn>
                <a:cxn ang="0">
                  <a:pos x="65" y="0"/>
                </a:cxn>
              </a:cxnLst>
              <a:rect l="0" t="0" r="r" b="b"/>
              <a:pathLst>
                <a:path w="219" h="61">
                  <a:moveTo>
                    <a:pt x="65" y="0"/>
                  </a:moveTo>
                  <a:lnTo>
                    <a:pt x="74" y="0"/>
                  </a:lnTo>
                  <a:lnTo>
                    <a:pt x="81" y="4"/>
                  </a:lnTo>
                  <a:lnTo>
                    <a:pt x="85" y="8"/>
                  </a:lnTo>
                  <a:lnTo>
                    <a:pt x="86" y="12"/>
                  </a:lnTo>
                  <a:lnTo>
                    <a:pt x="90" y="15"/>
                  </a:lnTo>
                  <a:lnTo>
                    <a:pt x="100" y="16"/>
                  </a:lnTo>
                  <a:lnTo>
                    <a:pt x="111" y="17"/>
                  </a:lnTo>
                  <a:lnTo>
                    <a:pt x="119" y="19"/>
                  </a:lnTo>
                  <a:lnTo>
                    <a:pt x="125" y="19"/>
                  </a:lnTo>
                  <a:lnTo>
                    <a:pt x="129" y="23"/>
                  </a:lnTo>
                  <a:lnTo>
                    <a:pt x="132" y="24"/>
                  </a:lnTo>
                  <a:lnTo>
                    <a:pt x="136" y="27"/>
                  </a:lnTo>
                  <a:lnTo>
                    <a:pt x="141" y="30"/>
                  </a:lnTo>
                  <a:lnTo>
                    <a:pt x="142" y="31"/>
                  </a:lnTo>
                  <a:lnTo>
                    <a:pt x="148" y="31"/>
                  </a:lnTo>
                  <a:lnTo>
                    <a:pt x="156" y="27"/>
                  </a:lnTo>
                  <a:lnTo>
                    <a:pt x="157" y="24"/>
                  </a:lnTo>
                  <a:lnTo>
                    <a:pt x="160" y="23"/>
                  </a:lnTo>
                  <a:lnTo>
                    <a:pt x="162" y="20"/>
                  </a:lnTo>
                  <a:lnTo>
                    <a:pt x="164" y="17"/>
                  </a:lnTo>
                  <a:lnTo>
                    <a:pt x="168" y="15"/>
                  </a:lnTo>
                  <a:lnTo>
                    <a:pt x="174" y="13"/>
                  </a:lnTo>
                  <a:lnTo>
                    <a:pt x="181" y="13"/>
                  </a:lnTo>
                  <a:lnTo>
                    <a:pt x="182" y="16"/>
                  </a:lnTo>
                  <a:lnTo>
                    <a:pt x="185" y="17"/>
                  </a:lnTo>
                  <a:lnTo>
                    <a:pt x="188" y="23"/>
                  </a:lnTo>
                  <a:lnTo>
                    <a:pt x="189" y="24"/>
                  </a:lnTo>
                  <a:lnTo>
                    <a:pt x="192" y="26"/>
                  </a:lnTo>
                  <a:lnTo>
                    <a:pt x="196" y="27"/>
                  </a:lnTo>
                  <a:lnTo>
                    <a:pt x="199" y="27"/>
                  </a:lnTo>
                  <a:lnTo>
                    <a:pt x="204" y="24"/>
                  </a:lnTo>
                  <a:lnTo>
                    <a:pt x="208" y="21"/>
                  </a:lnTo>
                  <a:lnTo>
                    <a:pt x="211" y="20"/>
                  </a:lnTo>
                  <a:lnTo>
                    <a:pt x="214" y="20"/>
                  </a:lnTo>
                  <a:lnTo>
                    <a:pt x="216" y="21"/>
                  </a:lnTo>
                  <a:lnTo>
                    <a:pt x="218" y="24"/>
                  </a:lnTo>
                  <a:lnTo>
                    <a:pt x="219" y="26"/>
                  </a:lnTo>
                  <a:lnTo>
                    <a:pt x="219" y="28"/>
                  </a:lnTo>
                  <a:lnTo>
                    <a:pt x="216" y="34"/>
                  </a:lnTo>
                  <a:lnTo>
                    <a:pt x="215" y="42"/>
                  </a:lnTo>
                  <a:lnTo>
                    <a:pt x="215" y="47"/>
                  </a:lnTo>
                  <a:lnTo>
                    <a:pt x="214" y="50"/>
                  </a:lnTo>
                  <a:lnTo>
                    <a:pt x="209" y="54"/>
                  </a:lnTo>
                  <a:lnTo>
                    <a:pt x="207" y="56"/>
                  </a:lnTo>
                  <a:lnTo>
                    <a:pt x="205" y="58"/>
                  </a:lnTo>
                  <a:lnTo>
                    <a:pt x="201" y="61"/>
                  </a:lnTo>
                  <a:lnTo>
                    <a:pt x="194" y="61"/>
                  </a:lnTo>
                  <a:lnTo>
                    <a:pt x="186" y="60"/>
                  </a:lnTo>
                  <a:lnTo>
                    <a:pt x="173" y="57"/>
                  </a:lnTo>
                  <a:lnTo>
                    <a:pt x="162" y="56"/>
                  </a:lnTo>
                  <a:lnTo>
                    <a:pt x="149" y="56"/>
                  </a:lnTo>
                  <a:lnTo>
                    <a:pt x="140" y="57"/>
                  </a:lnTo>
                  <a:lnTo>
                    <a:pt x="132" y="58"/>
                  </a:lnTo>
                  <a:lnTo>
                    <a:pt x="122" y="58"/>
                  </a:lnTo>
                  <a:lnTo>
                    <a:pt x="115" y="57"/>
                  </a:lnTo>
                  <a:lnTo>
                    <a:pt x="112" y="56"/>
                  </a:lnTo>
                  <a:lnTo>
                    <a:pt x="111" y="53"/>
                  </a:lnTo>
                  <a:lnTo>
                    <a:pt x="110" y="49"/>
                  </a:lnTo>
                  <a:lnTo>
                    <a:pt x="107" y="43"/>
                  </a:lnTo>
                  <a:lnTo>
                    <a:pt x="104" y="41"/>
                  </a:lnTo>
                  <a:lnTo>
                    <a:pt x="101" y="39"/>
                  </a:lnTo>
                  <a:lnTo>
                    <a:pt x="96" y="42"/>
                  </a:lnTo>
                  <a:lnTo>
                    <a:pt x="92" y="43"/>
                  </a:lnTo>
                  <a:lnTo>
                    <a:pt x="89" y="46"/>
                  </a:lnTo>
                  <a:lnTo>
                    <a:pt x="84" y="49"/>
                  </a:lnTo>
                  <a:lnTo>
                    <a:pt x="82" y="49"/>
                  </a:lnTo>
                  <a:lnTo>
                    <a:pt x="80" y="47"/>
                  </a:lnTo>
                  <a:lnTo>
                    <a:pt x="74" y="42"/>
                  </a:lnTo>
                  <a:lnTo>
                    <a:pt x="71" y="38"/>
                  </a:lnTo>
                  <a:lnTo>
                    <a:pt x="70" y="35"/>
                  </a:lnTo>
                  <a:lnTo>
                    <a:pt x="70" y="31"/>
                  </a:lnTo>
                  <a:lnTo>
                    <a:pt x="69" y="28"/>
                  </a:lnTo>
                  <a:lnTo>
                    <a:pt x="63" y="27"/>
                  </a:lnTo>
                  <a:lnTo>
                    <a:pt x="56" y="28"/>
                  </a:lnTo>
                  <a:lnTo>
                    <a:pt x="49" y="31"/>
                  </a:lnTo>
                  <a:lnTo>
                    <a:pt x="45" y="32"/>
                  </a:lnTo>
                  <a:lnTo>
                    <a:pt x="39" y="34"/>
                  </a:lnTo>
                  <a:lnTo>
                    <a:pt x="28" y="35"/>
                  </a:lnTo>
                  <a:lnTo>
                    <a:pt x="8" y="35"/>
                  </a:lnTo>
                  <a:lnTo>
                    <a:pt x="4" y="34"/>
                  </a:lnTo>
                  <a:lnTo>
                    <a:pt x="2" y="34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2" y="27"/>
                  </a:lnTo>
                  <a:lnTo>
                    <a:pt x="4" y="24"/>
                  </a:lnTo>
                  <a:lnTo>
                    <a:pt x="7" y="23"/>
                  </a:lnTo>
                  <a:lnTo>
                    <a:pt x="17" y="23"/>
                  </a:lnTo>
                  <a:lnTo>
                    <a:pt x="18" y="21"/>
                  </a:lnTo>
                  <a:lnTo>
                    <a:pt x="18" y="19"/>
                  </a:lnTo>
                  <a:lnTo>
                    <a:pt x="17" y="17"/>
                  </a:lnTo>
                  <a:lnTo>
                    <a:pt x="17" y="16"/>
                  </a:lnTo>
                  <a:lnTo>
                    <a:pt x="15" y="13"/>
                  </a:lnTo>
                  <a:lnTo>
                    <a:pt x="15" y="12"/>
                  </a:lnTo>
                  <a:lnTo>
                    <a:pt x="17" y="12"/>
                  </a:lnTo>
                  <a:lnTo>
                    <a:pt x="22" y="10"/>
                  </a:lnTo>
                  <a:lnTo>
                    <a:pt x="30" y="8"/>
                  </a:lnTo>
                  <a:lnTo>
                    <a:pt x="41" y="5"/>
                  </a:lnTo>
                  <a:lnTo>
                    <a:pt x="54" y="1"/>
                  </a:ln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3"/>
            <p:cNvSpPr>
              <a:spLocks/>
            </p:cNvSpPr>
            <p:nvPr/>
          </p:nvSpPr>
          <p:spPr bwMode="auto">
            <a:xfrm>
              <a:off x="1931983" y="1377947"/>
              <a:ext cx="69850" cy="44449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42" y="2"/>
                </a:cxn>
                <a:cxn ang="0">
                  <a:pos x="44" y="7"/>
                </a:cxn>
                <a:cxn ang="0">
                  <a:pos x="44" y="13"/>
                </a:cxn>
                <a:cxn ang="0">
                  <a:pos x="42" y="18"/>
                </a:cxn>
                <a:cxn ang="0">
                  <a:pos x="42" y="24"/>
                </a:cxn>
                <a:cxn ang="0">
                  <a:pos x="41" y="25"/>
                </a:cxn>
                <a:cxn ang="0">
                  <a:pos x="38" y="26"/>
                </a:cxn>
                <a:cxn ang="0">
                  <a:pos x="37" y="28"/>
                </a:cxn>
                <a:cxn ang="0">
                  <a:pos x="33" y="28"/>
                </a:cxn>
                <a:cxn ang="0">
                  <a:pos x="31" y="26"/>
                </a:cxn>
                <a:cxn ang="0">
                  <a:pos x="29" y="25"/>
                </a:cxn>
                <a:cxn ang="0">
                  <a:pos x="23" y="24"/>
                </a:cxn>
                <a:cxn ang="0">
                  <a:pos x="9" y="26"/>
                </a:cxn>
                <a:cxn ang="0">
                  <a:pos x="4" y="28"/>
                </a:cxn>
                <a:cxn ang="0">
                  <a:pos x="1" y="26"/>
                </a:cxn>
                <a:cxn ang="0">
                  <a:pos x="0" y="25"/>
                </a:cxn>
                <a:cxn ang="0">
                  <a:pos x="0" y="20"/>
                </a:cxn>
                <a:cxn ang="0">
                  <a:pos x="5" y="14"/>
                </a:cxn>
                <a:cxn ang="0">
                  <a:pos x="15" y="10"/>
                </a:cxn>
                <a:cxn ang="0">
                  <a:pos x="23" y="4"/>
                </a:cxn>
                <a:cxn ang="0">
                  <a:pos x="31" y="2"/>
                </a:cxn>
                <a:cxn ang="0">
                  <a:pos x="38" y="0"/>
                </a:cxn>
              </a:cxnLst>
              <a:rect l="0" t="0" r="r" b="b"/>
              <a:pathLst>
                <a:path w="44" h="28">
                  <a:moveTo>
                    <a:pt x="38" y="0"/>
                  </a:moveTo>
                  <a:lnTo>
                    <a:pt x="42" y="2"/>
                  </a:lnTo>
                  <a:lnTo>
                    <a:pt x="44" y="7"/>
                  </a:lnTo>
                  <a:lnTo>
                    <a:pt x="44" y="13"/>
                  </a:lnTo>
                  <a:lnTo>
                    <a:pt x="42" y="18"/>
                  </a:lnTo>
                  <a:lnTo>
                    <a:pt x="42" y="24"/>
                  </a:lnTo>
                  <a:lnTo>
                    <a:pt x="41" y="25"/>
                  </a:lnTo>
                  <a:lnTo>
                    <a:pt x="38" y="26"/>
                  </a:lnTo>
                  <a:lnTo>
                    <a:pt x="37" y="28"/>
                  </a:lnTo>
                  <a:lnTo>
                    <a:pt x="33" y="28"/>
                  </a:lnTo>
                  <a:lnTo>
                    <a:pt x="31" y="26"/>
                  </a:lnTo>
                  <a:lnTo>
                    <a:pt x="29" y="25"/>
                  </a:lnTo>
                  <a:lnTo>
                    <a:pt x="23" y="24"/>
                  </a:lnTo>
                  <a:lnTo>
                    <a:pt x="9" y="26"/>
                  </a:lnTo>
                  <a:lnTo>
                    <a:pt x="4" y="28"/>
                  </a:lnTo>
                  <a:lnTo>
                    <a:pt x="1" y="26"/>
                  </a:lnTo>
                  <a:lnTo>
                    <a:pt x="0" y="25"/>
                  </a:lnTo>
                  <a:lnTo>
                    <a:pt x="0" y="20"/>
                  </a:lnTo>
                  <a:lnTo>
                    <a:pt x="5" y="14"/>
                  </a:lnTo>
                  <a:lnTo>
                    <a:pt x="15" y="10"/>
                  </a:lnTo>
                  <a:lnTo>
                    <a:pt x="23" y="4"/>
                  </a:lnTo>
                  <a:lnTo>
                    <a:pt x="31" y="2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4"/>
            <p:cNvSpPr>
              <a:spLocks/>
            </p:cNvSpPr>
            <p:nvPr/>
          </p:nvSpPr>
          <p:spPr bwMode="auto">
            <a:xfrm>
              <a:off x="2092319" y="1365247"/>
              <a:ext cx="122238" cy="53975"/>
            </a:xfrm>
            <a:custGeom>
              <a:avLst/>
              <a:gdLst/>
              <a:ahLst/>
              <a:cxnLst>
                <a:cxn ang="0">
                  <a:pos x="36" y="0"/>
                </a:cxn>
                <a:cxn ang="0">
                  <a:pos x="55" y="4"/>
                </a:cxn>
                <a:cxn ang="0">
                  <a:pos x="60" y="6"/>
                </a:cxn>
                <a:cxn ang="0">
                  <a:pos x="66" y="8"/>
                </a:cxn>
                <a:cxn ang="0">
                  <a:pos x="70" y="12"/>
                </a:cxn>
                <a:cxn ang="0">
                  <a:pos x="71" y="15"/>
                </a:cxn>
                <a:cxn ang="0">
                  <a:pos x="74" y="19"/>
                </a:cxn>
                <a:cxn ang="0">
                  <a:pos x="75" y="22"/>
                </a:cxn>
                <a:cxn ang="0">
                  <a:pos x="77" y="26"/>
                </a:cxn>
                <a:cxn ang="0">
                  <a:pos x="77" y="32"/>
                </a:cxn>
                <a:cxn ang="0">
                  <a:pos x="75" y="34"/>
                </a:cxn>
                <a:cxn ang="0">
                  <a:pos x="68" y="34"/>
                </a:cxn>
                <a:cxn ang="0">
                  <a:pos x="64" y="33"/>
                </a:cxn>
                <a:cxn ang="0">
                  <a:pos x="60" y="33"/>
                </a:cxn>
                <a:cxn ang="0">
                  <a:pos x="53" y="32"/>
                </a:cxn>
                <a:cxn ang="0">
                  <a:pos x="49" y="30"/>
                </a:cxn>
                <a:cxn ang="0">
                  <a:pos x="47" y="29"/>
                </a:cxn>
                <a:cxn ang="0">
                  <a:pos x="44" y="26"/>
                </a:cxn>
                <a:cxn ang="0">
                  <a:pos x="44" y="22"/>
                </a:cxn>
                <a:cxn ang="0">
                  <a:pos x="40" y="21"/>
                </a:cxn>
                <a:cxn ang="0">
                  <a:pos x="31" y="21"/>
                </a:cxn>
                <a:cxn ang="0">
                  <a:pos x="23" y="22"/>
                </a:cxn>
                <a:cxn ang="0">
                  <a:pos x="11" y="22"/>
                </a:cxn>
                <a:cxn ang="0">
                  <a:pos x="7" y="21"/>
                </a:cxn>
                <a:cxn ang="0">
                  <a:pos x="3" y="18"/>
                </a:cxn>
                <a:cxn ang="0">
                  <a:pos x="1" y="15"/>
                </a:cxn>
                <a:cxn ang="0">
                  <a:pos x="0" y="11"/>
                </a:cxn>
                <a:cxn ang="0">
                  <a:pos x="1" y="7"/>
                </a:cxn>
                <a:cxn ang="0">
                  <a:pos x="4" y="4"/>
                </a:cxn>
                <a:cxn ang="0">
                  <a:pos x="7" y="3"/>
                </a:cxn>
                <a:cxn ang="0">
                  <a:pos x="10" y="3"/>
                </a:cxn>
                <a:cxn ang="0">
                  <a:pos x="14" y="1"/>
                </a:cxn>
                <a:cxn ang="0">
                  <a:pos x="21" y="1"/>
                </a:cxn>
                <a:cxn ang="0">
                  <a:pos x="36" y="0"/>
                </a:cxn>
              </a:cxnLst>
              <a:rect l="0" t="0" r="r" b="b"/>
              <a:pathLst>
                <a:path w="77" h="34">
                  <a:moveTo>
                    <a:pt x="36" y="0"/>
                  </a:moveTo>
                  <a:lnTo>
                    <a:pt x="55" y="4"/>
                  </a:lnTo>
                  <a:lnTo>
                    <a:pt x="60" y="6"/>
                  </a:lnTo>
                  <a:lnTo>
                    <a:pt x="66" y="8"/>
                  </a:lnTo>
                  <a:lnTo>
                    <a:pt x="70" y="12"/>
                  </a:lnTo>
                  <a:lnTo>
                    <a:pt x="71" y="15"/>
                  </a:lnTo>
                  <a:lnTo>
                    <a:pt x="74" y="19"/>
                  </a:lnTo>
                  <a:lnTo>
                    <a:pt x="75" y="22"/>
                  </a:lnTo>
                  <a:lnTo>
                    <a:pt x="77" y="26"/>
                  </a:lnTo>
                  <a:lnTo>
                    <a:pt x="77" y="32"/>
                  </a:lnTo>
                  <a:lnTo>
                    <a:pt x="75" y="34"/>
                  </a:lnTo>
                  <a:lnTo>
                    <a:pt x="68" y="34"/>
                  </a:lnTo>
                  <a:lnTo>
                    <a:pt x="64" y="33"/>
                  </a:lnTo>
                  <a:lnTo>
                    <a:pt x="60" y="33"/>
                  </a:lnTo>
                  <a:lnTo>
                    <a:pt x="53" y="32"/>
                  </a:lnTo>
                  <a:lnTo>
                    <a:pt x="49" y="30"/>
                  </a:lnTo>
                  <a:lnTo>
                    <a:pt x="47" y="29"/>
                  </a:lnTo>
                  <a:lnTo>
                    <a:pt x="44" y="26"/>
                  </a:lnTo>
                  <a:lnTo>
                    <a:pt x="44" y="22"/>
                  </a:lnTo>
                  <a:lnTo>
                    <a:pt x="40" y="21"/>
                  </a:lnTo>
                  <a:lnTo>
                    <a:pt x="31" y="21"/>
                  </a:lnTo>
                  <a:lnTo>
                    <a:pt x="23" y="22"/>
                  </a:lnTo>
                  <a:lnTo>
                    <a:pt x="11" y="22"/>
                  </a:lnTo>
                  <a:lnTo>
                    <a:pt x="7" y="21"/>
                  </a:lnTo>
                  <a:lnTo>
                    <a:pt x="3" y="18"/>
                  </a:lnTo>
                  <a:lnTo>
                    <a:pt x="1" y="15"/>
                  </a:lnTo>
                  <a:lnTo>
                    <a:pt x="0" y="11"/>
                  </a:lnTo>
                  <a:lnTo>
                    <a:pt x="1" y="7"/>
                  </a:lnTo>
                  <a:lnTo>
                    <a:pt x="4" y="4"/>
                  </a:lnTo>
                  <a:lnTo>
                    <a:pt x="7" y="3"/>
                  </a:lnTo>
                  <a:lnTo>
                    <a:pt x="10" y="3"/>
                  </a:lnTo>
                  <a:lnTo>
                    <a:pt x="14" y="1"/>
                  </a:lnTo>
                  <a:lnTo>
                    <a:pt x="21" y="1"/>
                  </a:lnTo>
                  <a:lnTo>
                    <a:pt x="3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5"/>
            <p:cNvSpPr>
              <a:spLocks/>
            </p:cNvSpPr>
            <p:nvPr/>
          </p:nvSpPr>
          <p:spPr bwMode="auto">
            <a:xfrm>
              <a:off x="2111369" y="1439860"/>
              <a:ext cx="130175" cy="55563"/>
            </a:xfrm>
            <a:custGeom>
              <a:avLst/>
              <a:gdLst/>
              <a:ahLst/>
              <a:cxnLst>
                <a:cxn ang="0">
                  <a:pos x="65" y="0"/>
                </a:cxn>
                <a:cxn ang="0">
                  <a:pos x="70" y="0"/>
                </a:cxn>
                <a:cxn ang="0">
                  <a:pos x="78" y="2"/>
                </a:cxn>
                <a:cxn ang="0">
                  <a:pos x="82" y="7"/>
                </a:cxn>
                <a:cxn ang="0">
                  <a:pos x="82" y="13"/>
                </a:cxn>
                <a:cxn ang="0">
                  <a:pos x="77" y="22"/>
                </a:cxn>
                <a:cxn ang="0">
                  <a:pos x="69" y="27"/>
                </a:cxn>
                <a:cxn ang="0">
                  <a:pos x="58" y="27"/>
                </a:cxn>
                <a:cxn ang="0">
                  <a:pos x="55" y="28"/>
                </a:cxn>
                <a:cxn ang="0">
                  <a:pos x="54" y="28"/>
                </a:cxn>
                <a:cxn ang="0">
                  <a:pos x="52" y="27"/>
                </a:cxn>
                <a:cxn ang="0">
                  <a:pos x="52" y="24"/>
                </a:cxn>
                <a:cxn ang="0">
                  <a:pos x="51" y="22"/>
                </a:cxn>
                <a:cxn ang="0">
                  <a:pos x="47" y="18"/>
                </a:cxn>
                <a:cxn ang="0">
                  <a:pos x="40" y="16"/>
                </a:cxn>
                <a:cxn ang="0">
                  <a:pos x="32" y="16"/>
                </a:cxn>
                <a:cxn ang="0">
                  <a:pos x="25" y="18"/>
                </a:cxn>
                <a:cxn ang="0">
                  <a:pos x="21" y="18"/>
                </a:cxn>
                <a:cxn ang="0">
                  <a:pos x="18" y="19"/>
                </a:cxn>
                <a:cxn ang="0">
                  <a:pos x="17" y="20"/>
                </a:cxn>
                <a:cxn ang="0">
                  <a:pos x="15" y="24"/>
                </a:cxn>
                <a:cxn ang="0">
                  <a:pos x="13" y="27"/>
                </a:cxn>
                <a:cxn ang="0">
                  <a:pos x="11" y="31"/>
                </a:cxn>
                <a:cxn ang="0">
                  <a:pos x="10" y="34"/>
                </a:cxn>
                <a:cxn ang="0">
                  <a:pos x="7" y="35"/>
                </a:cxn>
                <a:cxn ang="0">
                  <a:pos x="3" y="35"/>
                </a:cxn>
                <a:cxn ang="0">
                  <a:pos x="2" y="34"/>
                </a:cxn>
                <a:cxn ang="0">
                  <a:pos x="0" y="31"/>
                </a:cxn>
                <a:cxn ang="0">
                  <a:pos x="0" y="28"/>
                </a:cxn>
                <a:cxn ang="0">
                  <a:pos x="2" y="24"/>
                </a:cxn>
                <a:cxn ang="0">
                  <a:pos x="0" y="18"/>
                </a:cxn>
                <a:cxn ang="0">
                  <a:pos x="0" y="9"/>
                </a:cxn>
                <a:cxn ang="0">
                  <a:pos x="3" y="4"/>
                </a:cxn>
                <a:cxn ang="0">
                  <a:pos x="9" y="2"/>
                </a:cxn>
                <a:cxn ang="0">
                  <a:pos x="18" y="1"/>
                </a:cxn>
                <a:cxn ang="0">
                  <a:pos x="55" y="1"/>
                </a:cxn>
                <a:cxn ang="0">
                  <a:pos x="65" y="0"/>
                </a:cxn>
              </a:cxnLst>
              <a:rect l="0" t="0" r="r" b="b"/>
              <a:pathLst>
                <a:path w="82" h="35">
                  <a:moveTo>
                    <a:pt x="65" y="0"/>
                  </a:moveTo>
                  <a:lnTo>
                    <a:pt x="70" y="0"/>
                  </a:lnTo>
                  <a:lnTo>
                    <a:pt x="78" y="2"/>
                  </a:lnTo>
                  <a:lnTo>
                    <a:pt x="82" y="7"/>
                  </a:lnTo>
                  <a:lnTo>
                    <a:pt x="82" y="13"/>
                  </a:lnTo>
                  <a:lnTo>
                    <a:pt x="77" y="22"/>
                  </a:lnTo>
                  <a:lnTo>
                    <a:pt x="69" y="27"/>
                  </a:lnTo>
                  <a:lnTo>
                    <a:pt x="58" y="27"/>
                  </a:lnTo>
                  <a:lnTo>
                    <a:pt x="55" y="28"/>
                  </a:lnTo>
                  <a:lnTo>
                    <a:pt x="54" y="28"/>
                  </a:lnTo>
                  <a:lnTo>
                    <a:pt x="52" y="27"/>
                  </a:lnTo>
                  <a:lnTo>
                    <a:pt x="52" y="24"/>
                  </a:lnTo>
                  <a:lnTo>
                    <a:pt x="51" y="22"/>
                  </a:lnTo>
                  <a:lnTo>
                    <a:pt x="47" y="18"/>
                  </a:lnTo>
                  <a:lnTo>
                    <a:pt x="40" y="16"/>
                  </a:lnTo>
                  <a:lnTo>
                    <a:pt x="32" y="16"/>
                  </a:lnTo>
                  <a:lnTo>
                    <a:pt x="25" y="18"/>
                  </a:lnTo>
                  <a:lnTo>
                    <a:pt x="21" y="18"/>
                  </a:lnTo>
                  <a:lnTo>
                    <a:pt x="18" y="19"/>
                  </a:lnTo>
                  <a:lnTo>
                    <a:pt x="17" y="20"/>
                  </a:lnTo>
                  <a:lnTo>
                    <a:pt x="15" y="24"/>
                  </a:lnTo>
                  <a:lnTo>
                    <a:pt x="13" y="27"/>
                  </a:lnTo>
                  <a:lnTo>
                    <a:pt x="11" y="31"/>
                  </a:lnTo>
                  <a:lnTo>
                    <a:pt x="10" y="34"/>
                  </a:lnTo>
                  <a:lnTo>
                    <a:pt x="7" y="35"/>
                  </a:lnTo>
                  <a:lnTo>
                    <a:pt x="3" y="35"/>
                  </a:lnTo>
                  <a:lnTo>
                    <a:pt x="2" y="34"/>
                  </a:lnTo>
                  <a:lnTo>
                    <a:pt x="0" y="31"/>
                  </a:lnTo>
                  <a:lnTo>
                    <a:pt x="0" y="28"/>
                  </a:lnTo>
                  <a:lnTo>
                    <a:pt x="2" y="24"/>
                  </a:lnTo>
                  <a:lnTo>
                    <a:pt x="0" y="18"/>
                  </a:lnTo>
                  <a:lnTo>
                    <a:pt x="0" y="9"/>
                  </a:lnTo>
                  <a:lnTo>
                    <a:pt x="3" y="4"/>
                  </a:lnTo>
                  <a:lnTo>
                    <a:pt x="9" y="2"/>
                  </a:lnTo>
                  <a:lnTo>
                    <a:pt x="18" y="1"/>
                  </a:lnTo>
                  <a:lnTo>
                    <a:pt x="55" y="1"/>
                  </a:ln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6"/>
            <p:cNvSpPr>
              <a:spLocks/>
            </p:cNvSpPr>
            <p:nvPr/>
          </p:nvSpPr>
          <p:spPr bwMode="auto">
            <a:xfrm>
              <a:off x="2155818" y="1509710"/>
              <a:ext cx="106363" cy="66675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53" y="1"/>
                </a:cxn>
                <a:cxn ang="0">
                  <a:pos x="58" y="2"/>
                </a:cxn>
                <a:cxn ang="0">
                  <a:pos x="63" y="8"/>
                </a:cxn>
                <a:cxn ang="0">
                  <a:pos x="65" y="16"/>
                </a:cxn>
                <a:cxn ang="0">
                  <a:pos x="67" y="23"/>
                </a:cxn>
                <a:cxn ang="0">
                  <a:pos x="65" y="26"/>
                </a:cxn>
                <a:cxn ang="0">
                  <a:pos x="63" y="28"/>
                </a:cxn>
                <a:cxn ang="0">
                  <a:pos x="61" y="31"/>
                </a:cxn>
                <a:cxn ang="0">
                  <a:pos x="58" y="34"/>
                </a:cxn>
                <a:cxn ang="0">
                  <a:pos x="56" y="38"/>
                </a:cxn>
                <a:cxn ang="0">
                  <a:pos x="50" y="41"/>
                </a:cxn>
                <a:cxn ang="0">
                  <a:pos x="46" y="42"/>
                </a:cxn>
                <a:cxn ang="0">
                  <a:pos x="43" y="42"/>
                </a:cxn>
                <a:cxn ang="0">
                  <a:pos x="41" y="41"/>
                </a:cxn>
                <a:cxn ang="0">
                  <a:pos x="35" y="35"/>
                </a:cxn>
                <a:cxn ang="0">
                  <a:pos x="34" y="32"/>
                </a:cxn>
                <a:cxn ang="0">
                  <a:pos x="32" y="28"/>
                </a:cxn>
                <a:cxn ang="0">
                  <a:pos x="30" y="23"/>
                </a:cxn>
                <a:cxn ang="0">
                  <a:pos x="30" y="20"/>
                </a:cxn>
                <a:cxn ang="0">
                  <a:pos x="27" y="19"/>
                </a:cxn>
                <a:cxn ang="0">
                  <a:pos x="13" y="21"/>
                </a:cxn>
                <a:cxn ang="0">
                  <a:pos x="8" y="21"/>
                </a:cxn>
                <a:cxn ang="0">
                  <a:pos x="2" y="19"/>
                </a:cxn>
                <a:cxn ang="0">
                  <a:pos x="1" y="15"/>
                </a:cxn>
                <a:cxn ang="0">
                  <a:pos x="0" y="12"/>
                </a:cxn>
                <a:cxn ang="0">
                  <a:pos x="0" y="6"/>
                </a:cxn>
                <a:cxn ang="0">
                  <a:pos x="1" y="5"/>
                </a:cxn>
                <a:cxn ang="0">
                  <a:pos x="8" y="2"/>
                </a:cxn>
                <a:cxn ang="0">
                  <a:pos x="30" y="2"/>
                </a:cxn>
                <a:cxn ang="0">
                  <a:pos x="35" y="1"/>
                </a:cxn>
                <a:cxn ang="0">
                  <a:pos x="43" y="0"/>
                </a:cxn>
              </a:cxnLst>
              <a:rect l="0" t="0" r="r" b="b"/>
              <a:pathLst>
                <a:path w="67" h="42">
                  <a:moveTo>
                    <a:pt x="43" y="0"/>
                  </a:moveTo>
                  <a:lnTo>
                    <a:pt x="53" y="1"/>
                  </a:lnTo>
                  <a:lnTo>
                    <a:pt x="58" y="2"/>
                  </a:lnTo>
                  <a:lnTo>
                    <a:pt x="63" y="8"/>
                  </a:lnTo>
                  <a:lnTo>
                    <a:pt x="65" y="16"/>
                  </a:lnTo>
                  <a:lnTo>
                    <a:pt x="67" y="23"/>
                  </a:lnTo>
                  <a:lnTo>
                    <a:pt x="65" y="26"/>
                  </a:lnTo>
                  <a:lnTo>
                    <a:pt x="63" y="28"/>
                  </a:lnTo>
                  <a:lnTo>
                    <a:pt x="61" y="31"/>
                  </a:lnTo>
                  <a:lnTo>
                    <a:pt x="58" y="34"/>
                  </a:lnTo>
                  <a:lnTo>
                    <a:pt x="56" y="38"/>
                  </a:lnTo>
                  <a:lnTo>
                    <a:pt x="50" y="41"/>
                  </a:lnTo>
                  <a:lnTo>
                    <a:pt x="46" y="42"/>
                  </a:lnTo>
                  <a:lnTo>
                    <a:pt x="43" y="42"/>
                  </a:lnTo>
                  <a:lnTo>
                    <a:pt x="41" y="41"/>
                  </a:lnTo>
                  <a:lnTo>
                    <a:pt x="35" y="35"/>
                  </a:lnTo>
                  <a:lnTo>
                    <a:pt x="34" y="32"/>
                  </a:lnTo>
                  <a:lnTo>
                    <a:pt x="32" y="28"/>
                  </a:lnTo>
                  <a:lnTo>
                    <a:pt x="30" y="23"/>
                  </a:lnTo>
                  <a:lnTo>
                    <a:pt x="30" y="20"/>
                  </a:lnTo>
                  <a:lnTo>
                    <a:pt x="27" y="19"/>
                  </a:lnTo>
                  <a:lnTo>
                    <a:pt x="13" y="21"/>
                  </a:lnTo>
                  <a:lnTo>
                    <a:pt x="8" y="21"/>
                  </a:lnTo>
                  <a:lnTo>
                    <a:pt x="2" y="19"/>
                  </a:lnTo>
                  <a:lnTo>
                    <a:pt x="1" y="15"/>
                  </a:lnTo>
                  <a:lnTo>
                    <a:pt x="0" y="12"/>
                  </a:lnTo>
                  <a:lnTo>
                    <a:pt x="0" y="6"/>
                  </a:lnTo>
                  <a:lnTo>
                    <a:pt x="1" y="5"/>
                  </a:lnTo>
                  <a:lnTo>
                    <a:pt x="8" y="2"/>
                  </a:lnTo>
                  <a:lnTo>
                    <a:pt x="30" y="2"/>
                  </a:lnTo>
                  <a:lnTo>
                    <a:pt x="35" y="1"/>
                  </a:lnTo>
                  <a:lnTo>
                    <a:pt x="4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7"/>
            <p:cNvSpPr>
              <a:spLocks/>
            </p:cNvSpPr>
            <p:nvPr/>
          </p:nvSpPr>
          <p:spPr bwMode="auto">
            <a:xfrm>
              <a:off x="2287582" y="1498596"/>
              <a:ext cx="77788" cy="38100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33" y="0"/>
                </a:cxn>
                <a:cxn ang="0">
                  <a:pos x="36" y="1"/>
                </a:cxn>
                <a:cxn ang="0">
                  <a:pos x="38" y="4"/>
                </a:cxn>
                <a:cxn ang="0">
                  <a:pos x="42" y="5"/>
                </a:cxn>
                <a:cxn ang="0">
                  <a:pos x="45" y="5"/>
                </a:cxn>
                <a:cxn ang="0">
                  <a:pos x="48" y="7"/>
                </a:cxn>
                <a:cxn ang="0">
                  <a:pos x="49" y="8"/>
                </a:cxn>
                <a:cxn ang="0">
                  <a:pos x="49" y="18"/>
                </a:cxn>
                <a:cxn ang="0">
                  <a:pos x="48" y="19"/>
                </a:cxn>
                <a:cxn ang="0">
                  <a:pos x="45" y="20"/>
                </a:cxn>
                <a:cxn ang="0">
                  <a:pos x="32" y="22"/>
                </a:cxn>
                <a:cxn ang="0">
                  <a:pos x="15" y="24"/>
                </a:cxn>
                <a:cxn ang="0">
                  <a:pos x="6" y="24"/>
                </a:cxn>
                <a:cxn ang="0">
                  <a:pos x="3" y="23"/>
                </a:cxn>
                <a:cxn ang="0">
                  <a:pos x="0" y="20"/>
                </a:cxn>
                <a:cxn ang="0">
                  <a:pos x="0" y="19"/>
                </a:cxn>
                <a:cxn ang="0">
                  <a:pos x="1" y="15"/>
                </a:cxn>
                <a:cxn ang="0">
                  <a:pos x="6" y="11"/>
                </a:cxn>
                <a:cxn ang="0">
                  <a:pos x="14" y="7"/>
                </a:cxn>
                <a:cxn ang="0">
                  <a:pos x="21" y="2"/>
                </a:cxn>
                <a:cxn ang="0">
                  <a:pos x="26" y="0"/>
                </a:cxn>
              </a:cxnLst>
              <a:rect l="0" t="0" r="r" b="b"/>
              <a:pathLst>
                <a:path w="49" h="24">
                  <a:moveTo>
                    <a:pt x="26" y="0"/>
                  </a:moveTo>
                  <a:lnTo>
                    <a:pt x="33" y="0"/>
                  </a:lnTo>
                  <a:lnTo>
                    <a:pt x="36" y="1"/>
                  </a:lnTo>
                  <a:lnTo>
                    <a:pt x="38" y="4"/>
                  </a:lnTo>
                  <a:lnTo>
                    <a:pt x="42" y="5"/>
                  </a:lnTo>
                  <a:lnTo>
                    <a:pt x="45" y="5"/>
                  </a:lnTo>
                  <a:lnTo>
                    <a:pt x="48" y="7"/>
                  </a:lnTo>
                  <a:lnTo>
                    <a:pt x="49" y="8"/>
                  </a:lnTo>
                  <a:lnTo>
                    <a:pt x="49" y="18"/>
                  </a:lnTo>
                  <a:lnTo>
                    <a:pt x="48" y="19"/>
                  </a:lnTo>
                  <a:lnTo>
                    <a:pt x="45" y="20"/>
                  </a:lnTo>
                  <a:lnTo>
                    <a:pt x="32" y="22"/>
                  </a:lnTo>
                  <a:lnTo>
                    <a:pt x="15" y="24"/>
                  </a:lnTo>
                  <a:lnTo>
                    <a:pt x="6" y="24"/>
                  </a:lnTo>
                  <a:lnTo>
                    <a:pt x="3" y="23"/>
                  </a:lnTo>
                  <a:lnTo>
                    <a:pt x="0" y="20"/>
                  </a:lnTo>
                  <a:lnTo>
                    <a:pt x="0" y="19"/>
                  </a:lnTo>
                  <a:lnTo>
                    <a:pt x="1" y="15"/>
                  </a:lnTo>
                  <a:lnTo>
                    <a:pt x="6" y="11"/>
                  </a:lnTo>
                  <a:lnTo>
                    <a:pt x="14" y="7"/>
                  </a:lnTo>
                  <a:lnTo>
                    <a:pt x="21" y="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8"/>
            <p:cNvSpPr>
              <a:spLocks/>
            </p:cNvSpPr>
            <p:nvPr/>
          </p:nvSpPr>
          <p:spPr bwMode="auto">
            <a:xfrm>
              <a:off x="2282818" y="1463671"/>
              <a:ext cx="39688" cy="23813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3" y="0"/>
                </a:cxn>
                <a:cxn ang="0">
                  <a:pos x="21" y="3"/>
                </a:cxn>
                <a:cxn ang="0">
                  <a:pos x="25" y="9"/>
                </a:cxn>
                <a:cxn ang="0">
                  <a:pos x="25" y="13"/>
                </a:cxn>
                <a:cxn ang="0">
                  <a:pos x="19" y="15"/>
                </a:cxn>
                <a:cxn ang="0">
                  <a:pos x="13" y="15"/>
                </a:cxn>
                <a:cxn ang="0">
                  <a:pos x="6" y="12"/>
                </a:cxn>
                <a:cxn ang="0">
                  <a:pos x="2" y="9"/>
                </a:cxn>
                <a:cxn ang="0">
                  <a:pos x="0" y="5"/>
                </a:cxn>
                <a:cxn ang="0">
                  <a:pos x="6" y="0"/>
                </a:cxn>
              </a:cxnLst>
              <a:rect l="0" t="0" r="r" b="b"/>
              <a:pathLst>
                <a:path w="25" h="15">
                  <a:moveTo>
                    <a:pt x="6" y="0"/>
                  </a:moveTo>
                  <a:lnTo>
                    <a:pt x="13" y="0"/>
                  </a:lnTo>
                  <a:lnTo>
                    <a:pt x="21" y="3"/>
                  </a:lnTo>
                  <a:lnTo>
                    <a:pt x="25" y="9"/>
                  </a:lnTo>
                  <a:lnTo>
                    <a:pt x="25" y="13"/>
                  </a:lnTo>
                  <a:lnTo>
                    <a:pt x="19" y="15"/>
                  </a:lnTo>
                  <a:lnTo>
                    <a:pt x="13" y="15"/>
                  </a:lnTo>
                  <a:lnTo>
                    <a:pt x="6" y="12"/>
                  </a:lnTo>
                  <a:lnTo>
                    <a:pt x="2" y="9"/>
                  </a:lnTo>
                  <a:lnTo>
                    <a:pt x="0" y="5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9"/>
            <p:cNvSpPr>
              <a:spLocks/>
            </p:cNvSpPr>
            <p:nvPr/>
          </p:nvSpPr>
          <p:spPr bwMode="auto">
            <a:xfrm>
              <a:off x="2251069" y="1389059"/>
              <a:ext cx="349250" cy="10477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4" y="3"/>
                </a:cxn>
                <a:cxn ang="0">
                  <a:pos x="11" y="4"/>
                </a:cxn>
                <a:cxn ang="0">
                  <a:pos x="19" y="7"/>
                </a:cxn>
                <a:cxn ang="0">
                  <a:pos x="26" y="10"/>
                </a:cxn>
                <a:cxn ang="0">
                  <a:pos x="35" y="13"/>
                </a:cxn>
                <a:cxn ang="0">
                  <a:pos x="42" y="14"/>
                </a:cxn>
                <a:cxn ang="0">
                  <a:pos x="46" y="15"/>
                </a:cxn>
                <a:cxn ang="0">
                  <a:pos x="52" y="17"/>
                </a:cxn>
                <a:cxn ang="0">
                  <a:pos x="59" y="19"/>
                </a:cxn>
                <a:cxn ang="0">
                  <a:pos x="67" y="25"/>
                </a:cxn>
                <a:cxn ang="0">
                  <a:pos x="74" y="32"/>
                </a:cxn>
                <a:cxn ang="0">
                  <a:pos x="81" y="36"/>
                </a:cxn>
                <a:cxn ang="0">
                  <a:pos x="87" y="41"/>
                </a:cxn>
                <a:cxn ang="0">
                  <a:pos x="94" y="45"/>
                </a:cxn>
                <a:cxn ang="0">
                  <a:pos x="102" y="47"/>
                </a:cxn>
                <a:cxn ang="0">
                  <a:pos x="117" y="45"/>
                </a:cxn>
                <a:cxn ang="0">
                  <a:pos x="135" y="47"/>
                </a:cxn>
                <a:cxn ang="0">
                  <a:pos x="145" y="47"/>
                </a:cxn>
                <a:cxn ang="0">
                  <a:pos x="157" y="48"/>
                </a:cxn>
                <a:cxn ang="0">
                  <a:pos x="171" y="48"/>
                </a:cxn>
                <a:cxn ang="0">
                  <a:pos x="182" y="47"/>
                </a:cxn>
                <a:cxn ang="0">
                  <a:pos x="195" y="47"/>
                </a:cxn>
                <a:cxn ang="0">
                  <a:pos x="204" y="48"/>
                </a:cxn>
                <a:cxn ang="0">
                  <a:pos x="212" y="51"/>
                </a:cxn>
                <a:cxn ang="0">
                  <a:pos x="219" y="54"/>
                </a:cxn>
                <a:cxn ang="0">
                  <a:pos x="220" y="56"/>
                </a:cxn>
                <a:cxn ang="0">
                  <a:pos x="220" y="58"/>
                </a:cxn>
                <a:cxn ang="0">
                  <a:pos x="213" y="65"/>
                </a:cxn>
                <a:cxn ang="0">
                  <a:pos x="209" y="65"/>
                </a:cxn>
                <a:cxn ang="0">
                  <a:pos x="204" y="66"/>
                </a:cxn>
                <a:cxn ang="0">
                  <a:pos x="187" y="65"/>
                </a:cxn>
                <a:cxn ang="0">
                  <a:pos x="167" y="63"/>
                </a:cxn>
                <a:cxn ang="0">
                  <a:pos x="149" y="62"/>
                </a:cxn>
                <a:cxn ang="0">
                  <a:pos x="137" y="62"/>
                </a:cxn>
                <a:cxn ang="0">
                  <a:pos x="126" y="63"/>
                </a:cxn>
                <a:cxn ang="0">
                  <a:pos x="119" y="65"/>
                </a:cxn>
                <a:cxn ang="0">
                  <a:pos x="116" y="65"/>
                </a:cxn>
                <a:cxn ang="0">
                  <a:pos x="94" y="62"/>
                </a:cxn>
                <a:cxn ang="0">
                  <a:pos x="91" y="60"/>
                </a:cxn>
                <a:cxn ang="0">
                  <a:pos x="83" y="58"/>
                </a:cxn>
                <a:cxn ang="0">
                  <a:pos x="75" y="52"/>
                </a:cxn>
                <a:cxn ang="0">
                  <a:pos x="68" y="47"/>
                </a:cxn>
                <a:cxn ang="0">
                  <a:pos x="63" y="41"/>
                </a:cxn>
                <a:cxn ang="0">
                  <a:pos x="44" y="36"/>
                </a:cxn>
                <a:cxn ang="0">
                  <a:pos x="35" y="33"/>
                </a:cxn>
                <a:cxn ang="0">
                  <a:pos x="26" y="28"/>
                </a:cxn>
                <a:cxn ang="0">
                  <a:pos x="15" y="22"/>
                </a:cxn>
                <a:cxn ang="0">
                  <a:pos x="5" y="17"/>
                </a:cxn>
                <a:cxn ang="0">
                  <a:pos x="3" y="14"/>
                </a:cxn>
                <a:cxn ang="0">
                  <a:pos x="0" y="8"/>
                </a:cxn>
                <a:cxn ang="0">
                  <a:pos x="0" y="4"/>
                </a:cxn>
                <a:cxn ang="0">
                  <a:pos x="1" y="2"/>
                </a:cxn>
                <a:cxn ang="0">
                  <a:pos x="1" y="0"/>
                </a:cxn>
              </a:cxnLst>
              <a:rect l="0" t="0" r="r" b="b"/>
              <a:pathLst>
                <a:path w="220" h="66">
                  <a:moveTo>
                    <a:pt x="1" y="0"/>
                  </a:moveTo>
                  <a:lnTo>
                    <a:pt x="4" y="3"/>
                  </a:lnTo>
                  <a:lnTo>
                    <a:pt x="11" y="4"/>
                  </a:lnTo>
                  <a:lnTo>
                    <a:pt x="19" y="7"/>
                  </a:lnTo>
                  <a:lnTo>
                    <a:pt x="26" y="10"/>
                  </a:lnTo>
                  <a:lnTo>
                    <a:pt x="35" y="13"/>
                  </a:lnTo>
                  <a:lnTo>
                    <a:pt x="42" y="14"/>
                  </a:lnTo>
                  <a:lnTo>
                    <a:pt x="46" y="15"/>
                  </a:lnTo>
                  <a:lnTo>
                    <a:pt x="52" y="17"/>
                  </a:lnTo>
                  <a:lnTo>
                    <a:pt x="59" y="19"/>
                  </a:lnTo>
                  <a:lnTo>
                    <a:pt x="67" y="25"/>
                  </a:lnTo>
                  <a:lnTo>
                    <a:pt x="74" y="32"/>
                  </a:lnTo>
                  <a:lnTo>
                    <a:pt x="81" y="36"/>
                  </a:lnTo>
                  <a:lnTo>
                    <a:pt x="87" y="41"/>
                  </a:lnTo>
                  <a:lnTo>
                    <a:pt x="94" y="45"/>
                  </a:lnTo>
                  <a:lnTo>
                    <a:pt x="102" y="47"/>
                  </a:lnTo>
                  <a:lnTo>
                    <a:pt x="117" y="45"/>
                  </a:lnTo>
                  <a:lnTo>
                    <a:pt x="135" y="47"/>
                  </a:lnTo>
                  <a:lnTo>
                    <a:pt x="145" y="47"/>
                  </a:lnTo>
                  <a:lnTo>
                    <a:pt x="157" y="48"/>
                  </a:lnTo>
                  <a:lnTo>
                    <a:pt x="171" y="48"/>
                  </a:lnTo>
                  <a:lnTo>
                    <a:pt x="182" y="47"/>
                  </a:lnTo>
                  <a:lnTo>
                    <a:pt x="195" y="47"/>
                  </a:lnTo>
                  <a:lnTo>
                    <a:pt x="204" y="48"/>
                  </a:lnTo>
                  <a:lnTo>
                    <a:pt x="212" y="51"/>
                  </a:lnTo>
                  <a:lnTo>
                    <a:pt x="219" y="54"/>
                  </a:lnTo>
                  <a:lnTo>
                    <a:pt x="220" y="56"/>
                  </a:lnTo>
                  <a:lnTo>
                    <a:pt x="220" y="58"/>
                  </a:lnTo>
                  <a:lnTo>
                    <a:pt x="213" y="65"/>
                  </a:lnTo>
                  <a:lnTo>
                    <a:pt x="209" y="65"/>
                  </a:lnTo>
                  <a:lnTo>
                    <a:pt x="204" y="66"/>
                  </a:lnTo>
                  <a:lnTo>
                    <a:pt x="187" y="65"/>
                  </a:lnTo>
                  <a:lnTo>
                    <a:pt x="167" y="63"/>
                  </a:lnTo>
                  <a:lnTo>
                    <a:pt x="149" y="62"/>
                  </a:lnTo>
                  <a:lnTo>
                    <a:pt x="137" y="62"/>
                  </a:lnTo>
                  <a:lnTo>
                    <a:pt x="126" y="63"/>
                  </a:lnTo>
                  <a:lnTo>
                    <a:pt x="119" y="65"/>
                  </a:lnTo>
                  <a:lnTo>
                    <a:pt x="116" y="65"/>
                  </a:lnTo>
                  <a:lnTo>
                    <a:pt x="94" y="62"/>
                  </a:lnTo>
                  <a:lnTo>
                    <a:pt x="91" y="60"/>
                  </a:lnTo>
                  <a:lnTo>
                    <a:pt x="83" y="58"/>
                  </a:lnTo>
                  <a:lnTo>
                    <a:pt x="75" y="52"/>
                  </a:lnTo>
                  <a:lnTo>
                    <a:pt x="68" y="47"/>
                  </a:lnTo>
                  <a:lnTo>
                    <a:pt x="63" y="41"/>
                  </a:lnTo>
                  <a:lnTo>
                    <a:pt x="44" y="36"/>
                  </a:lnTo>
                  <a:lnTo>
                    <a:pt x="35" y="33"/>
                  </a:lnTo>
                  <a:lnTo>
                    <a:pt x="26" y="28"/>
                  </a:lnTo>
                  <a:lnTo>
                    <a:pt x="15" y="22"/>
                  </a:lnTo>
                  <a:lnTo>
                    <a:pt x="5" y="17"/>
                  </a:lnTo>
                  <a:lnTo>
                    <a:pt x="3" y="14"/>
                  </a:lnTo>
                  <a:lnTo>
                    <a:pt x="0" y="8"/>
                  </a:lnTo>
                  <a:lnTo>
                    <a:pt x="0" y="4"/>
                  </a:lnTo>
                  <a:lnTo>
                    <a:pt x="1" y="2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0"/>
            <p:cNvSpPr>
              <a:spLocks/>
            </p:cNvSpPr>
            <p:nvPr/>
          </p:nvSpPr>
          <p:spPr bwMode="auto">
            <a:xfrm>
              <a:off x="3713154" y="1681160"/>
              <a:ext cx="192088" cy="8413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5" y="0"/>
                </a:cxn>
                <a:cxn ang="0">
                  <a:pos x="24" y="1"/>
                </a:cxn>
                <a:cxn ang="0">
                  <a:pos x="32" y="4"/>
                </a:cxn>
                <a:cxn ang="0">
                  <a:pos x="37" y="8"/>
                </a:cxn>
                <a:cxn ang="0">
                  <a:pos x="43" y="11"/>
                </a:cxn>
                <a:cxn ang="0">
                  <a:pos x="48" y="11"/>
                </a:cxn>
                <a:cxn ang="0">
                  <a:pos x="56" y="9"/>
                </a:cxn>
                <a:cxn ang="0">
                  <a:pos x="76" y="7"/>
                </a:cxn>
                <a:cxn ang="0">
                  <a:pos x="82" y="5"/>
                </a:cxn>
                <a:cxn ang="0">
                  <a:pos x="88" y="3"/>
                </a:cxn>
                <a:cxn ang="0">
                  <a:pos x="93" y="3"/>
                </a:cxn>
                <a:cxn ang="0">
                  <a:pos x="102" y="4"/>
                </a:cxn>
                <a:cxn ang="0">
                  <a:pos x="111" y="8"/>
                </a:cxn>
                <a:cxn ang="0">
                  <a:pos x="119" y="13"/>
                </a:cxn>
                <a:cxn ang="0">
                  <a:pos x="121" y="16"/>
                </a:cxn>
                <a:cxn ang="0">
                  <a:pos x="121" y="19"/>
                </a:cxn>
                <a:cxn ang="0">
                  <a:pos x="118" y="24"/>
                </a:cxn>
                <a:cxn ang="0">
                  <a:pos x="115" y="27"/>
                </a:cxn>
                <a:cxn ang="0">
                  <a:pos x="114" y="30"/>
                </a:cxn>
                <a:cxn ang="0">
                  <a:pos x="110" y="34"/>
                </a:cxn>
                <a:cxn ang="0">
                  <a:pos x="100" y="34"/>
                </a:cxn>
                <a:cxn ang="0">
                  <a:pos x="92" y="37"/>
                </a:cxn>
                <a:cxn ang="0">
                  <a:pos x="87" y="40"/>
                </a:cxn>
                <a:cxn ang="0">
                  <a:pos x="81" y="44"/>
                </a:cxn>
                <a:cxn ang="0">
                  <a:pos x="73" y="48"/>
                </a:cxn>
                <a:cxn ang="0">
                  <a:pos x="62" y="52"/>
                </a:cxn>
                <a:cxn ang="0">
                  <a:pos x="56" y="53"/>
                </a:cxn>
                <a:cxn ang="0">
                  <a:pos x="52" y="53"/>
                </a:cxn>
                <a:cxn ang="0">
                  <a:pos x="47" y="50"/>
                </a:cxn>
                <a:cxn ang="0">
                  <a:pos x="44" y="48"/>
                </a:cxn>
                <a:cxn ang="0">
                  <a:pos x="41" y="42"/>
                </a:cxn>
                <a:cxn ang="0">
                  <a:pos x="37" y="38"/>
                </a:cxn>
                <a:cxn ang="0">
                  <a:pos x="30" y="37"/>
                </a:cxn>
                <a:cxn ang="0">
                  <a:pos x="24" y="37"/>
                </a:cxn>
                <a:cxn ang="0">
                  <a:pos x="18" y="38"/>
                </a:cxn>
                <a:cxn ang="0">
                  <a:pos x="13" y="35"/>
                </a:cxn>
                <a:cxn ang="0">
                  <a:pos x="9" y="31"/>
                </a:cxn>
                <a:cxn ang="0">
                  <a:pos x="3" y="20"/>
                </a:cxn>
                <a:cxn ang="0">
                  <a:pos x="2" y="16"/>
                </a:cxn>
                <a:cxn ang="0">
                  <a:pos x="0" y="13"/>
                </a:cxn>
                <a:cxn ang="0">
                  <a:pos x="0" y="9"/>
                </a:cxn>
                <a:cxn ang="0">
                  <a:pos x="2" y="7"/>
                </a:cxn>
                <a:cxn ang="0">
                  <a:pos x="9" y="0"/>
                </a:cxn>
              </a:cxnLst>
              <a:rect l="0" t="0" r="r" b="b"/>
              <a:pathLst>
                <a:path w="121" h="53">
                  <a:moveTo>
                    <a:pt x="9" y="0"/>
                  </a:moveTo>
                  <a:lnTo>
                    <a:pt x="15" y="0"/>
                  </a:lnTo>
                  <a:lnTo>
                    <a:pt x="24" y="1"/>
                  </a:lnTo>
                  <a:lnTo>
                    <a:pt x="32" y="4"/>
                  </a:lnTo>
                  <a:lnTo>
                    <a:pt x="37" y="8"/>
                  </a:lnTo>
                  <a:lnTo>
                    <a:pt x="43" y="11"/>
                  </a:lnTo>
                  <a:lnTo>
                    <a:pt x="48" y="11"/>
                  </a:lnTo>
                  <a:lnTo>
                    <a:pt x="56" y="9"/>
                  </a:lnTo>
                  <a:lnTo>
                    <a:pt x="76" y="7"/>
                  </a:lnTo>
                  <a:lnTo>
                    <a:pt x="82" y="5"/>
                  </a:lnTo>
                  <a:lnTo>
                    <a:pt x="88" y="3"/>
                  </a:lnTo>
                  <a:lnTo>
                    <a:pt x="93" y="3"/>
                  </a:lnTo>
                  <a:lnTo>
                    <a:pt x="102" y="4"/>
                  </a:lnTo>
                  <a:lnTo>
                    <a:pt x="111" y="8"/>
                  </a:lnTo>
                  <a:lnTo>
                    <a:pt x="119" y="13"/>
                  </a:lnTo>
                  <a:lnTo>
                    <a:pt x="121" y="16"/>
                  </a:lnTo>
                  <a:lnTo>
                    <a:pt x="121" y="19"/>
                  </a:lnTo>
                  <a:lnTo>
                    <a:pt x="118" y="24"/>
                  </a:lnTo>
                  <a:lnTo>
                    <a:pt x="115" y="27"/>
                  </a:lnTo>
                  <a:lnTo>
                    <a:pt x="114" y="30"/>
                  </a:lnTo>
                  <a:lnTo>
                    <a:pt x="110" y="34"/>
                  </a:lnTo>
                  <a:lnTo>
                    <a:pt x="100" y="34"/>
                  </a:lnTo>
                  <a:lnTo>
                    <a:pt x="92" y="37"/>
                  </a:lnTo>
                  <a:lnTo>
                    <a:pt x="87" y="40"/>
                  </a:lnTo>
                  <a:lnTo>
                    <a:pt x="81" y="44"/>
                  </a:lnTo>
                  <a:lnTo>
                    <a:pt x="73" y="48"/>
                  </a:lnTo>
                  <a:lnTo>
                    <a:pt x="62" y="52"/>
                  </a:lnTo>
                  <a:lnTo>
                    <a:pt x="56" y="53"/>
                  </a:lnTo>
                  <a:lnTo>
                    <a:pt x="52" y="53"/>
                  </a:lnTo>
                  <a:lnTo>
                    <a:pt x="47" y="50"/>
                  </a:lnTo>
                  <a:lnTo>
                    <a:pt x="44" y="48"/>
                  </a:lnTo>
                  <a:lnTo>
                    <a:pt x="41" y="42"/>
                  </a:lnTo>
                  <a:lnTo>
                    <a:pt x="37" y="38"/>
                  </a:lnTo>
                  <a:lnTo>
                    <a:pt x="30" y="37"/>
                  </a:lnTo>
                  <a:lnTo>
                    <a:pt x="24" y="37"/>
                  </a:lnTo>
                  <a:lnTo>
                    <a:pt x="18" y="38"/>
                  </a:lnTo>
                  <a:lnTo>
                    <a:pt x="13" y="35"/>
                  </a:lnTo>
                  <a:lnTo>
                    <a:pt x="9" y="31"/>
                  </a:lnTo>
                  <a:lnTo>
                    <a:pt x="3" y="20"/>
                  </a:lnTo>
                  <a:lnTo>
                    <a:pt x="2" y="16"/>
                  </a:lnTo>
                  <a:lnTo>
                    <a:pt x="0" y="13"/>
                  </a:lnTo>
                  <a:lnTo>
                    <a:pt x="0" y="9"/>
                  </a:lnTo>
                  <a:lnTo>
                    <a:pt x="2" y="7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2747955" y="1125535"/>
              <a:ext cx="1104898" cy="711199"/>
            </a:xfrm>
            <a:custGeom>
              <a:avLst/>
              <a:gdLst/>
              <a:ahLst/>
              <a:cxnLst>
                <a:cxn ang="0">
                  <a:pos x="498" y="13"/>
                </a:cxn>
                <a:cxn ang="0">
                  <a:pos x="472" y="26"/>
                </a:cxn>
                <a:cxn ang="0">
                  <a:pos x="401" y="33"/>
                </a:cxn>
                <a:cxn ang="0">
                  <a:pos x="468" y="35"/>
                </a:cxn>
                <a:cxn ang="0">
                  <a:pos x="524" y="20"/>
                </a:cxn>
                <a:cxn ang="0">
                  <a:pos x="558" y="20"/>
                </a:cxn>
                <a:cxn ang="0">
                  <a:pos x="582" y="66"/>
                </a:cxn>
                <a:cxn ang="0">
                  <a:pos x="619" y="105"/>
                </a:cxn>
                <a:cxn ang="0">
                  <a:pos x="692" y="80"/>
                </a:cxn>
                <a:cxn ang="0">
                  <a:pos x="659" y="121"/>
                </a:cxn>
                <a:cxn ang="0">
                  <a:pos x="619" y="180"/>
                </a:cxn>
                <a:cxn ang="0">
                  <a:pos x="637" y="191"/>
                </a:cxn>
                <a:cxn ang="0">
                  <a:pos x="623" y="226"/>
                </a:cxn>
                <a:cxn ang="0">
                  <a:pos x="578" y="239"/>
                </a:cxn>
                <a:cxn ang="0">
                  <a:pos x="585" y="276"/>
                </a:cxn>
                <a:cxn ang="0">
                  <a:pos x="574" y="300"/>
                </a:cxn>
                <a:cxn ang="0">
                  <a:pos x="559" y="277"/>
                </a:cxn>
                <a:cxn ang="0">
                  <a:pos x="539" y="288"/>
                </a:cxn>
                <a:cxn ang="0">
                  <a:pos x="566" y="310"/>
                </a:cxn>
                <a:cxn ang="0">
                  <a:pos x="550" y="311"/>
                </a:cxn>
                <a:cxn ang="0">
                  <a:pos x="465" y="328"/>
                </a:cxn>
                <a:cxn ang="0">
                  <a:pos x="440" y="359"/>
                </a:cxn>
                <a:cxn ang="0">
                  <a:pos x="375" y="373"/>
                </a:cxn>
                <a:cxn ang="0">
                  <a:pos x="373" y="390"/>
                </a:cxn>
                <a:cxn ang="0">
                  <a:pos x="358" y="402"/>
                </a:cxn>
                <a:cxn ang="0">
                  <a:pos x="346" y="439"/>
                </a:cxn>
                <a:cxn ang="0">
                  <a:pos x="317" y="440"/>
                </a:cxn>
                <a:cxn ang="0">
                  <a:pos x="310" y="432"/>
                </a:cxn>
                <a:cxn ang="0">
                  <a:pos x="279" y="422"/>
                </a:cxn>
                <a:cxn ang="0">
                  <a:pos x="249" y="381"/>
                </a:cxn>
                <a:cxn ang="0">
                  <a:pos x="231" y="370"/>
                </a:cxn>
                <a:cxn ang="0">
                  <a:pos x="221" y="333"/>
                </a:cxn>
                <a:cxn ang="0">
                  <a:pos x="228" y="318"/>
                </a:cxn>
                <a:cxn ang="0">
                  <a:pos x="215" y="287"/>
                </a:cxn>
                <a:cxn ang="0">
                  <a:pos x="239" y="303"/>
                </a:cxn>
                <a:cxn ang="0">
                  <a:pos x="249" y="313"/>
                </a:cxn>
                <a:cxn ang="0">
                  <a:pos x="249" y="287"/>
                </a:cxn>
                <a:cxn ang="0">
                  <a:pos x="219" y="269"/>
                </a:cxn>
                <a:cxn ang="0">
                  <a:pos x="205" y="287"/>
                </a:cxn>
                <a:cxn ang="0">
                  <a:pos x="194" y="243"/>
                </a:cxn>
                <a:cxn ang="0">
                  <a:pos x="146" y="210"/>
                </a:cxn>
                <a:cxn ang="0">
                  <a:pos x="79" y="205"/>
                </a:cxn>
                <a:cxn ang="0">
                  <a:pos x="71" y="184"/>
                </a:cxn>
                <a:cxn ang="0">
                  <a:pos x="52" y="214"/>
                </a:cxn>
                <a:cxn ang="0">
                  <a:pos x="16" y="188"/>
                </a:cxn>
                <a:cxn ang="0">
                  <a:pos x="27" y="174"/>
                </a:cxn>
                <a:cxn ang="0">
                  <a:pos x="57" y="148"/>
                </a:cxn>
                <a:cxn ang="0">
                  <a:pos x="86" y="126"/>
                </a:cxn>
                <a:cxn ang="0">
                  <a:pos x="113" y="111"/>
                </a:cxn>
                <a:cxn ang="0">
                  <a:pos x="127" y="92"/>
                </a:cxn>
                <a:cxn ang="0">
                  <a:pos x="211" y="80"/>
                </a:cxn>
                <a:cxn ang="0">
                  <a:pos x="256" y="68"/>
                </a:cxn>
                <a:cxn ang="0">
                  <a:pos x="268" y="42"/>
                </a:cxn>
                <a:cxn ang="0">
                  <a:pos x="279" y="58"/>
                </a:cxn>
                <a:cxn ang="0">
                  <a:pos x="305" y="28"/>
                </a:cxn>
                <a:cxn ang="0">
                  <a:pos x="377" y="6"/>
                </a:cxn>
              </a:cxnLst>
              <a:rect l="0" t="0" r="r" b="b"/>
              <a:pathLst>
                <a:path w="696" h="448">
                  <a:moveTo>
                    <a:pt x="420" y="0"/>
                  </a:moveTo>
                  <a:lnTo>
                    <a:pt x="435" y="0"/>
                  </a:lnTo>
                  <a:lnTo>
                    <a:pt x="455" y="3"/>
                  </a:lnTo>
                  <a:lnTo>
                    <a:pt x="477" y="9"/>
                  </a:lnTo>
                  <a:lnTo>
                    <a:pt x="496" y="11"/>
                  </a:lnTo>
                  <a:lnTo>
                    <a:pt x="498" y="13"/>
                  </a:lnTo>
                  <a:lnTo>
                    <a:pt x="500" y="13"/>
                  </a:lnTo>
                  <a:lnTo>
                    <a:pt x="504" y="17"/>
                  </a:lnTo>
                  <a:lnTo>
                    <a:pt x="502" y="20"/>
                  </a:lnTo>
                  <a:lnTo>
                    <a:pt x="498" y="21"/>
                  </a:lnTo>
                  <a:lnTo>
                    <a:pt x="487" y="24"/>
                  </a:lnTo>
                  <a:lnTo>
                    <a:pt x="472" y="26"/>
                  </a:lnTo>
                  <a:lnTo>
                    <a:pt x="457" y="31"/>
                  </a:lnTo>
                  <a:lnTo>
                    <a:pt x="443" y="33"/>
                  </a:lnTo>
                  <a:lnTo>
                    <a:pt x="431" y="35"/>
                  </a:lnTo>
                  <a:lnTo>
                    <a:pt x="418" y="35"/>
                  </a:lnTo>
                  <a:lnTo>
                    <a:pt x="407" y="33"/>
                  </a:lnTo>
                  <a:lnTo>
                    <a:pt x="401" y="33"/>
                  </a:lnTo>
                  <a:lnTo>
                    <a:pt x="406" y="35"/>
                  </a:lnTo>
                  <a:lnTo>
                    <a:pt x="416" y="36"/>
                  </a:lnTo>
                  <a:lnTo>
                    <a:pt x="428" y="39"/>
                  </a:lnTo>
                  <a:lnTo>
                    <a:pt x="444" y="39"/>
                  </a:lnTo>
                  <a:lnTo>
                    <a:pt x="463" y="36"/>
                  </a:lnTo>
                  <a:lnTo>
                    <a:pt x="468" y="35"/>
                  </a:lnTo>
                  <a:lnTo>
                    <a:pt x="474" y="32"/>
                  </a:lnTo>
                  <a:lnTo>
                    <a:pt x="484" y="29"/>
                  </a:lnTo>
                  <a:lnTo>
                    <a:pt x="495" y="31"/>
                  </a:lnTo>
                  <a:lnTo>
                    <a:pt x="502" y="29"/>
                  </a:lnTo>
                  <a:lnTo>
                    <a:pt x="511" y="25"/>
                  </a:lnTo>
                  <a:lnTo>
                    <a:pt x="524" y="20"/>
                  </a:lnTo>
                  <a:lnTo>
                    <a:pt x="532" y="18"/>
                  </a:lnTo>
                  <a:lnTo>
                    <a:pt x="540" y="20"/>
                  </a:lnTo>
                  <a:lnTo>
                    <a:pt x="547" y="21"/>
                  </a:lnTo>
                  <a:lnTo>
                    <a:pt x="552" y="21"/>
                  </a:lnTo>
                  <a:lnTo>
                    <a:pt x="555" y="20"/>
                  </a:lnTo>
                  <a:lnTo>
                    <a:pt x="558" y="20"/>
                  </a:lnTo>
                  <a:lnTo>
                    <a:pt x="563" y="18"/>
                  </a:lnTo>
                  <a:lnTo>
                    <a:pt x="569" y="20"/>
                  </a:lnTo>
                  <a:lnTo>
                    <a:pt x="571" y="25"/>
                  </a:lnTo>
                  <a:lnTo>
                    <a:pt x="573" y="35"/>
                  </a:lnTo>
                  <a:lnTo>
                    <a:pt x="578" y="57"/>
                  </a:lnTo>
                  <a:lnTo>
                    <a:pt x="582" y="66"/>
                  </a:lnTo>
                  <a:lnTo>
                    <a:pt x="588" y="74"/>
                  </a:lnTo>
                  <a:lnTo>
                    <a:pt x="592" y="83"/>
                  </a:lnTo>
                  <a:lnTo>
                    <a:pt x="596" y="92"/>
                  </a:lnTo>
                  <a:lnTo>
                    <a:pt x="602" y="99"/>
                  </a:lnTo>
                  <a:lnTo>
                    <a:pt x="610" y="105"/>
                  </a:lnTo>
                  <a:lnTo>
                    <a:pt x="619" y="105"/>
                  </a:lnTo>
                  <a:lnTo>
                    <a:pt x="629" y="99"/>
                  </a:lnTo>
                  <a:lnTo>
                    <a:pt x="647" y="81"/>
                  </a:lnTo>
                  <a:lnTo>
                    <a:pt x="658" y="76"/>
                  </a:lnTo>
                  <a:lnTo>
                    <a:pt x="671" y="74"/>
                  </a:lnTo>
                  <a:lnTo>
                    <a:pt x="682" y="77"/>
                  </a:lnTo>
                  <a:lnTo>
                    <a:pt x="692" y="80"/>
                  </a:lnTo>
                  <a:lnTo>
                    <a:pt x="696" y="84"/>
                  </a:lnTo>
                  <a:lnTo>
                    <a:pt x="696" y="91"/>
                  </a:lnTo>
                  <a:lnTo>
                    <a:pt x="692" y="98"/>
                  </a:lnTo>
                  <a:lnTo>
                    <a:pt x="685" y="105"/>
                  </a:lnTo>
                  <a:lnTo>
                    <a:pt x="669" y="113"/>
                  </a:lnTo>
                  <a:lnTo>
                    <a:pt x="659" y="121"/>
                  </a:lnTo>
                  <a:lnTo>
                    <a:pt x="640" y="140"/>
                  </a:lnTo>
                  <a:lnTo>
                    <a:pt x="633" y="148"/>
                  </a:lnTo>
                  <a:lnTo>
                    <a:pt x="625" y="157"/>
                  </a:lnTo>
                  <a:lnTo>
                    <a:pt x="621" y="163"/>
                  </a:lnTo>
                  <a:lnTo>
                    <a:pt x="618" y="170"/>
                  </a:lnTo>
                  <a:lnTo>
                    <a:pt x="619" y="180"/>
                  </a:lnTo>
                  <a:lnTo>
                    <a:pt x="622" y="184"/>
                  </a:lnTo>
                  <a:lnTo>
                    <a:pt x="623" y="187"/>
                  </a:lnTo>
                  <a:lnTo>
                    <a:pt x="626" y="188"/>
                  </a:lnTo>
                  <a:lnTo>
                    <a:pt x="633" y="188"/>
                  </a:lnTo>
                  <a:lnTo>
                    <a:pt x="636" y="189"/>
                  </a:lnTo>
                  <a:lnTo>
                    <a:pt x="637" y="191"/>
                  </a:lnTo>
                  <a:lnTo>
                    <a:pt x="637" y="192"/>
                  </a:lnTo>
                  <a:lnTo>
                    <a:pt x="632" y="198"/>
                  </a:lnTo>
                  <a:lnTo>
                    <a:pt x="629" y="202"/>
                  </a:lnTo>
                  <a:lnTo>
                    <a:pt x="628" y="205"/>
                  </a:lnTo>
                  <a:lnTo>
                    <a:pt x="625" y="214"/>
                  </a:lnTo>
                  <a:lnTo>
                    <a:pt x="623" y="226"/>
                  </a:lnTo>
                  <a:lnTo>
                    <a:pt x="623" y="240"/>
                  </a:lnTo>
                  <a:lnTo>
                    <a:pt x="622" y="244"/>
                  </a:lnTo>
                  <a:lnTo>
                    <a:pt x="617" y="244"/>
                  </a:lnTo>
                  <a:lnTo>
                    <a:pt x="592" y="236"/>
                  </a:lnTo>
                  <a:lnTo>
                    <a:pt x="584" y="236"/>
                  </a:lnTo>
                  <a:lnTo>
                    <a:pt x="578" y="239"/>
                  </a:lnTo>
                  <a:lnTo>
                    <a:pt x="576" y="244"/>
                  </a:lnTo>
                  <a:lnTo>
                    <a:pt x="576" y="251"/>
                  </a:lnTo>
                  <a:lnTo>
                    <a:pt x="578" y="258"/>
                  </a:lnTo>
                  <a:lnTo>
                    <a:pt x="581" y="266"/>
                  </a:lnTo>
                  <a:lnTo>
                    <a:pt x="582" y="272"/>
                  </a:lnTo>
                  <a:lnTo>
                    <a:pt x="585" y="276"/>
                  </a:lnTo>
                  <a:lnTo>
                    <a:pt x="587" y="280"/>
                  </a:lnTo>
                  <a:lnTo>
                    <a:pt x="588" y="281"/>
                  </a:lnTo>
                  <a:lnTo>
                    <a:pt x="588" y="290"/>
                  </a:lnTo>
                  <a:lnTo>
                    <a:pt x="585" y="295"/>
                  </a:lnTo>
                  <a:lnTo>
                    <a:pt x="582" y="298"/>
                  </a:lnTo>
                  <a:lnTo>
                    <a:pt x="574" y="300"/>
                  </a:lnTo>
                  <a:lnTo>
                    <a:pt x="566" y="298"/>
                  </a:lnTo>
                  <a:lnTo>
                    <a:pt x="562" y="294"/>
                  </a:lnTo>
                  <a:lnTo>
                    <a:pt x="562" y="290"/>
                  </a:lnTo>
                  <a:lnTo>
                    <a:pt x="561" y="287"/>
                  </a:lnTo>
                  <a:lnTo>
                    <a:pt x="561" y="283"/>
                  </a:lnTo>
                  <a:lnTo>
                    <a:pt x="559" y="277"/>
                  </a:lnTo>
                  <a:lnTo>
                    <a:pt x="546" y="269"/>
                  </a:lnTo>
                  <a:lnTo>
                    <a:pt x="539" y="266"/>
                  </a:lnTo>
                  <a:lnTo>
                    <a:pt x="535" y="265"/>
                  </a:lnTo>
                  <a:lnTo>
                    <a:pt x="533" y="268"/>
                  </a:lnTo>
                  <a:lnTo>
                    <a:pt x="536" y="281"/>
                  </a:lnTo>
                  <a:lnTo>
                    <a:pt x="539" y="288"/>
                  </a:lnTo>
                  <a:lnTo>
                    <a:pt x="544" y="291"/>
                  </a:lnTo>
                  <a:lnTo>
                    <a:pt x="552" y="294"/>
                  </a:lnTo>
                  <a:lnTo>
                    <a:pt x="556" y="298"/>
                  </a:lnTo>
                  <a:lnTo>
                    <a:pt x="559" y="302"/>
                  </a:lnTo>
                  <a:lnTo>
                    <a:pt x="566" y="309"/>
                  </a:lnTo>
                  <a:lnTo>
                    <a:pt x="566" y="310"/>
                  </a:lnTo>
                  <a:lnTo>
                    <a:pt x="563" y="311"/>
                  </a:lnTo>
                  <a:lnTo>
                    <a:pt x="561" y="311"/>
                  </a:lnTo>
                  <a:lnTo>
                    <a:pt x="558" y="313"/>
                  </a:lnTo>
                  <a:lnTo>
                    <a:pt x="555" y="313"/>
                  </a:lnTo>
                  <a:lnTo>
                    <a:pt x="552" y="311"/>
                  </a:lnTo>
                  <a:lnTo>
                    <a:pt x="550" y="311"/>
                  </a:lnTo>
                  <a:lnTo>
                    <a:pt x="543" y="313"/>
                  </a:lnTo>
                  <a:lnTo>
                    <a:pt x="521" y="324"/>
                  </a:lnTo>
                  <a:lnTo>
                    <a:pt x="507" y="328"/>
                  </a:lnTo>
                  <a:lnTo>
                    <a:pt x="495" y="329"/>
                  </a:lnTo>
                  <a:lnTo>
                    <a:pt x="483" y="328"/>
                  </a:lnTo>
                  <a:lnTo>
                    <a:pt x="465" y="328"/>
                  </a:lnTo>
                  <a:lnTo>
                    <a:pt x="461" y="331"/>
                  </a:lnTo>
                  <a:lnTo>
                    <a:pt x="455" y="337"/>
                  </a:lnTo>
                  <a:lnTo>
                    <a:pt x="450" y="346"/>
                  </a:lnTo>
                  <a:lnTo>
                    <a:pt x="446" y="354"/>
                  </a:lnTo>
                  <a:lnTo>
                    <a:pt x="443" y="358"/>
                  </a:lnTo>
                  <a:lnTo>
                    <a:pt x="440" y="359"/>
                  </a:lnTo>
                  <a:lnTo>
                    <a:pt x="424" y="359"/>
                  </a:lnTo>
                  <a:lnTo>
                    <a:pt x="416" y="358"/>
                  </a:lnTo>
                  <a:lnTo>
                    <a:pt x="409" y="358"/>
                  </a:lnTo>
                  <a:lnTo>
                    <a:pt x="401" y="361"/>
                  </a:lnTo>
                  <a:lnTo>
                    <a:pt x="391" y="368"/>
                  </a:lnTo>
                  <a:lnTo>
                    <a:pt x="375" y="373"/>
                  </a:lnTo>
                  <a:lnTo>
                    <a:pt x="372" y="374"/>
                  </a:lnTo>
                  <a:lnTo>
                    <a:pt x="370" y="377"/>
                  </a:lnTo>
                  <a:lnTo>
                    <a:pt x="370" y="380"/>
                  </a:lnTo>
                  <a:lnTo>
                    <a:pt x="372" y="383"/>
                  </a:lnTo>
                  <a:lnTo>
                    <a:pt x="372" y="385"/>
                  </a:lnTo>
                  <a:lnTo>
                    <a:pt x="373" y="390"/>
                  </a:lnTo>
                  <a:lnTo>
                    <a:pt x="373" y="396"/>
                  </a:lnTo>
                  <a:lnTo>
                    <a:pt x="372" y="400"/>
                  </a:lnTo>
                  <a:lnTo>
                    <a:pt x="370" y="402"/>
                  </a:lnTo>
                  <a:lnTo>
                    <a:pt x="365" y="405"/>
                  </a:lnTo>
                  <a:lnTo>
                    <a:pt x="361" y="403"/>
                  </a:lnTo>
                  <a:lnTo>
                    <a:pt x="358" y="402"/>
                  </a:lnTo>
                  <a:lnTo>
                    <a:pt x="355" y="403"/>
                  </a:lnTo>
                  <a:lnTo>
                    <a:pt x="354" y="403"/>
                  </a:lnTo>
                  <a:lnTo>
                    <a:pt x="353" y="406"/>
                  </a:lnTo>
                  <a:lnTo>
                    <a:pt x="353" y="422"/>
                  </a:lnTo>
                  <a:lnTo>
                    <a:pt x="351" y="431"/>
                  </a:lnTo>
                  <a:lnTo>
                    <a:pt x="346" y="439"/>
                  </a:lnTo>
                  <a:lnTo>
                    <a:pt x="342" y="443"/>
                  </a:lnTo>
                  <a:lnTo>
                    <a:pt x="338" y="446"/>
                  </a:lnTo>
                  <a:lnTo>
                    <a:pt x="335" y="448"/>
                  </a:lnTo>
                  <a:lnTo>
                    <a:pt x="323" y="448"/>
                  </a:lnTo>
                  <a:lnTo>
                    <a:pt x="320" y="446"/>
                  </a:lnTo>
                  <a:lnTo>
                    <a:pt x="317" y="440"/>
                  </a:lnTo>
                  <a:lnTo>
                    <a:pt x="317" y="437"/>
                  </a:lnTo>
                  <a:lnTo>
                    <a:pt x="316" y="435"/>
                  </a:lnTo>
                  <a:lnTo>
                    <a:pt x="316" y="432"/>
                  </a:lnTo>
                  <a:lnTo>
                    <a:pt x="314" y="431"/>
                  </a:lnTo>
                  <a:lnTo>
                    <a:pt x="312" y="431"/>
                  </a:lnTo>
                  <a:lnTo>
                    <a:pt x="310" y="432"/>
                  </a:lnTo>
                  <a:lnTo>
                    <a:pt x="305" y="435"/>
                  </a:lnTo>
                  <a:lnTo>
                    <a:pt x="301" y="436"/>
                  </a:lnTo>
                  <a:lnTo>
                    <a:pt x="295" y="439"/>
                  </a:lnTo>
                  <a:lnTo>
                    <a:pt x="293" y="436"/>
                  </a:lnTo>
                  <a:lnTo>
                    <a:pt x="287" y="429"/>
                  </a:lnTo>
                  <a:lnTo>
                    <a:pt x="279" y="422"/>
                  </a:lnTo>
                  <a:lnTo>
                    <a:pt x="269" y="416"/>
                  </a:lnTo>
                  <a:lnTo>
                    <a:pt x="256" y="405"/>
                  </a:lnTo>
                  <a:lnTo>
                    <a:pt x="250" y="395"/>
                  </a:lnTo>
                  <a:lnTo>
                    <a:pt x="246" y="387"/>
                  </a:lnTo>
                  <a:lnTo>
                    <a:pt x="246" y="383"/>
                  </a:lnTo>
                  <a:lnTo>
                    <a:pt x="249" y="381"/>
                  </a:lnTo>
                  <a:lnTo>
                    <a:pt x="250" y="381"/>
                  </a:lnTo>
                  <a:lnTo>
                    <a:pt x="253" y="379"/>
                  </a:lnTo>
                  <a:lnTo>
                    <a:pt x="249" y="379"/>
                  </a:lnTo>
                  <a:lnTo>
                    <a:pt x="236" y="374"/>
                  </a:lnTo>
                  <a:lnTo>
                    <a:pt x="234" y="372"/>
                  </a:lnTo>
                  <a:lnTo>
                    <a:pt x="231" y="370"/>
                  </a:lnTo>
                  <a:lnTo>
                    <a:pt x="228" y="363"/>
                  </a:lnTo>
                  <a:lnTo>
                    <a:pt x="226" y="355"/>
                  </a:lnTo>
                  <a:lnTo>
                    <a:pt x="221" y="346"/>
                  </a:lnTo>
                  <a:lnTo>
                    <a:pt x="220" y="339"/>
                  </a:lnTo>
                  <a:lnTo>
                    <a:pt x="220" y="336"/>
                  </a:lnTo>
                  <a:lnTo>
                    <a:pt x="221" y="333"/>
                  </a:lnTo>
                  <a:lnTo>
                    <a:pt x="227" y="328"/>
                  </a:lnTo>
                  <a:lnTo>
                    <a:pt x="228" y="324"/>
                  </a:lnTo>
                  <a:lnTo>
                    <a:pt x="231" y="322"/>
                  </a:lnTo>
                  <a:lnTo>
                    <a:pt x="231" y="320"/>
                  </a:lnTo>
                  <a:lnTo>
                    <a:pt x="230" y="318"/>
                  </a:lnTo>
                  <a:lnTo>
                    <a:pt x="228" y="318"/>
                  </a:lnTo>
                  <a:lnTo>
                    <a:pt x="224" y="317"/>
                  </a:lnTo>
                  <a:lnTo>
                    <a:pt x="215" y="317"/>
                  </a:lnTo>
                  <a:lnTo>
                    <a:pt x="211" y="313"/>
                  </a:lnTo>
                  <a:lnTo>
                    <a:pt x="209" y="303"/>
                  </a:lnTo>
                  <a:lnTo>
                    <a:pt x="212" y="291"/>
                  </a:lnTo>
                  <a:lnTo>
                    <a:pt x="215" y="287"/>
                  </a:lnTo>
                  <a:lnTo>
                    <a:pt x="219" y="284"/>
                  </a:lnTo>
                  <a:lnTo>
                    <a:pt x="221" y="281"/>
                  </a:lnTo>
                  <a:lnTo>
                    <a:pt x="238" y="281"/>
                  </a:lnTo>
                  <a:lnTo>
                    <a:pt x="241" y="284"/>
                  </a:lnTo>
                  <a:lnTo>
                    <a:pt x="242" y="290"/>
                  </a:lnTo>
                  <a:lnTo>
                    <a:pt x="239" y="303"/>
                  </a:lnTo>
                  <a:lnTo>
                    <a:pt x="239" y="307"/>
                  </a:lnTo>
                  <a:lnTo>
                    <a:pt x="241" y="309"/>
                  </a:lnTo>
                  <a:lnTo>
                    <a:pt x="242" y="309"/>
                  </a:lnTo>
                  <a:lnTo>
                    <a:pt x="243" y="310"/>
                  </a:lnTo>
                  <a:lnTo>
                    <a:pt x="246" y="310"/>
                  </a:lnTo>
                  <a:lnTo>
                    <a:pt x="249" y="313"/>
                  </a:lnTo>
                  <a:lnTo>
                    <a:pt x="253" y="309"/>
                  </a:lnTo>
                  <a:lnTo>
                    <a:pt x="253" y="306"/>
                  </a:lnTo>
                  <a:lnTo>
                    <a:pt x="254" y="303"/>
                  </a:lnTo>
                  <a:lnTo>
                    <a:pt x="254" y="300"/>
                  </a:lnTo>
                  <a:lnTo>
                    <a:pt x="253" y="294"/>
                  </a:lnTo>
                  <a:lnTo>
                    <a:pt x="249" y="287"/>
                  </a:lnTo>
                  <a:lnTo>
                    <a:pt x="243" y="280"/>
                  </a:lnTo>
                  <a:lnTo>
                    <a:pt x="239" y="274"/>
                  </a:lnTo>
                  <a:lnTo>
                    <a:pt x="234" y="269"/>
                  </a:lnTo>
                  <a:lnTo>
                    <a:pt x="230" y="268"/>
                  </a:lnTo>
                  <a:lnTo>
                    <a:pt x="220" y="268"/>
                  </a:lnTo>
                  <a:lnTo>
                    <a:pt x="219" y="269"/>
                  </a:lnTo>
                  <a:lnTo>
                    <a:pt x="216" y="274"/>
                  </a:lnTo>
                  <a:lnTo>
                    <a:pt x="213" y="277"/>
                  </a:lnTo>
                  <a:lnTo>
                    <a:pt x="212" y="280"/>
                  </a:lnTo>
                  <a:lnTo>
                    <a:pt x="209" y="284"/>
                  </a:lnTo>
                  <a:lnTo>
                    <a:pt x="206" y="285"/>
                  </a:lnTo>
                  <a:lnTo>
                    <a:pt x="205" y="287"/>
                  </a:lnTo>
                  <a:lnTo>
                    <a:pt x="202" y="288"/>
                  </a:lnTo>
                  <a:lnTo>
                    <a:pt x="201" y="287"/>
                  </a:lnTo>
                  <a:lnTo>
                    <a:pt x="200" y="281"/>
                  </a:lnTo>
                  <a:lnTo>
                    <a:pt x="198" y="269"/>
                  </a:lnTo>
                  <a:lnTo>
                    <a:pt x="197" y="255"/>
                  </a:lnTo>
                  <a:lnTo>
                    <a:pt x="194" y="243"/>
                  </a:lnTo>
                  <a:lnTo>
                    <a:pt x="191" y="233"/>
                  </a:lnTo>
                  <a:lnTo>
                    <a:pt x="185" y="226"/>
                  </a:lnTo>
                  <a:lnTo>
                    <a:pt x="175" y="221"/>
                  </a:lnTo>
                  <a:lnTo>
                    <a:pt x="164" y="218"/>
                  </a:lnTo>
                  <a:lnTo>
                    <a:pt x="156" y="214"/>
                  </a:lnTo>
                  <a:lnTo>
                    <a:pt x="146" y="210"/>
                  </a:lnTo>
                  <a:lnTo>
                    <a:pt x="133" y="207"/>
                  </a:lnTo>
                  <a:lnTo>
                    <a:pt x="120" y="205"/>
                  </a:lnTo>
                  <a:lnTo>
                    <a:pt x="112" y="203"/>
                  </a:lnTo>
                  <a:lnTo>
                    <a:pt x="105" y="203"/>
                  </a:lnTo>
                  <a:lnTo>
                    <a:pt x="86" y="206"/>
                  </a:lnTo>
                  <a:lnTo>
                    <a:pt x="79" y="205"/>
                  </a:lnTo>
                  <a:lnTo>
                    <a:pt x="77" y="203"/>
                  </a:lnTo>
                  <a:lnTo>
                    <a:pt x="75" y="200"/>
                  </a:lnTo>
                  <a:lnTo>
                    <a:pt x="72" y="196"/>
                  </a:lnTo>
                  <a:lnTo>
                    <a:pt x="72" y="194"/>
                  </a:lnTo>
                  <a:lnTo>
                    <a:pt x="71" y="189"/>
                  </a:lnTo>
                  <a:lnTo>
                    <a:pt x="71" y="184"/>
                  </a:lnTo>
                  <a:lnTo>
                    <a:pt x="70" y="187"/>
                  </a:lnTo>
                  <a:lnTo>
                    <a:pt x="68" y="194"/>
                  </a:lnTo>
                  <a:lnTo>
                    <a:pt x="66" y="202"/>
                  </a:lnTo>
                  <a:lnTo>
                    <a:pt x="63" y="207"/>
                  </a:lnTo>
                  <a:lnTo>
                    <a:pt x="60" y="211"/>
                  </a:lnTo>
                  <a:lnTo>
                    <a:pt x="52" y="214"/>
                  </a:lnTo>
                  <a:lnTo>
                    <a:pt x="48" y="213"/>
                  </a:lnTo>
                  <a:lnTo>
                    <a:pt x="44" y="209"/>
                  </a:lnTo>
                  <a:lnTo>
                    <a:pt x="38" y="200"/>
                  </a:lnTo>
                  <a:lnTo>
                    <a:pt x="31" y="194"/>
                  </a:lnTo>
                  <a:lnTo>
                    <a:pt x="25" y="189"/>
                  </a:lnTo>
                  <a:lnTo>
                    <a:pt x="16" y="188"/>
                  </a:lnTo>
                  <a:lnTo>
                    <a:pt x="10" y="188"/>
                  </a:lnTo>
                  <a:lnTo>
                    <a:pt x="3" y="184"/>
                  </a:lnTo>
                  <a:lnTo>
                    <a:pt x="0" y="180"/>
                  </a:lnTo>
                  <a:lnTo>
                    <a:pt x="3" y="177"/>
                  </a:lnTo>
                  <a:lnTo>
                    <a:pt x="8" y="174"/>
                  </a:lnTo>
                  <a:lnTo>
                    <a:pt x="27" y="174"/>
                  </a:lnTo>
                  <a:lnTo>
                    <a:pt x="34" y="172"/>
                  </a:lnTo>
                  <a:lnTo>
                    <a:pt x="42" y="169"/>
                  </a:lnTo>
                  <a:lnTo>
                    <a:pt x="49" y="165"/>
                  </a:lnTo>
                  <a:lnTo>
                    <a:pt x="52" y="159"/>
                  </a:lnTo>
                  <a:lnTo>
                    <a:pt x="55" y="151"/>
                  </a:lnTo>
                  <a:lnTo>
                    <a:pt x="57" y="148"/>
                  </a:lnTo>
                  <a:lnTo>
                    <a:pt x="61" y="146"/>
                  </a:lnTo>
                  <a:lnTo>
                    <a:pt x="79" y="146"/>
                  </a:lnTo>
                  <a:lnTo>
                    <a:pt x="82" y="143"/>
                  </a:lnTo>
                  <a:lnTo>
                    <a:pt x="85" y="137"/>
                  </a:lnTo>
                  <a:lnTo>
                    <a:pt x="86" y="133"/>
                  </a:lnTo>
                  <a:lnTo>
                    <a:pt x="86" y="126"/>
                  </a:lnTo>
                  <a:lnTo>
                    <a:pt x="87" y="120"/>
                  </a:lnTo>
                  <a:lnTo>
                    <a:pt x="93" y="114"/>
                  </a:lnTo>
                  <a:lnTo>
                    <a:pt x="100" y="110"/>
                  </a:lnTo>
                  <a:lnTo>
                    <a:pt x="105" y="109"/>
                  </a:lnTo>
                  <a:lnTo>
                    <a:pt x="111" y="110"/>
                  </a:lnTo>
                  <a:lnTo>
                    <a:pt x="113" y="111"/>
                  </a:lnTo>
                  <a:lnTo>
                    <a:pt x="119" y="111"/>
                  </a:lnTo>
                  <a:lnTo>
                    <a:pt x="123" y="110"/>
                  </a:lnTo>
                  <a:lnTo>
                    <a:pt x="126" y="109"/>
                  </a:lnTo>
                  <a:lnTo>
                    <a:pt x="128" y="103"/>
                  </a:lnTo>
                  <a:lnTo>
                    <a:pt x="127" y="99"/>
                  </a:lnTo>
                  <a:lnTo>
                    <a:pt x="127" y="92"/>
                  </a:lnTo>
                  <a:lnTo>
                    <a:pt x="134" y="87"/>
                  </a:lnTo>
                  <a:lnTo>
                    <a:pt x="146" y="83"/>
                  </a:lnTo>
                  <a:lnTo>
                    <a:pt x="160" y="78"/>
                  </a:lnTo>
                  <a:lnTo>
                    <a:pt x="193" y="76"/>
                  </a:lnTo>
                  <a:lnTo>
                    <a:pt x="204" y="77"/>
                  </a:lnTo>
                  <a:lnTo>
                    <a:pt x="211" y="80"/>
                  </a:lnTo>
                  <a:lnTo>
                    <a:pt x="215" y="83"/>
                  </a:lnTo>
                  <a:lnTo>
                    <a:pt x="223" y="85"/>
                  </a:lnTo>
                  <a:lnTo>
                    <a:pt x="232" y="85"/>
                  </a:lnTo>
                  <a:lnTo>
                    <a:pt x="243" y="83"/>
                  </a:lnTo>
                  <a:lnTo>
                    <a:pt x="252" y="77"/>
                  </a:lnTo>
                  <a:lnTo>
                    <a:pt x="256" y="68"/>
                  </a:lnTo>
                  <a:lnTo>
                    <a:pt x="256" y="57"/>
                  </a:lnTo>
                  <a:lnTo>
                    <a:pt x="257" y="48"/>
                  </a:lnTo>
                  <a:lnTo>
                    <a:pt x="261" y="42"/>
                  </a:lnTo>
                  <a:lnTo>
                    <a:pt x="264" y="40"/>
                  </a:lnTo>
                  <a:lnTo>
                    <a:pt x="265" y="40"/>
                  </a:lnTo>
                  <a:lnTo>
                    <a:pt x="268" y="42"/>
                  </a:lnTo>
                  <a:lnTo>
                    <a:pt x="269" y="43"/>
                  </a:lnTo>
                  <a:lnTo>
                    <a:pt x="271" y="46"/>
                  </a:lnTo>
                  <a:lnTo>
                    <a:pt x="272" y="50"/>
                  </a:lnTo>
                  <a:lnTo>
                    <a:pt x="275" y="52"/>
                  </a:lnTo>
                  <a:lnTo>
                    <a:pt x="276" y="55"/>
                  </a:lnTo>
                  <a:lnTo>
                    <a:pt x="279" y="58"/>
                  </a:lnTo>
                  <a:lnTo>
                    <a:pt x="283" y="58"/>
                  </a:lnTo>
                  <a:lnTo>
                    <a:pt x="287" y="54"/>
                  </a:lnTo>
                  <a:lnTo>
                    <a:pt x="291" y="46"/>
                  </a:lnTo>
                  <a:lnTo>
                    <a:pt x="297" y="36"/>
                  </a:lnTo>
                  <a:lnTo>
                    <a:pt x="301" y="29"/>
                  </a:lnTo>
                  <a:lnTo>
                    <a:pt x="305" y="28"/>
                  </a:lnTo>
                  <a:lnTo>
                    <a:pt x="313" y="26"/>
                  </a:lnTo>
                  <a:lnTo>
                    <a:pt x="323" y="22"/>
                  </a:lnTo>
                  <a:lnTo>
                    <a:pt x="334" y="17"/>
                  </a:lnTo>
                  <a:lnTo>
                    <a:pt x="346" y="10"/>
                  </a:lnTo>
                  <a:lnTo>
                    <a:pt x="361" y="7"/>
                  </a:lnTo>
                  <a:lnTo>
                    <a:pt x="377" y="6"/>
                  </a:lnTo>
                  <a:lnTo>
                    <a:pt x="392" y="6"/>
                  </a:lnTo>
                  <a:lnTo>
                    <a:pt x="407" y="3"/>
                  </a:lnTo>
                  <a:lnTo>
                    <a:pt x="4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2"/>
            <p:cNvSpPr>
              <a:spLocks/>
            </p:cNvSpPr>
            <p:nvPr/>
          </p:nvSpPr>
          <p:spPr bwMode="auto">
            <a:xfrm>
              <a:off x="2517768" y="2711445"/>
              <a:ext cx="182562" cy="76200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8" y="0"/>
                </a:cxn>
                <a:cxn ang="0">
                  <a:pos x="47" y="2"/>
                </a:cxn>
                <a:cxn ang="0">
                  <a:pos x="56" y="4"/>
                </a:cxn>
                <a:cxn ang="0">
                  <a:pos x="63" y="10"/>
                </a:cxn>
                <a:cxn ang="0">
                  <a:pos x="71" y="17"/>
                </a:cxn>
                <a:cxn ang="0">
                  <a:pos x="79" y="22"/>
                </a:cxn>
                <a:cxn ang="0">
                  <a:pos x="89" y="26"/>
                </a:cxn>
                <a:cxn ang="0">
                  <a:pos x="96" y="28"/>
                </a:cxn>
                <a:cxn ang="0">
                  <a:pos x="98" y="28"/>
                </a:cxn>
                <a:cxn ang="0">
                  <a:pos x="101" y="29"/>
                </a:cxn>
                <a:cxn ang="0">
                  <a:pos x="105" y="32"/>
                </a:cxn>
                <a:cxn ang="0">
                  <a:pos x="113" y="40"/>
                </a:cxn>
                <a:cxn ang="0">
                  <a:pos x="115" y="43"/>
                </a:cxn>
                <a:cxn ang="0">
                  <a:pos x="115" y="45"/>
                </a:cxn>
                <a:cxn ang="0">
                  <a:pos x="111" y="48"/>
                </a:cxn>
                <a:cxn ang="0">
                  <a:pos x="105" y="48"/>
                </a:cxn>
                <a:cxn ang="0">
                  <a:pos x="97" y="47"/>
                </a:cxn>
                <a:cxn ang="0">
                  <a:pos x="92" y="44"/>
                </a:cxn>
                <a:cxn ang="0">
                  <a:pos x="85" y="40"/>
                </a:cxn>
                <a:cxn ang="0">
                  <a:pos x="77" y="33"/>
                </a:cxn>
                <a:cxn ang="0">
                  <a:pos x="68" y="28"/>
                </a:cxn>
                <a:cxn ang="0">
                  <a:pos x="63" y="22"/>
                </a:cxn>
                <a:cxn ang="0">
                  <a:pos x="56" y="18"/>
                </a:cxn>
                <a:cxn ang="0">
                  <a:pos x="5" y="18"/>
                </a:cxn>
                <a:cxn ang="0">
                  <a:pos x="1" y="17"/>
                </a:cxn>
                <a:cxn ang="0">
                  <a:pos x="0" y="10"/>
                </a:cxn>
                <a:cxn ang="0">
                  <a:pos x="3" y="8"/>
                </a:cxn>
                <a:cxn ang="0">
                  <a:pos x="10" y="7"/>
                </a:cxn>
                <a:cxn ang="0">
                  <a:pos x="18" y="3"/>
                </a:cxn>
                <a:cxn ang="0">
                  <a:pos x="27" y="2"/>
                </a:cxn>
                <a:cxn ang="0">
                  <a:pos x="33" y="0"/>
                </a:cxn>
              </a:cxnLst>
              <a:rect l="0" t="0" r="r" b="b"/>
              <a:pathLst>
                <a:path w="115" h="48">
                  <a:moveTo>
                    <a:pt x="33" y="0"/>
                  </a:moveTo>
                  <a:lnTo>
                    <a:pt x="38" y="0"/>
                  </a:lnTo>
                  <a:lnTo>
                    <a:pt x="47" y="2"/>
                  </a:lnTo>
                  <a:lnTo>
                    <a:pt x="56" y="4"/>
                  </a:lnTo>
                  <a:lnTo>
                    <a:pt x="63" y="10"/>
                  </a:lnTo>
                  <a:lnTo>
                    <a:pt x="71" y="17"/>
                  </a:lnTo>
                  <a:lnTo>
                    <a:pt x="79" y="22"/>
                  </a:lnTo>
                  <a:lnTo>
                    <a:pt x="89" y="26"/>
                  </a:lnTo>
                  <a:lnTo>
                    <a:pt x="96" y="28"/>
                  </a:lnTo>
                  <a:lnTo>
                    <a:pt x="98" y="28"/>
                  </a:lnTo>
                  <a:lnTo>
                    <a:pt x="101" y="29"/>
                  </a:lnTo>
                  <a:lnTo>
                    <a:pt x="105" y="32"/>
                  </a:lnTo>
                  <a:lnTo>
                    <a:pt x="113" y="40"/>
                  </a:lnTo>
                  <a:lnTo>
                    <a:pt x="115" y="43"/>
                  </a:lnTo>
                  <a:lnTo>
                    <a:pt x="115" y="45"/>
                  </a:lnTo>
                  <a:lnTo>
                    <a:pt x="111" y="48"/>
                  </a:lnTo>
                  <a:lnTo>
                    <a:pt x="105" y="48"/>
                  </a:lnTo>
                  <a:lnTo>
                    <a:pt x="97" y="47"/>
                  </a:lnTo>
                  <a:lnTo>
                    <a:pt x="92" y="44"/>
                  </a:lnTo>
                  <a:lnTo>
                    <a:pt x="85" y="40"/>
                  </a:lnTo>
                  <a:lnTo>
                    <a:pt x="77" y="33"/>
                  </a:lnTo>
                  <a:lnTo>
                    <a:pt x="68" y="28"/>
                  </a:lnTo>
                  <a:lnTo>
                    <a:pt x="63" y="22"/>
                  </a:lnTo>
                  <a:lnTo>
                    <a:pt x="56" y="18"/>
                  </a:lnTo>
                  <a:lnTo>
                    <a:pt x="5" y="18"/>
                  </a:lnTo>
                  <a:lnTo>
                    <a:pt x="1" y="17"/>
                  </a:lnTo>
                  <a:lnTo>
                    <a:pt x="0" y="10"/>
                  </a:lnTo>
                  <a:lnTo>
                    <a:pt x="3" y="8"/>
                  </a:lnTo>
                  <a:lnTo>
                    <a:pt x="10" y="7"/>
                  </a:lnTo>
                  <a:lnTo>
                    <a:pt x="18" y="3"/>
                  </a:lnTo>
                  <a:lnTo>
                    <a:pt x="27" y="2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3"/>
            <p:cNvSpPr>
              <a:spLocks/>
            </p:cNvSpPr>
            <p:nvPr/>
          </p:nvSpPr>
          <p:spPr bwMode="auto">
            <a:xfrm>
              <a:off x="2632067" y="2670170"/>
              <a:ext cx="26988" cy="2063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10" y="0"/>
                </a:cxn>
                <a:cxn ang="0">
                  <a:pos x="13" y="2"/>
                </a:cxn>
                <a:cxn ang="0">
                  <a:pos x="14" y="3"/>
                </a:cxn>
                <a:cxn ang="0">
                  <a:pos x="17" y="4"/>
                </a:cxn>
                <a:cxn ang="0">
                  <a:pos x="17" y="10"/>
                </a:cxn>
                <a:cxn ang="0">
                  <a:pos x="11" y="13"/>
                </a:cxn>
                <a:cxn ang="0">
                  <a:pos x="5" y="13"/>
                </a:cxn>
                <a:cxn ang="0">
                  <a:pos x="0" y="8"/>
                </a:cxn>
                <a:cxn ang="0">
                  <a:pos x="0" y="3"/>
                </a:cxn>
                <a:cxn ang="0">
                  <a:pos x="6" y="0"/>
                </a:cxn>
              </a:cxnLst>
              <a:rect l="0" t="0" r="r" b="b"/>
              <a:pathLst>
                <a:path w="17" h="13">
                  <a:moveTo>
                    <a:pt x="6" y="0"/>
                  </a:moveTo>
                  <a:lnTo>
                    <a:pt x="10" y="0"/>
                  </a:lnTo>
                  <a:lnTo>
                    <a:pt x="13" y="2"/>
                  </a:lnTo>
                  <a:lnTo>
                    <a:pt x="14" y="3"/>
                  </a:lnTo>
                  <a:lnTo>
                    <a:pt x="17" y="4"/>
                  </a:lnTo>
                  <a:lnTo>
                    <a:pt x="17" y="10"/>
                  </a:lnTo>
                  <a:lnTo>
                    <a:pt x="11" y="13"/>
                  </a:lnTo>
                  <a:lnTo>
                    <a:pt x="5" y="13"/>
                  </a:lnTo>
                  <a:lnTo>
                    <a:pt x="0" y="8"/>
                  </a:lnTo>
                  <a:lnTo>
                    <a:pt x="0" y="3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4"/>
            <p:cNvSpPr>
              <a:spLocks/>
            </p:cNvSpPr>
            <p:nvPr/>
          </p:nvSpPr>
          <p:spPr bwMode="auto">
            <a:xfrm>
              <a:off x="2641591" y="2838445"/>
              <a:ext cx="25400" cy="31750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8" y="0"/>
                </a:cxn>
                <a:cxn ang="0">
                  <a:pos x="14" y="2"/>
                </a:cxn>
                <a:cxn ang="0">
                  <a:pos x="15" y="5"/>
                </a:cxn>
                <a:cxn ang="0">
                  <a:pos x="16" y="9"/>
                </a:cxn>
                <a:cxn ang="0">
                  <a:pos x="16" y="12"/>
                </a:cxn>
                <a:cxn ang="0">
                  <a:pos x="15" y="16"/>
                </a:cxn>
                <a:cxn ang="0">
                  <a:pos x="12" y="19"/>
                </a:cxn>
                <a:cxn ang="0">
                  <a:pos x="10" y="20"/>
                </a:cxn>
                <a:cxn ang="0">
                  <a:pos x="7" y="20"/>
                </a:cxn>
                <a:cxn ang="0">
                  <a:pos x="1" y="18"/>
                </a:cxn>
                <a:cxn ang="0">
                  <a:pos x="0" y="13"/>
                </a:cxn>
                <a:cxn ang="0">
                  <a:pos x="0" y="7"/>
                </a:cxn>
                <a:cxn ang="0">
                  <a:pos x="3" y="1"/>
                </a:cxn>
                <a:cxn ang="0">
                  <a:pos x="5" y="0"/>
                </a:cxn>
              </a:cxnLst>
              <a:rect l="0" t="0" r="r" b="b"/>
              <a:pathLst>
                <a:path w="16" h="20">
                  <a:moveTo>
                    <a:pt x="5" y="0"/>
                  </a:moveTo>
                  <a:lnTo>
                    <a:pt x="8" y="0"/>
                  </a:lnTo>
                  <a:lnTo>
                    <a:pt x="14" y="2"/>
                  </a:lnTo>
                  <a:lnTo>
                    <a:pt x="15" y="5"/>
                  </a:lnTo>
                  <a:lnTo>
                    <a:pt x="16" y="9"/>
                  </a:lnTo>
                  <a:lnTo>
                    <a:pt x="16" y="12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10" y="20"/>
                  </a:lnTo>
                  <a:lnTo>
                    <a:pt x="7" y="20"/>
                  </a:lnTo>
                  <a:lnTo>
                    <a:pt x="1" y="18"/>
                  </a:lnTo>
                  <a:lnTo>
                    <a:pt x="0" y="13"/>
                  </a:lnTo>
                  <a:lnTo>
                    <a:pt x="0" y="7"/>
                  </a:lnTo>
                  <a:lnTo>
                    <a:pt x="3" y="1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5"/>
            <p:cNvSpPr>
              <a:spLocks/>
            </p:cNvSpPr>
            <p:nvPr/>
          </p:nvSpPr>
          <p:spPr bwMode="auto">
            <a:xfrm>
              <a:off x="2867016" y="2816219"/>
              <a:ext cx="26988" cy="33338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8" y="0"/>
                </a:cxn>
                <a:cxn ang="0">
                  <a:pos x="14" y="3"/>
                </a:cxn>
                <a:cxn ang="0">
                  <a:pos x="15" y="6"/>
                </a:cxn>
                <a:cxn ang="0">
                  <a:pos x="17" y="10"/>
                </a:cxn>
                <a:cxn ang="0">
                  <a:pos x="17" y="12"/>
                </a:cxn>
                <a:cxn ang="0">
                  <a:pos x="15" y="16"/>
                </a:cxn>
                <a:cxn ang="0">
                  <a:pos x="12" y="19"/>
                </a:cxn>
                <a:cxn ang="0">
                  <a:pos x="10" y="21"/>
                </a:cxn>
                <a:cxn ang="0">
                  <a:pos x="7" y="21"/>
                </a:cxn>
                <a:cxn ang="0">
                  <a:pos x="2" y="18"/>
                </a:cxn>
                <a:cxn ang="0">
                  <a:pos x="0" y="14"/>
                </a:cxn>
                <a:cxn ang="0">
                  <a:pos x="0" y="7"/>
                </a:cxn>
                <a:cxn ang="0">
                  <a:pos x="3" y="1"/>
                </a:cxn>
                <a:cxn ang="0">
                  <a:pos x="6" y="0"/>
                </a:cxn>
              </a:cxnLst>
              <a:rect l="0" t="0" r="r" b="b"/>
              <a:pathLst>
                <a:path w="17" h="21">
                  <a:moveTo>
                    <a:pt x="6" y="0"/>
                  </a:moveTo>
                  <a:lnTo>
                    <a:pt x="8" y="0"/>
                  </a:lnTo>
                  <a:lnTo>
                    <a:pt x="14" y="3"/>
                  </a:lnTo>
                  <a:lnTo>
                    <a:pt x="15" y="6"/>
                  </a:lnTo>
                  <a:lnTo>
                    <a:pt x="17" y="10"/>
                  </a:lnTo>
                  <a:lnTo>
                    <a:pt x="17" y="12"/>
                  </a:lnTo>
                  <a:lnTo>
                    <a:pt x="15" y="16"/>
                  </a:lnTo>
                  <a:lnTo>
                    <a:pt x="12" y="19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2" y="18"/>
                  </a:lnTo>
                  <a:lnTo>
                    <a:pt x="0" y="14"/>
                  </a:lnTo>
                  <a:lnTo>
                    <a:pt x="0" y="7"/>
                  </a:lnTo>
                  <a:lnTo>
                    <a:pt x="3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6"/>
            <p:cNvSpPr>
              <a:spLocks/>
            </p:cNvSpPr>
            <p:nvPr/>
          </p:nvSpPr>
          <p:spPr bwMode="auto">
            <a:xfrm>
              <a:off x="2722554" y="2787644"/>
              <a:ext cx="112713" cy="57150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49" y="2"/>
                </a:cxn>
                <a:cxn ang="0">
                  <a:pos x="56" y="4"/>
                </a:cxn>
                <a:cxn ang="0">
                  <a:pos x="62" y="8"/>
                </a:cxn>
                <a:cxn ang="0">
                  <a:pos x="68" y="17"/>
                </a:cxn>
                <a:cxn ang="0">
                  <a:pos x="71" y="28"/>
                </a:cxn>
                <a:cxn ang="0">
                  <a:pos x="71" y="32"/>
                </a:cxn>
                <a:cxn ang="0">
                  <a:pos x="69" y="34"/>
                </a:cxn>
                <a:cxn ang="0">
                  <a:pos x="68" y="36"/>
                </a:cxn>
                <a:cxn ang="0">
                  <a:pos x="67" y="34"/>
                </a:cxn>
                <a:cxn ang="0">
                  <a:pos x="65" y="34"/>
                </a:cxn>
                <a:cxn ang="0">
                  <a:pos x="64" y="32"/>
                </a:cxn>
                <a:cxn ang="0">
                  <a:pos x="61" y="29"/>
                </a:cxn>
                <a:cxn ang="0">
                  <a:pos x="60" y="29"/>
                </a:cxn>
                <a:cxn ang="0">
                  <a:pos x="56" y="30"/>
                </a:cxn>
                <a:cxn ang="0">
                  <a:pos x="42" y="36"/>
                </a:cxn>
                <a:cxn ang="0">
                  <a:pos x="36" y="34"/>
                </a:cxn>
                <a:cxn ang="0">
                  <a:pos x="32" y="32"/>
                </a:cxn>
                <a:cxn ang="0">
                  <a:pos x="30" y="29"/>
                </a:cxn>
                <a:cxn ang="0">
                  <a:pos x="26" y="28"/>
                </a:cxn>
                <a:cxn ang="0">
                  <a:pos x="23" y="25"/>
                </a:cxn>
                <a:cxn ang="0">
                  <a:pos x="15" y="25"/>
                </a:cxn>
                <a:cxn ang="0">
                  <a:pos x="10" y="24"/>
                </a:cxn>
                <a:cxn ang="0">
                  <a:pos x="2" y="24"/>
                </a:cxn>
                <a:cxn ang="0">
                  <a:pos x="1" y="22"/>
                </a:cxn>
                <a:cxn ang="0">
                  <a:pos x="0" y="22"/>
                </a:cxn>
                <a:cxn ang="0">
                  <a:pos x="6" y="15"/>
                </a:cxn>
                <a:cxn ang="0">
                  <a:pos x="13" y="10"/>
                </a:cxn>
                <a:cxn ang="0">
                  <a:pos x="19" y="4"/>
                </a:cxn>
                <a:cxn ang="0">
                  <a:pos x="35" y="0"/>
                </a:cxn>
              </a:cxnLst>
              <a:rect l="0" t="0" r="r" b="b"/>
              <a:pathLst>
                <a:path w="71" h="36">
                  <a:moveTo>
                    <a:pt x="35" y="0"/>
                  </a:moveTo>
                  <a:lnTo>
                    <a:pt x="49" y="2"/>
                  </a:lnTo>
                  <a:lnTo>
                    <a:pt x="56" y="4"/>
                  </a:lnTo>
                  <a:lnTo>
                    <a:pt x="62" y="8"/>
                  </a:lnTo>
                  <a:lnTo>
                    <a:pt x="68" y="17"/>
                  </a:lnTo>
                  <a:lnTo>
                    <a:pt x="71" y="28"/>
                  </a:lnTo>
                  <a:lnTo>
                    <a:pt x="71" y="32"/>
                  </a:lnTo>
                  <a:lnTo>
                    <a:pt x="69" y="34"/>
                  </a:lnTo>
                  <a:lnTo>
                    <a:pt x="68" y="36"/>
                  </a:lnTo>
                  <a:lnTo>
                    <a:pt x="67" y="34"/>
                  </a:lnTo>
                  <a:lnTo>
                    <a:pt x="65" y="34"/>
                  </a:lnTo>
                  <a:lnTo>
                    <a:pt x="64" y="32"/>
                  </a:lnTo>
                  <a:lnTo>
                    <a:pt x="61" y="29"/>
                  </a:lnTo>
                  <a:lnTo>
                    <a:pt x="60" y="29"/>
                  </a:lnTo>
                  <a:lnTo>
                    <a:pt x="56" y="30"/>
                  </a:lnTo>
                  <a:lnTo>
                    <a:pt x="42" y="36"/>
                  </a:lnTo>
                  <a:lnTo>
                    <a:pt x="36" y="34"/>
                  </a:lnTo>
                  <a:lnTo>
                    <a:pt x="32" y="32"/>
                  </a:lnTo>
                  <a:lnTo>
                    <a:pt x="30" y="29"/>
                  </a:lnTo>
                  <a:lnTo>
                    <a:pt x="26" y="28"/>
                  </a:lnTo>
                  <a:lnTo>
                    <a:pt x="23" y="25"/>
                  </a:lnTo>
                  <a:lnTo>
                    <a:pt x="15" y="25"/>
                  </a:lnTo>
                  <a:lnTo>
                    <a:pt x="10" y="24"/>
                  </a:lnTo>
                  <a:lnTo>
                    <a:pt x="2" y="24"/>
                  </a:lnTo>
                  <a:lnTo>
                    <a:pt x="1" y="22"/>
                  </a:lnTo>
                  <a:lnTo>
                    <a:pt x="0" y="22"/>
                  </a:lnTo>
                  <a:lnTo>
                    <a:pt x="6" y="15"/>
                  </a:lnTo>
                  <a:lnTo>
                    <a:pt x="13" y="10"/>
                  </a:lnTo>
                  <a:lnTo>
                    <a:pt x="19" y="4"/>
                  </a:lnTo>
                  <a:lnTo>
                    <a:pt x="3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7"/>
            <p:cNvSpPr>
              <a:spLocks/>
            </p:cNvSpPr>
            <p:nvPr/>
          </p:nvSpPr>
          <p:spPr bwMode="auto">
            <a:xfrm>
              <a:off x="5089511" y="3557582"/>
              <a:ext cx="141288" cy="320675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75" y="0"/>
                </a:cxn>
                <a:cxn ang="0">
                  <a:pos x="81" y="4"/>
                </a:cxn>
                <a:cxn ang="0">
                  <a:pos x="85" y="14"/>
                </a:cxn>
                <a:cxn ang="0">
                  <a:pos x="88" y="24"/>
                </a:cxn>
                <a:cxn ang="0">
                  <a:pos x="89" y="35"/>
                </a:cxn>
                <a:cxn ang="0">
                  <a:pos x="89" y="47"/>
                </a:cxn>
                <a:cxn ang="0">
                  <a:pos x="86" y="61"/>
                </a:cxn>
                <a:cxn ang="0">
                  <a:pos x="84" y="73"/>
                </a:cxn>
                <a:cxn ang="0">
                  <a:pos x="78" y="89"/>
                </a:cxn>
                <a:cxn ang="0">
                  <a:pos x="70" y="119"/>
                </a:cxn>
                <a:cxn ang="0">
                  <a:pos x="65" y="132"/>
                </a:cxn>
                <a:cxn ang="0">
                  <a:pos x="58" y="154"/>
                </a:cxn>
                <a:cxn ang="0">
                  <a:pos x="51" y="178"/>
                </a:cxn>
                <a:cxn ang="0">
                  <a:pos x="47" y="189"/>
                </a:cxn>
                <a:cxn ang="0">
                  <a:pos x="41" y="196"/>
                </a:cxn>
                <a:cxn ang="0">
                  <a:pos x="34" y="200"/>
                </a:cxn>
                <a:cxn ang="0">
                  <a:pos x="25" y="202"/>
                </a:cxn>
                <a:cxn ang="0">
                  <a:pos x="15" y="200"/>
                </a:cxn>
                <a:cxn ang="0">
                  <a:pos x="10" y="195"/>
                </a:cxn>
                <a:cxn ang="0">
                  <a:pos x="6" y="188"/>
                </a:cxn>
                <a:cxn ang="0">
                  <a:pos x="6" y="169"/>
                </a:cxn>
                <a:cxn ang="0">
                  <a:pos x="0" y="147"/>
                </a:cxn>
                <a:cxn ang="0">
                  <a:pos x="0" y="137"/>
                </a:cxn>
                <a:cxn ang="0">
                  <a:pos x="2" y="130"/>
                </a:cxn>
                <a:cxn ang="0">
                  <a:pos x="6" y="122"/>
                </a:cxn>
                <a:cxn ang="0">
                  <a:pos x="8" y="110"/>
                </a:cxn>
                <a:cxn ang="0">
                  <a:pos x="7" y="96"/>
                </a:cxn>
                <a:cxn ang="0">
                  <a:pos x="3" y="82"/>
                </a:cxn>
                <a:cxn ang="0">
                  <a:pos x="2" y="73"/>
                </a:cxn>
                <a:cxn ang="0">
                  <a:pos x="6" y="65"/>
                </a:cxn>
                <a:cxn ang="0">
                  <a:pos x="13" y="59"/>
                </a:cxn>
                <a:cxn ang="0">
                  <a:pos x="19" y="55"/>
                </a:cxn>
                <a:cxn ang="0">
                  <a:pos x="24" y="55"/>
                </a:cxn>
                <a:cxn ang="0">
                  <a:pos x="28" y="54"/>
                </a:cxn>
                <a:cxn ang="0">
                  <a:pos x="34" y="50"/>
                </a:cxn>
                <a:cxn ang="0">
                  <a:pos x="43" y="41"/>
                </a:cxn>
                <a:cxn ang="0">
                  <a:pos x="49" y="30"/>
                </a:cxn>
                <a:cxn ang="0">
                  <a:pos x="55" y="22"/>
                </a:cxn>
                <a:cxn ang="0">
                  <a:pos x="59" y="13"/>
                </a:cxn>
                <a:cxn ang="0">
                  <a:pos x="63" y="6"/>
                </a:cxn>
                <a:cxn ang="0">
                  <a:pos x="69" y="0"/>
                </a:cxn>
              </a:cxnLst>
              <a:rect l="0" t="0" r="r" b="b"/>
              <a:pathLst>
                <a:path w="89" h="202">
                  <a:moveTo>
                    <a:pt x="69" y="0"/>
                  </a:moveTo>
                  <a:lnTo>
                    <a:pt x="75" y="0"/>
                  </a:lnTo>
                  <a:lnTo>
                    <a:pt x="81" y="4"/>
                  </a:lnTo>
                  <a:lnTo>
                    <a:pt x="85" y="14"/>
                  </a:lnTo>
                  <a:lnTo>
                    <a:pt x="88" y="24"/>
                  </a:lnTo>
                  <a:lnTo>
                    <a:pt x="89" y="35"/>
                  </a:lnTo>
                  <a:lnTo>
                    <a:pt x="89" y="47"/>
                  </a:lnTo>
                  <a:lnTo>
                    <a:pt x="86" y="61"/>
                  </a:lnTo>
                  <a:lnTo>
                    <a:pt x="84" y="73"/>
                  </a:lnTo>
                  <a:lnTo>
                    <a:pt x="78" y="89"/>
                  </a:lnTo>
                  <a:lnTo>
                    <a:pt x="70" y="119"/>
                  </a:lnTo>
                  <a:lnTo>
                    <a:pt x="65" y="132"/>
                  </a:lnTo>
                  <a:lnTo>
                    <a:pt x="58" y="154"/>
                  </a:lnTo>
                  <a:lnTo>
                    <a:pt x="51" y="178"/>
                  </a:lnTo>
                  <a:lnTo>
                    <a:pt x="47" y="189"/>
                  </a:lnTo>
                  <a:lnTo>
                    <a:pt x="41" y="196"/>
                  </a:lnTo>
                  <a:lnTo>
                    <a:pt x="34" y="200"/>
                  </a:lnTo>
                  <a:lnTo>
                    <a:pt x="25" y="202"/>
                  </a:lnTo>
                  <a:lnTo>
                    <a:pt x="15" y="200"/>
                  </a:lnTo>
                  <a:lnTo>
                    <a:pt x="10" y="195"/>
                  </a:lnTo>
                  <a:lnTo>
                    <a:pt x="6" y="188"/>
                  </a:lnTo>
                  <a:lnTo>
                    <a:pt x="6" y="169"/>
                  </a:lnTo>
                  <a:lnTo>
                    <a:pt x="0" y="147"/>
                  </a:lnTo>
                  <a:lnTo>
                    <a:pt x="0" y="137"/>
                  </a:lnTo>
                  <a:lnTo>
                    <a:pt x="2" y="130"/>
                  </a:lnTo>
                  <a:lnTo>
                    <a:pt x="6" y="122"/>
                  </a:lnTo>
                  <a:lnTo>
                    <a:pt x="8" y="110"/>
                  </a:lnTo>
                  <a:lnTo>
                    <a:pt x="7" y="96"/>
                  </a:lnTo>
                  <a:lnTo>
                    <a:pt x="3" y="82"/>
                  </a:lnTo>
                  <a:lnTo>
                    <a:pt x="2" y="73"/>
                  </a:lnTo>
                  <a:lnTo>
                    <a:pt x="6" y="65"/>
                  </a:lnTo>
                  <a:lnTo>
                    <a:pt x="13" y="59"/>
                  </a:lnTo>
                  <a:lnTo>
                    <a:pt x="19" y="55"/>
                  </a:lnTo>
                  <a:lnTo>
                    <a:pt x="24" y="55"/>
                  </a:lnTo>
                  <a:lnTo>
                    <a:pt x="28" y="54"/>
                  </a:lnTo>
                  <a:lnTo>
                    <a:pt x="34" y="50"/>
                  </a:lnTo>
                  <a:lnTo>
                    <a:pt x="43" y="41"/>
                  </a:lnTo>
                  <a:lnTo>
                    <a:pt x="49" y="30"/>
                  </a:lnTo>
                  <a:lnTo>
                    <a:pt x="55" y="22"/>
                  </a:lnTo>
                  <a:lnTo>
                    <a:pt x="59" y="13"/>
                  </a:lnTo>
                  <a:lnTo>
                    <a:pt x="63" y="6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8"/>
            <p:cNvSpPr>
              <a:spLocks/>
            </p:cNvSpPr>
            <p:nvPr/>
          </p:nvSpPr>
          <p:spPr bwMode="auto">
            <a:xfrm>
              <a:off x="5816584" y="3038470"/>
              <a:ext cx="41275" cy="111125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4" y="0"/>
                </a:cxn>
                <a:cxn ang="0">
                  <a:pos x="17" y="5"/>
                </a:cxn>
                <a:cxn ang="0">
                  <a:pos x="19" y="12"/>
                </a:cxn>
                <a:cxn ang="0">
                  <a:pos x="22" y="20"/>
                </a:cxn>
                <a:cxn ang="0">
                  <a:pos x="25" y="26"/>
                </a:cxn>
                <a:cxn ang="0">
                  <a:pos x="26" y="31"/>
                </a:cxn>
                <a:cxn ang="0">
                  <a:pos x="25" y="41"/>
                </a:cxn>
                <a:cxn ang="0">
                  <a:pos x="22" y="52"/>
                </a:cxn>
                <a:cxn ang="0">
                  <a:pos x="18" y="61"/>
                </a:cxn>
                <a:cxn ang="0">
                  <a:pos x="14" y="68"/>
                </a:cxn>
                <a:cxn ang="0">
                  <a:pos x="7" y="70"/>
                </a:cxn>
                <a:cxn ang="0">
                  <a:pos x="3" y="64"/>
                </a:cxn>
                <a:cxn ang="0">
                  <a:pos x="0" y="55"/>
                </a:cxn>
                <a:cxn ang="0">
                  <a:pos x="0" y="41"/>
                </a:cxn>
                <a:cxn ang="0">
                  <a:pos x="2" y="27"/>
                </a:cxn>
                <a:cxn ang="0">
                  <a:pos x="3" y="15"/>
                </a:cxn>
                <a:cxn ang="0">
                  <a:pos x="6" y="5"/>
                </a:cxn>
                <a:cxn ang="0">
                  <a:pos x="9" y="0"/>
                </a:cxn>
              </a:cxnLst>
              <a:rect l="0" t="0" r="r" b="b"/>
              <a:pathLst>
                <a:path w="26" h="70">
                  <a:moveTo>
                    <a:pt x="9" y="0"/>
                  </a:moveTo>
                  <a:lnTo>
                    <a:pt x="14" y="0"/>
                  </a:lnTo>
                  <a:lnTo>
                    <a:pt x="17" y="5"/>
                  </a:lnTo>
                  <a:lnTo>
                    <a:pt x="19" y="12"/>
                  </a:lnTo>
                  <a:lnTo>
                    <a:pt x="22" y="20"/>
                  </a:lnTo>
                  <a:lnTo>
                    <a:pt x="25" y="26"/>
                  </a:lnTo>
                  <a:lnTo>
                    <a:pt x="26" y="31"/>
                  </a:lnTo>
                  <a:lnTo>
                    <a:pt x="25" y="41"/>
                  </a:lnTo>
                  <a:lnTo>
                    <a:pt x="22" y="52"/>
                  </a:lnTo>
                  <a:lnTo>
                    <a:pt x="18" y="61"/>
                  </a:lnTo>
                  <a:lnTo>
                    <a:pt x="14" y="68"/>
                  </a:lnTo>
                  <a:lnTo>
                    <a:pt x="7" y="70"/>
                  </a:lnTo>
                  <a:lnTo>
                    <a:pt x="3" y="64"/>
                  </a:lnTo>
                  <a:lnTo>
                    <a:pt x="0" y="55"/>
                  </a:lnTo>
                  <a:lnTo>
                    <a:pt x="0" y="41"/>
                  </a:lnTo>
                  <a:lnTo>
                    <a:pt x="2" y="27"/>
                  </a:lnTo>
                  <a:lnTo>
                    <a:pt x="3" y="15"/>
                  </a:lnTo>
                  <a:lnTo>
                    <a:pt x="6" y="5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9"/>
            <p:cNvSpPr>
              <a:spLocks/>
            </p:cNvSpPr>
            <p:nvPr/>
          </p:nvSpPr>
          <p:spPr bwMode="auto">
            <a:xfrm>
              <a:off x="4373551" y="2282820"/>
              <a:ext cx="34925" cy="46038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5" y="3"/>
                </a:cxn>
                <a:cxn ang="0">
                  <a:pos x="21" y="7"/>
                </a:cxn>
                <a:cxn ang="0">
                  <a:pos x="22" y="15"/>
                </a:cxn>
                <a:cxn ang="0">
                  <a:pos x="21" y="22"/>
                </a:cxn>
                <a:cxn ang="0">
                  <a:pos x="18" y="26"/>
                </a:cxn>
                <a:cxn ang="0">
                  <a:pos x="15" y="29"/>
                </a:cxn>
                <a:cxn ang="0">
                  <a:pos x="7" y="29"/>
                </a:cxn>
                <a:cxn ang="0">
                  <a:pos x="3" y="26"/>
                </a:cxn>
                <a:cxn ang="0">
                  <a:pos x="0" y="20"/>
                </a:cxn>
                <a:cxn ang="0">
                  <a:pos x="1" y="11"/>
                </a:cxn>
                <a:cxn ang="0">
                  <a:pos x="4" y="3"/>
                </a:cxn>
                <a:cxn ang="0">
                  <a:pos x="11" y="0"/>
                </a:cxn>
              </a:cxnLst>
              <a:rect l="0" t="0" r="r" b="b"/>
              <a:pathLst>
                <a:path w="22" h="29">
                  <a:moveTo>
                    <a:pt x="11" y="0"/>
                  </a:moveTo>
                  <a:lnTo>
                    <a:pt x="15" y="3"/>
                  </a:lnTo>
                  <a:lnTo>
                    <a:pt x="21" y="7"/>
                  </a:lnTo>
                  <a:lnTo>
                    <a:pt x="22" y="15"/>
                  </a:lnTo>
                  <a:lnTo>
                    <a:pt x="21" y="22"/>
                  </a:lnTo>
                  <a:lnTo>
                    <a:pt x="18" y="26"/>
                  </a:lnTo>
                  <a:lnTo>
                    <a:pt x="15" y="29"/>
                  </a:lnTo>
                  <a:lnTo>
                    <a:pt x="7" y="29"/>
                  </a:lnTo>
                  <a:lnTo>
                    <a:pt x="3" y="26"/>
                  </a:lnTo>
                  <a:lnTo>
                    <a:pt x="0" y="20"/>
                  </a:lnTo>
                  <a:lnTo>
                    <a:pt x="1" y="11"/>
                  </a:lnTo>
                  <a:lnTo>
                    <a:pt x="4" y="3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4262426" y="2305045"/>
              <a:ext cx="15875" cy="19050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9" y="0"/>
                </a:cxn>
                <a:cxn ang="0">
                  <a:pos x="10" y="1"/>
                </a:cxn>
                <a:cxn ang="0">
                  <a:pos x="10" y="8"/>
                </a:cxn>
                <a:cxn ang="0">
                  <a:pos x="7" y="11"/>
                </a:cxn>
                <a:cxn ang="0">
                  <a:pos x="4" y="12"/>
                </a:cxn>
                <a:cxn ang="0">
                  <a:pos x="2" y="11"/>
                </a:cxn>
                <a:cxn ang="0">
                  <a:pos x="0" y="11"/>
                </a:cxn>
                <a:cxn ang="0">
                  <a:pos x="0" y="7"/>
                </a:cxn>
                <a:cxn ang="0">
                  <a:pos x="2" y="3"/>
                </a:cxn>
                <a:cxn ang="0">
                  <a:pos x="4" y="0"/>
                </a:cxn>
              </a:cxnLst>
              <a:rect l="0" t="0" r="r" b="b"/>
              <a:pathLst>
                <a:path w="10" h="12">
                  <a:moveTo>
                    <a:pt x="4" y="0"/>
                  </a:moveTo>
                  <a:lnTo>
                    <a:pt x="9" y="0"/>
                  </a:lnTo>
                  <a:lnTo>
                    <a:pt x="10" y="1"/>
                  </a:lnTo>
                  <a:lnTo>
                    <a:pt x="10" y="8"/>
                  </a:lnTo>
                  <a:lnTo>
                    <a:pt x="7" y="11"/>
                  </a:lnTo>
                  <a:lnTo>
                    <a:pt x="4" y="12"/>
                  </a:lnTo>
                  <a:lnTo>
                    <a:pt x="2" y="11"/>
                  </a:lnTo>
                  <a:lnTo>
                    <a:pt x="0" y="11"/>
                  </a:lnTo>
                  <a:lnTo>
                    <a:pt x="0" y="7"/>
                  </a:lnTo>
                  <a:lnTo>
                    <a:pt x="2" y="3"/>
                  </a:lnTo>
                  <a:lnTo>
                    <a:pt x="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31"/>
            <p:cNvSpPr>
              <a:spLocks/>
            </p:cNvSpPr>
            <p:nvPr/>
          </p:nvSpPr>
          <p:spPr bwMode="auto">
            <a:xfrm>
              <a:off x="4462450" y="2347908"/>
              <a:ext cx="68263" cy="4127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4" y="0"/>
                </a:cxn>
                <a:cxn ang="0">
                  <a:pos x="21" y="2"/>
                </a:cxn>
                <a:cxn ang="0">
                  <a:pos x="29" y="2"/>
                </a:cxn>
                <a:cxn ang="0">
                  <a:pos x="37" y="6"/>
                </a:cxn>
                <a:cxn ang="0">
                  <a:pos x="38" y="10"/>
                </a:cxn>
                <a:cxn ang="0">
                  <a:pos x="41" y="14"/>
                </a:cxn>
                <a:cxn ang="0">
                  <a:pos x="43" y="18"/>
                </a:cxn>
                <a:cxn ang="0">
                  <a:pos x="40" y="24"/>
                </a:cxn>
                <a:cxn ang="0">
                  <a:pos x="34" y="26"/>
                </a:cxn>
                <a:cxn ang="0">
                  <a:pos x="27" y="26"/>
                </a:cxn>
                <a:cxn ang="0">
                  <a:pos x="22" y="24"/>
                </a:cxn>
                <a:cxn ang="0">
                  <a:pos x="14" y="16"/>
                </a:cxn>
                <a:cxn ang="0">
                  <a:pos x="11" y="14"/>
                </a:cxn>
                <a:cxn ang="0">
                  <a:pos x="8" y="11"/>
                </a:cxn>
                <a:cxn ang="0">
                  <a:pos x="6" y="10"/>
                </a:cxn>
                <a:cxn ang="0">
                  <a:pos x="1" y="6"/>
                </a:cxn>
                <a:cxn ang="0">
                  <a:pos x="0" y="3"/>
                </a:cxn>
                <a:cxn ang="0">
                  <a:pos x="1" y="2"/>
                </a:cxn>
                <a:cxn ang="0">
                  <a:pos x="7" y="0"/>
                </a:cxn>
              </a:cxnLst>
              <a:rect l="0" t="0" r="r" b="b"/>
              <a:pathLst>
                <a:path w="43" h="26">
                  <a:moveTo>
                    <a:pt x="7" y="0"/>
                  </a:moveTo>
                  <a:lnTo>
                    <a:pt x="14" y="0"/>
                  </a:lnTo>
                  <a:lnTo>
                    <a:pt x="21" y="2"/>
                  </a:lnTo>
                  <a:lnTo>
                    <a:pt x="29" y="2"/>
                  </a:lnTo>
                  <a:lnTo>
                    <a:pt x="37" y="6"/>
                  </a:lnTo>
                  <a:lnTo>
                    <a:pt x="38" y="10"/>
                  </a:lnTo>
                  <a:lnTo>
                    <a:pt x="41" y="14"/>
                  </a:lnTo>
                  <a:lnTo>
                    <a:pt x="43" y="18"/>
                  </a:lnTo>
                  <a:lnTo>
                    <a:pt x="40" y="24"/>
                  </a:lnTo>
                  <a:lnTo>
                    <a:pt x="34" y="26"/>
                  </a:lnTo>
                  <a:lnTo>
                    <a:pt x="27" y="26"/>
                  </a:lnTo>
                  <a:lnTo>
                    <a:pt x="22" y="24"/>
                  </a:lnTo>
                  <a:lnTo>
                    <a:pt x="14" y="16"/>
                  </a:lnTo>
                  <a:lnTo>
                    <a:pt x="11" y="14"/>
                  </a:lnTo>
                  <a:lnTo>
                    <a:pt x="8" y="11"/>
                  </a:lnTo>
                  <a:lnTo>
                    <a:pt x="6" y="10"/>
                  </a:lnTo>
                  <a:lnTo>
                    <a:pt x="1" y="6"/>
                  </a:lnTo>
                  <a:lnTo>
                    <a:pt x="0" y="3"/>
                  </a:lnTo>
                  <a:lnTo>
                    <a:pt x="1" y="2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4006839" y="1941508"/>
              <a:ext cx="88899" cy="103188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41" y="0"/>
                </a:cxn>
                <a:cxn ang="0">
                  <a:pos x="49" y="6"/>
                </a:cxn>
                <a:cxn ang="0">
                  <a:pos x="53" y="11"/>
                </a:cxn>
                <a:cxn ang="0">
                  <a:pos x="56" y="21"/>
                </a:cxn>
                <a:cxn ang="0">
                  <a:pos x="56" y="32"/>
                </a:cxn>
                <a:cxn ang="0">
                  <a:pos x="55" y="40"/>
                </a:cxn>
                <a:cxn ang="0">
                  <a:pos x="49" y="47"/>
                </a:cxn>
                <a:cxn ang="0">
                  <a:pos x="38" y="55"/>
                </a:cxn>
                <a:cxn ang="0">
                  <a:pos x="30" y="59"/>
                </a:cxn>
                <a:cxn ang="0">
                  <a:pos x="20" y="63"/>
                </a:cxn>
                <a:cxn ang="0">
                  <a:pos x="12" y="65"/>
                </a:cxn>
                <a:cxn ang="0">
                  <a:pos x="7" y="62"/>
                </a:cxn>
                <a:cxn ang="0">
                  <a:pos x="4" y="59"/>
                </a:cxn>
                <a:cxn ang="0">
                  <a:pos x="1" y="55"/>
                </a:cxn>
                <a:cxn ang="0">
                  <a:pos x="0" y="52"/>
                </a:cxn>
                <a:cxn ang="0">
                  <a:pos x="0" y="50"/>
                </a:cxn>
                <a:cxn ang="0">
                  <a:pos x="1" y="47"/>
                </a:cxn>
                <a:cxn ang="0">
                  <a:pos x="5" y="43"/>
                </a:cxn>
                <a:cxn ang="0">
                  <a:pos x="5" y="34"/>
                </a:cxn>
                <a:cxn ang="0">
                  <a:pos x="3" y="26"/>
                </a:cxn>
                <a:cxn ang="0">
                  <a:pos x="3" y="19"/>
                </a:cxn>
                <a:cxn ang="0">
                  <a:pos x="7" y="15"/>
                </a:cxn>
                <a:cxn ang="0">
                  <a:pos x="8" y="15"/>
                </a:cxn>
                <a:cxn ang="0">
                  <a:pos x="11" y="14"/>
                </a:cxn>
                <a:cxn ang="0">
                  <a:pos x="14" y="14"/>
                </a:cxn>
                <a:cxn ang="0">
                  <a:pos x="19" y="11"/>
                </a:cxn>
                <a:cxn ang="0">
                  <a:pos x="20" y="8"/>
                </a:cxn>
                <a:cxn ang="0">
                  <a:pos x="23" y="6"/>
                </a:cxn>
                <a:cxn ang="0">
                  <a:pos x="25" y="3"/>
                </a:cxn>
                <a:cxn ang="0">
                  <a:pos x="27" y="2"/>
                </a:cxn>
                <a:cxn ang="0">
                  <a:pos x="31" y="0"/>
                </a:cxn>
              </a:cxnLst>
              <a:rect l="0" t="0" r="r" b="b"/>
              <a:pathLst>
                <a:path w="56" h="65">
                  <a:moveTo>
                    <a:pt x="31" y="0"/>
                  </a:moveTo>
                  <a:lnTo>
                    <a:pt x="41" y="0"/>
                  </a:lnTo>
                  <a:lnTo>
                    <a:pt x="49" y="6"/>
                  </a:lnTo>
                  <a:lnTo>
                    <a:pt x="53" y="11"/>
                  </a:lnTo>
                  <a:lnTo>
                    <a:pt x="56" y="21"/>
                  </a:lnTo>
                  <a:lnTo>
                    <a:pt x="56" y="32"/>
                  </a:lnTo>
                  <a:lnTo>
                    <a:pt x="55" y="40"/>
                  </a:lnTo>
                  <a:lnTo>
                    <a:pt x="49" y="47"/>
                  </a:lnTo>
                  <a:lnTo>
                    <a:pt x="38" y="55"/>
                  </a:lnTo>
                  <a:lnTo>
                    <a:pt x="30" y="59"/>
                  </a:lnTo>
                  <a:lnTo>
                    <a:pt x="20" y="63"/>
                  </a:lnTo>
                  <a:lnTo>
                    <a:pt x="12" y="65"/>
                  </a:lnTo>
                  <a:lnTo>
                    <a:pt x="7" y="62"/>
                  </a:lnTo>
                  <a:lnTo>
                    <a:pt x="4" y="59"/>
                  </a:lnTo>
                  <a:lnTo>
                    <a:pt x="1" y="55"/>
                  </a:lnTo>
                  <a:lnTo>
                    <a:pt x="0" y="52"/>
                  </a:lnTo>
                  <a:lnTo>
                    <a:pt x="0" y="50"/>
                  </a:lnTo>
                  <a:lnTo>
                    <a:pt x="1" y="47"/>
                  </a:lnTo>
                  <a:lnTo>
                    <a:pt x="5" y="43"/>
                  </a:lnTo>
                  <a:lnTo>
                    <a:pt x="5" y="34"/>
                  </a:lnTo>
                  <a:lnTo>
                    <a:pt x="3" y="26"/>
                  </a:lnTo>
                  <a:lnTo>
                    <a:pt x="3" y="19"/>
                  </a:lnTo>
                  <a:lnTo>
                    <a:pt x="7" y="15"/>
                  </a:lnTo>
                  <a:lnTo>
                    <a:pt x="8" y="15"/>
                  </a:lnTo>
                  <a:lnTo>
                    <a:pt x="11" y="14"/>
                  </a:lnTo>
                  <a:lnTo>
                    <a:pt x="14" y="14"/>
                  </a:lnTo>
                  <a:lnTo>
                    <a:pt x="19" y="11"/>
                  </a:lnTo>
                  <a:lnTo>
                    <a:pt x="20" y="8"/>
                  </a:lnTo>
                  <a:lnTo>
                    <a:pt x="23" y="6"/>
                  </a:lnTo>
                  <a:lnTo>
                    <a:pt x="25" y="3"/>
                  </a:lnTo>
                  <a:lnTo>
                    <a:pt x="27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33"/>
            <p:cNvSpPr>
              <a:spLocks/>
            </p:cNvSpPr>
            <p:nvPr/>
          </p:nvSpPr>
          <p:spPr bwMode="auto">
            <a:xfrm>
              <a:off x="4067163" y="1862134"/>
              <a:ext cx="184150" cy="206375"/>
            </a:xfrm>
            <a:custGeom>
              <a:avLst/>
              <a:gdLst/>
              <a:ahLst/>
              <a:cxnLst>
                <a:cxn ang="0">
                  <a:pos x="45" y="2"/>
                </a:cxn>
                <a:cxn ang="0">
                  <a:pos x="60" y="5"/>
                </a:cxn>
                <a:cxn ang="0">
                  <a:pos x="78" y="8"/>
                </a:cxn>
                <a:cxn ang="0">
                  <a:pos x="85" y="17"/>
                </a:cxn>
                <a:cxn ang="0">
                  <a:pos x="71" y="34"/>
                </a:cxn>
                <a:cxn ang="0">
                  <a:pos x="67" y="42"/>
                </a:cxn>
                <a:cxn ang="0">
                  <a:pos x="80" y="58"/>
                </a:cxn>
                <a:cxn ang="0">
                  <a:pos x="95" y="76"/>
                </a:cxn>
                <a:cxn ang="0">
                  <a:pos x="108" y="89"/>
                </a:cxn>
                <a:cxn ang="0">
                  <a:pos x="116" y="104"/>
                </a:cxn>
                <a:cxn ang="0">
                  <a:pos x="110" y="119"/>
                </a:cxn>
                <a:cxn ang="0">
                  <a:pos x="95" y="127"/>
                </a:cxn>
                <a:cxn ang="0">
                  <a:pos x="77" y="123"/>
                </a:cxn>
                <a:cxn ang="0">
                  <a:pos x="58" y="120"/>
                </a:cxn>
                <a:cxn ang="0">
                  <a:pos x="49" y="127"/>
                </a:cxn>
                <a:cxn ang="0">
                  <a:pos x="45" y="130"/>
                </a:cxn>
                <a:cxn ang="0">
                  <a:pos x="41" y="128"/>
                </a:cxn>
                <a:cxn ang="0">
                  <a:pos x="41" y="124"/>
                </a:cxn>
                <a:cxn ang="0">
                  <a:pos x="43" y="119"/>
                </a:cxn>
                <a:cxn ang="0">
                  <a:pos x="41" y="117"/>
                </a:cxn>
                <a:cxn ang="0">
                  <a:pos x="25" y="119"/>
                </a:cxn>
                <a:cxn ang="0">
                  <a:pos x="17" y="113"/>
                </a:cxn>
                <a:cxn ang="0">
                  <a:pos x="36" y="89"/>
                </a:cxn>
                <a:cxn ang="0">
                  <a:pos x="52" y="76"/>
                </a:cxn>
                <a:cxn ang="0">
                  <a:pos x="49" y="69"/>
                </a:cxn>
                <a:cxn ang="0">
                  <a:pos x="34" y="63"/>
                </a:cxn>
                <a:cxn ang="0">
                  <a:pos x="17" y="53"/>
                </a:cxn>
                <a:cxn ang="0">
                  <a:pos x="4" y="35"/>
                </a:cxn>
                <a:cxn ang="0">
                  <a:pos x="0" y="23"/>
                </a:cxn>
                <a:cxn ang="0">
                  <a:pos x="6" y="12"/>
                </a:cxn>
                <a:cxn ang="0">
                  <a:pos x="14" y="13"/>
                </a:cxn>
                <a:cxn ang="0">
                  <a:pos x="30" y="4"/>
                </a:cxn>
              </a:cxnLst>
              <a:rect l="0" t="0" r="r" b="b"/>
              <a:pathLst>
                <a:path w="116" h="130">
                  <a:moveTo>
                    <a:pt x="37" y="0"/>
                  </a:moveTo>
                  <a:lnTo>
                    <a:pt x="45" y="2"/>
                  </a:lnTo>
                  <a:lnTo>
                    <a:pt x="52" y="5"/>
                  </a:lnTo>
                  <a:lnTo>
                    <a:pt x="60" y="5"/>
                  </a:lnTo>
                  <a:lnTo>
                    <a:pt x="70" y="6"/>
                  </a:lnTo>
                  <a:lnTo>
                    <a:pt x="78" y="8"/>
                  </a:lnTo>
                  <a:lnTo>
                    <a:pt x="84" y="12"/>
                  </a:lnTo>
                  <a:lnTo>
                    <a:pt x="85" y="17"/>
                  </a:lnTo>
                  <a:lnTo>
                    <a:pt x="82" y="23"/>
                  </a:lnTo>
                  <a:lnTo>
                    <a:pt x="71" y="34"/>
                  </a:lnTo>
                  <a:lnTo>
                    <a:pt x="67" y="39"/>
                  </a:lnTo>
                  <a:lnTo>
                    <a:pt x="67" y="42"/>
                  </a:lnTo>
                  <a:lnTo>
                    <a:pt x="73" y="49"/>
                  </a:lnTo>
                  <a:lnTo>
                    <a:pt x="80" y="58"/>
                  </a:lnTo>
                  <a:lnTo>
                    <a:pt x="88" y="69"/>
                  </a:lnTo>
                  <a:lnTo>
                    <a:pt x="95" y="76"/>
                  </a:lnTo>
                  <a:lnTo>
                    <a:pt x="101" y="82"/>
                  </a:lnTo>
                  <a:lnTo>
                    <a:pt x="108" y="89"/>
                  </a:lnTo>
                  <a:lnTo>
                    <a:pt x="114" y="97"/>
                  </a:lnTo>
                  <a:lnTo>
                    <a:pt x="116" y="104"/>
                  </a:lnTo>
                  <a:lnTo>
                    <a:pt x="115" y="112"/>
                  </a:lnTo>
                  <a:lnTo>
                    <a:pt x="110" y="119"/>
                  </a:lnTo>
                  <a:lnTo>
                    <a:pt x="101" y="124"/>
                  </a:lnTo>
                  <a:lnTo>
                    <a:pt x="95" y="127"/>
                  </a:lnTo>
                  <a:lnTo>
                    <a:pt x="86" y="126"/>
                  </a:lnTo>
                  <a:lnTo>
                    <a:pt x="77" y="123"/>
                  </a:lnTo>
                  <a:lnTo>
                    <a:pt x="60" y="120"/>
                  </a:lnTo>
                  <a:lnTo>
                    <a:pt x="58" y="120"/>
                  </a:lnTo>
                  <a:lnTo>
                    <a:pt x="54" y="123"/>
                  </a:lnTo>
                  <a:lnTo>
                    <a:pt x="49" y="127"/>
                  </a:lnTo>
                  <a:lnTo>
                    <a:pt x="47" y="128"/>
                  </a:lnTo>
                  <a:lnTo>
                    <a:pt x="45" y="130"/>
                  </a:lnTo>
                  <a:lnTo>
                    <a:pt x="43" y="130"/>
                  </a:lnTo>
                  <a:lnTo>
                    <a:pt x="41" y="128"/>
                  </a:lnTo>
                  <a:lnTo>
                    <a:pt x="40" y="126"/>
                  </a:lnTo>
                  <a:lnTo>
                    <a:pt x="41" y="124"/>
                  </a:lnTo>
                  <a:lnTo>
                    <a:pt x="41" y="121"/>
                  </a:lnTo>
                  <a:lnTo>
                    <a:pt x="43" y="119"/>
                  </a:lnTo>
                  <a:lnTo>
                    <a:pt x="44" y="117"/>
                  </a:lnTo>
                  <a:lnTo>
                    <a:pt x="41" y="117"/>
                  </a:lnTo>
                  <a:lnTo>
                    <a:pt x="33" y="119"/>
                  </a:lnTo>
                  <a:lnTo>
                    <a:pt x="25" y="119"/>
                  </a:lnTo>
                  <a:lnTo>
                    <a:pt x="18" y="117"/>
                  </a:lnTo>
                  <a:lnTo>
                    <a:pt x="17" y="113"/>
                  </a:lnTo>
                  <a:lnTo>
                    <a:pt x="19" y="108"/>
                  </a:lnTo>
                  <a:lnTo>
                    <a:pt x="36" y="89"/>
                  </a:lnTo>
                  <a:lnTo>
                    <a:pt x="45" y="80"/>
                  </a:lnTo>
                  <a:lnTo>
                    <a:pt x="52" y="76"/>
                  </a:lnTo>
                  <a:lnTo>
                    <a:pt x="54" y="74"/>
                  </a:lnTo>
                  <a:lnTo>
                    <a:pt x="49" y="69"/>
                  </a:lnTo>
                  <a:lnTo>
                    <a:pt x="43" y="67"/>
                  </a:lnTo>
                  <a:lnTo>
                    <a:pt x="34" y="63"/>
                  </a:lnTo>
                  <a:lnTo>
                    <a:pt x="26" y="60"/>
                  </a:lnTo>
                  <a:lnTo>
                    <a:pt x="17" y="53"/>
                  </a:lnTo>
                  <a:lnTo>
                    <a:pt x="10" y="43"/>
                  </a:lnTo>
                  <a:lnTo>
                    <a:pt x="4" y="35"/>
                  </a:lnTo>
                  <a:lnTo>
                    <a:pt x="2" y="30"/>
                  </a:lnTo>
                  <a:lnTo>
                    <a:pt x="0" y="23"/>
                  </a:lnTo>
                  <a:lnTo>
                    <a:pt x="0" y="16"/>
                  </a:lnTo>
                  <a:lnTo>
                    <a:pt x="6" y="12"/>
                  </a:lnTo>
                  <a:lnTo>
                    <a:pt x="11" y="12"/>
                  </a:lnTo>
                  <a:lnTo>
                    <a:pt x="14" y="13"/>
                  </a:lnTo>
                  <a:lnTo>
                    <a:pt x="21" y="13"/>
                  </a:lnTo>
                  <a:lnTo>
                    <a:pt x="30" y="4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34"/>
            <p:cNvSpPr>
              <a:spLocks noEditPoints="1"/>
            </p:cNvSpPr>
            <p:nvPr/>
          </p:nvSpPr>
          <p:spPr bwMode="auto">
            <a:xfrm>
              <a:off x="3859202" y="1409696"/>
              <a:ext cx="3976679" cy="2686046"/>
            </a:xfrm>
            <a:custGeom>
              <a:avLst/>
              <a:gdLst/>
              <a:ahLst/>
              <a:cxnLst>
                <a:cxn ang="0">
                  <a:pos x="578" y="560"/>
                </a:cxn>
                <a:cxn ang="0">
                  <a:pos x="697" y="476"/>
                </a:cxn>
                <a:cxn ang="0">
                  <a:pos x="823" y="469"/>
                </a:cxn>
                <a:cxn ang="0">
                  <a:pos x="902" y="574"/>
                </a:cxn>
                <a:cxn ang="0">
                  <a:pos x="908" y="469"/>
                </a:cxn>
                <a:cxn ang="0">
                  <a:pos x="1567" y="16"/>
                </a:cxn>
                <a:cxn ang="0">
                  <a:pos x="1810" y="57"/>
                </a:cxn>
                <a:cxn ang="0">
                  <a:pos x="1998" y="63"/>
                </a:cxn>
                <a:cxn ang="0">
                  <a:pos x="2051" y="31"/>
                </a:cxn>
                <a:cxn ang="0">
                  <a:pos x="2147" y="101"/>
                </a:cxn>
                <a:cxn ang="0">
                  <a:pos x="2461" y="121"/>
                </a:cxn>
                <a:cxn ang="0">
                  <a:pos x="2412" y="252"/>
                </a:cxn>
                <a:cxn ang="0">
                  <a:pos x="2192" y="427"/>
                </a:cxn>
                <a:cxn ang="0">
                  <a:pos x="2256" y="258"/>
                </a:cxn>
                <a:cxn ang="0">
                  <a:pos x="1998" y="311"/>
                </a:cxn>
                <a:cxn ang="0">
                  <a:pos x="2025" y="363"/>
                </a:cxn>
                <a:cxn ang="0">
                  <a:pos x="2032" y="475"/>
                </a:cxn>
                <a:cxn ang="0">
                  <a:pos x="1864" y="561"/>
                </a:cxn>
                <a:cxn ang="0">
                  <a:pos x="1805" y="609"/>
                </a:cxn>
                <a:cxn ang="0">
                  <a:pos x="1721" y="582"/>
                </a:cxn>
                <a:cxn ang="0">
                  <a:pos x="1732" y="786"/>
                </a:cxn>
                <a:cxn ang="0">
                  <a:pos x="1601" y="874"/>
                </a:cxn>
                <a:cxn ang="0">
                  <a:pos x="1564" y="1050"/>
                </a:cxn>
                <a:cxn ang="0">
                  <a:pos x="1464" y="919"/>
                </a:cxn>
                <a:cxn ang="0">
                  <a:pos x="1363" y="844"/>
                </a:cxn>
                <a:cxn ang="0">
                  <a:pos x="1179" y="992"/>
                </a:cxn>
                <a:cxn ang="0">
                  <a:pos x="1067" y="787"/>
                </a:cxn>
                <a:cxn ang="0">
                  <a:pos x="838" y="726"/>
                </a:cxn>
                <a:cxn ang="0">
                  <a:pos x="982" y="828"/>
                </a:cxn>
                <a:cxn ang="0">
                  <a:pos x="752" y="892"/>
                </a:cxn>
                <a:cxn ang="0">
                  <a:pos x="725" y="922"/>
                </a:cxn>
                <a:cxn ang="0">
                  <a:pos x="827" y="1115"/>
                </a:cxn>
                <a:cxn ang="0">
                  <a:pos x="689" y="1442"/>
                </a:cxn>
                <a:cxn ang="0">
                  <a:pos x="543" y="1673"/>
                </a:cxn>
                <a:cxn ang="0">
                  <a:pos x="391" y="1470"/>
                </a:cxn>
                <a:cxn ang="0">
                  <a:pos x="339" y="1098"/>
                </a:cxn>
                <a:cxn ang="0">
                  <a:pos x="122" y="1111"/>
                </a:cxn>
                <a:cxn ang="0">
                  <a:pos x="22" y="878"/>
                </a:cxn>
                <a:cxn ang="0">
                  <a:pos x="198" y="635"/>
                </a:cxn>
                <a:cxn ang="0">
                  <a:pos x="373" y="672"/>
                </a:cxn>
                <a:cxn ang="0">
                  <a:pos x="573" y="720"/>
                </a:cxn>
                <a:cxn ang="0">
                  <a:pos x="614" y="623"/>
                </a:cxn>
                <a:cxn ang="0">
                  <a:pos x="520" y="613"/>
                </a:cxn>
                <a:cxn ang="0">
                  <a:pos x="435" y="546"/>
                </a:cxn>
                <a:cxn ang="0">
                  <a:pos x="350" y="512"/>
                </a:cxn>
                <a:cxn ang="0">
                  <a:pos x="194" y="616"/>
                </a:cxn>
                <a:cxn ang="0">
                  <a:pos x="105" y="546"/>
                </a:cxn>
                <a:cxn ang="0">
                  <a:pos x="245" y="412"/>
                </a:cxn>
                <a:cxn ang="0">
                  <a:pos x="360" y="316"/>
                </a:cxn>
                <a:cxn ang="0">
                  <a:pos x="526" y="295"/>
                </a:cxn>
                <a:cxn ang="0">
                  <a:pos x="514" y="211"/>
                </a:cxn>
                <a:cxn ang="0">
                  <a:pos x="451" y="283"/>
                </a:cxn>
                <a:cxn ang="0">
                  <a:pos x="298" y="286"/>
                </a:cxn>
                <a:cxn ang="0">
                  <a:pos x="613" y="109"/>
                </a:cxn>
                <a:cxn ang="0">
                  <a:pos x="689" y="200"/>
                </a:cxn>
                <a:cxn ang="0">
                  <a:pos x="785" y="178"/>
                </a:cxn>
                <a:cxn ang="0">
                  <a:pos x="905" y="143"/>
                </a:cxn>
                <a:cxn ang="0">
                  <a:pos x="1095" y="135"/>
                </a:cxn>
                <a:cxn ang="0">
                  <a:pos x="1132" y="164"/>
                </a:cxn>
                <a:cxn ang="0">
                  <a:pos x="1201" y="120"/>
                </a:cxn>
                <a:cxn ang="0">
                  <a:pos x="1191" y="102"/>
                </a:cxn>
                <a:cxn ang="0">
                  <a:pos x="1244" y="71"/>
                </a:cxn>
                <a:cxn ang="0">
                  <a:pos x="1475" y="26"/>
                </a:cxn>
              </a:cxnLst>
              <a:rect l="0" t="0" r="r" b="b"/>
              <a:pathLst>
                <a:path w="2505" h="1692">
                  <a:moveTo>
                    <a:pt x="643" y="1161"/>
                  </a:moveTo>
                  <a:lnTo>
                    <a:pt x="634" y="1163"/>
                  </a:lnTo>
                  <a:lnTo>
                    <a:pt x="630" y="1167"/>
                  </a:lnTo>
                  <a:lnTo>
                    <a:pt x="629" y="1174"/>
                  </a:lnTo>
                  <a:lnTo>
                    <a:pt x="628" y="1182"/>
                  </a:lnTo>
                  <a:lnTo>
                    <a:pt x="628" y="1193"/>
                  </a:lnTo>
                  <a:lnTo>
                    <a:pt x="629" y="1201"/>
                  </a:lnTo>
                  <a:lnTo>
                    <a:pt x="633" y="1205"/>
                  </a:lnTo>
                  <a:lnTo>
                    <a:pt x="640" y="1203"/>
                  </a:lnTo>
                  <a:lnTo>
                    <a:pt x="647" y="1196"/>
                  </a:lnTo>
                  <a:lnTo>
                    <a:pt x="652" y="1185"/>
                  </a:lnTo>
                  <a:lnTo>
                    <a:pt x="656" y="1172"/>
                  </a:lnTo>
                  <a:lnTo>
                    <a:pt x="655" y="1164"/>
                  </a:lnTo>
                  <a:lnTo>
                    <a:pt x="651" y="1161"/>
                  </a:lnTo>
                  <a:lnTo>
                    <a:pt x="643" y="1161"/>
                  </a:lnTo>
                  <a:close/>
                  <a:moveTo>
                    <a:pt x="619" y="467"/>
                  </a:moveTo>
                  <a:lnTo>
                    <a:pt x="617" y="468"/>
                  </a:lnTo>
                  <a:lnTo>
                    <a:pt x="613" y="469"/>
                  </a:lnTo>
                  <a:lnTo>
                    <a:pt x="610" y="474"/>
                  </a:lnTo>
                  <a:lnTo>
                    <a:pt x="606" y="479"/>
                  </a:lnTo>
                  <a:lnTo>
                    <a:pt x="599" y="491"/>
                  </a:lnTo>
                  <a:lnTo>
                    <a:pt x="592" y="502"/>
                  </a:lnTo>
                  <a:lnTo>
                    <a:pt x="580" y="515"/>
                  </a:lnTo>
                  <a:lnTo>
                    <a:pt x="576" y="522"/>
                  </a:lnTo>
                  <a:lnTo>
                    <a:pt x="574" y="528"/>
                  </a:lnTo>
                  <a:lnTo>
                    <a:pt x="580" y="537"/>
                  </a:lnTo>
                  <a:lnTo>
                    <a:pt x="580" y="543"/>
                  </a:lnTo>
                  <a:lnTo>
                    <a:pt x="578" y="550"/>
                  </a:lnTo>
                  <a:lnTo>
                    <a:pt x="577" y="556"/>
                  </a:lnTo>
                  <a:lnTo>
                    <a:pt x="577" y="559"/>
                  </a:lnTo>
                  <a:lnTo>
                    <a:pt x="578" y="560"/>
                  </a:lnTo>
                  <a:lnTo>
                    <a:pt x="580" y="559"/>
                  </a:lnTo>
                  <a:lnTo>
                    <a:pt x="588" y="554"/>
                  </a:lnTo>
                  <a:lnTo>
                    <a:pt x="591" y="552"/>
                  </a:lnTo>
                  <a:lnTo>
                    <a:pt x="595" y="550"/>
                  </a:lnTo>
                  <a:lnTo>
                    <a:pt x="606" y="550"/>
                  </a:lnTo>
                  <a:lnTo>
                    <a:pt x="617" y="552"/>
                  </a:lnTo>
                  <a:lnTo>
                    <a:pt x="625" y="550"/>
                  </a:lnTo>
                  <a:lnTo>
                    <a:pt x="632" y="545"/>
                  </a:lnTo>
                  <a:lnTo>
                    <a:pt x="637" y="539"/>
                  </a:lnTo>
                  <a:lnTo>
                    <a:pt x="647" y="537"/>
                  </a:lnTo>
                  <a:lnTo>
                    <a:pt x="658" y="537"/>
                  </a:lnTo>
                  <a:lnTo>
                    <a:pt x="669" y="538"/>
                  </a:lnTo>
                  <a:lnTo>
                    <a:pt x="693" y="549"/>
                  </a:lnTo>
                  <a:lnTo>
                    <a:pt x="704" y="553"/>
                  </a:lnTo>
                  <a:lnTo>
                    <a:pt x="726" y="553"/>
                  </a:lnTo>
                  <a:lnTo>
                    <a:pt x="738" y="550"/>
                  </a:lnTo>
                  <a:lnTo>
                    <a:pt x="748" y="549"/>
                  </a:lnTo>
                  <a:lnTo>
                    <a:pt x="752" y="545"/>
                  </a:lnTo>
                  <a:lnTo>
                    <a:pt x="752" y="537"/>
                  </a:lnTo>
                  <a:lnTo>
                    <a:pt x="748" y="528"/>
                  </a:lnTo>
                  <a:lnTo>
                    <a:pt x="740" y="520"/>
                  </a:lnTo>
                  <a:lnTo>
                    <a:pt x="726" y="509"/>
                  </a:lnTo>
                  <a:lnTo>
                    <a:pt x="714" y="500"/>
                  </a:lnTo>
                  <a:lnTo>
                    <a:pt x="701" y="491"/>
                  </a:lnTo>
                  <a:lnTo>
                    <a:pt x="696" y="490"/>
                  </a:lnTo>
                  <a:lnTo>
                    <a:pt x="693" y="487"/>
                  </a:lnTo>
                  <a:lnTo>
                    <a:pt x="690" y="486"/>
                  </a:lnTo>
                  <a:lnTo>
                    <a:pt x="688" y="483"/>
                  </a:lnTo>
                  <a:lnTo>
                    <a:pt x="688" y="482"/>
                  </a:lnTo>
                  <a:lnTo>
                    <a:pt x="689" y="480"/>
                  </a:lnTo>
                  <a:lnTo>
                    <a:pt x="697" y="476"/>
                  </a:lnTo>
                  <a:lnTo>
                    <a:pt x="701" y="472"/>
                  </a:lnTo>
                  <a:lnTo>
                    <a:pt x="703" y="469"/>
                  </a:lnTo>
                  <a:lnTo>
                    <a:pt x="703" y="468"/>
                  </a:lnTo>
                  <a:lnTo>
                    <a:pt x="701" y="467"/>
                  </a:lnTo>
                  <a:lnTo>
                    <a:pt x="699" y="467"/>
                  </a:lnTo>
                  <a:lnTo>
                    <a:pt x="689" y="468"/>
                  </a:lnTo>
                  <a:lnTo>
                    <a:pt x="681" y="471"/>
                  </a:lnTo>
                  <a:lnTo>
                    <a:pt x="677" y="476"/>
                  </a:lnTo>
                  <a:lnTo>
                    <a:pt x="675" y="482"/>
                  </a:lnTo>
                  <a:lnTo>
                    <a:pt x="671" y="486"/>
                  </a:lnTo>
                  <a:lnTo>
                    <a:pt x="669" y="490"/>
                  </a:lnTo>
                  <a:lnTo>
                    <a:pt x="665" y="493"/>
                  </a:lnTo>
                  <a:lnTo>
                    <a:pt x="663" y="494"/>
                  </a:lnTo>
                  <a:lnTo>
                    <a:pt x="660" y="496"/>
                  </a:lnTo>
                  <a:lnTo>
                    <a:pt x="658" y="498"/>
                  </a:lnTo>
                  <a:lnTo>
                    <a:pt x="652" y="501"/>
                  </a:lnTo>
                  <a:lnTo>
                    <a:pt x="648" y="501"/>
                  </a:lnTo>
                  <a:lnTo>
                    <a:pt x="643" y="490"/>
                  </a:lnTo>
                  <a:lnTo>
                    <a:pt x="632" y="471"/>
                  </a:lnTo>
                  <a:lnTo>
                    <a:pt x="626" y="467"/>
                  </a:lnTo>
                  <a:lnTo>
                    <a:pt x="619" y="467"/>
                  </a:lnTo>
                  <a:close/>
                  <a:moveTo>
                    <a:pt x="875" y="453"/>
                  </a:moveTo>
                  <a:lnTo>
                    <a:pt x="874" y="454"/>
                  </a:lnTo>
                  <a:lnTo>
                    <a:pt x="871" y="456"/>
                  </a:lnTo>
                  <a:lnTo>
                    <a:pt x="864" y="463"/>
                  </a:lnTo>
                  <a:lnTo>
                    <a:pt x="860" y="465"/>
                  </a:lnTo>
                  <a:lnTo>
                    <a:pt x="856" y="469"/>
                  </a:lnTo>
                  <a:lnTo>
                    <a:pt x="848" y="471"/>
                  </a:lnTo>
                  <a:lnTo>
                    <a:pt x="838" y="469"/>
                  </a:lnTo>
                  <a:lnTo>
                    <a:pt x="830" y="468"/>
                  </a:lnTo>
                  <a:lnTo>
                    <a:pt x="823" y="469"/>
                  </a:lnTo>
                  <a:lnTo>
                    <a:pt x="812" y="480"/>
                  </a:lnTo>
                  <a:lnTo>
                    <a:pt x="808" y="491"/>
                  </a:lnTo>
                  <a:lnTo>
                    <a:pt x="811" y="502"/>
                  </a:lnTo>
                  <a:lnTo>
                    <a:pt x="815" y="509"/>
                  </a:lnTo>
                  <a:lnTo>
                    <a:pt x="820" y="519"/>
                  </a:lnTo>
                  <a:lnTo>
                    <a:pt x="827" y="530"/>
                  </a:lnTo>
                  <a:lnTo>
                    <a:pt x="834" y="538"/>
                  </a:lnTo>
                  <a:lnTo>
                    <a:pt x="840" y="542"/>
                  </a:lnTo>
                  <a:lnTo>
                    <a:pt x="845" y="543"/>
                  </a:lnTo>
                  <a:lnTo>
                    <a:pt x="861" y="549"/>
                  </a:lnTo>
                  <a:lnTo>
                    <a:pt x="866" y="554"/>
                  </a:lnTo>
                  <a:lnTo>
                    <a:pt x="863" y="561"/>
                  </a:lnTo>
                  <a:lnTo>
                    <a:pt x="852" y="572"/>
                  </a:lnTo>
                  <a:lnTo>
                    <a:pt x="846" y="575"/>
                  </a:lnTo>
                  <a:lnTo>
                    <a:pt x="840" y="575"/>
                  </a:lnTo>
                  <a:lnTo>
                    <a:pt x="835" y="576"/>
                  </a:lnTo>
                  <a:lnTo>
                    <a:pt x="834" y="582"/>
                  </a:lnTo>
                  <a:lnTo>
                    <a:pt x="837" y="598"/>
                  </a:lnTo>
                  <a:lnTo>
                    <a:pt x="840" y="604"/>
                  </a:lnTo>
                  <a:lnTo>
                    <a:pt x="842" y="608"/>
                  </a:lnTo>
                  <a:lnTo>
                    <a:pt x="850" y="611"/>
                  </a:lnTo>
                  <a:lnTo>
                    <a:pt x="861" y="615"/>
                  </a:lnTo>
                  <a:lnTo>
                    <a:pt x="872" y="617"/>
                  </a:lnTo>
                  <a:lnTo>
                    <a:pt x="881" y="620"/>
                  </a:lnTo>
                  <a:lnTo>
                    <a:pt x="889" y="620"/>
                  </a:lnTo>
                  <a:lnTo>
                    <a:pt x="898" y="619"/>
                  </a:lnTo>
                  <a:lnTo>
                    <a:pt x="908" y="615"/>
                  </a:lnTo>
                  <a:lnTo>
                    <a:pt x="911" y="611"/>
                  </a:lnTo>
                  <a:lnTo>
                    <a:pt x="909" y="601"/>
                  </a:lnTo>
                  <a:lnTo>
                    <a:pt x="907" y="587"/>
                  </a:lnTo>
                  <a:lnTo>
                    <a:pt x="902" y="574"/>
                  </a:lnTo>
                  <a:lnTo>
                    <a:pt x="897" y="564"/>
                  </a:lnTo>
                  <a:lnTo>
                    <a:pt x="896" y="561"/>
                  </a:lnTo>
                  <a:lnTo>
                    <a:pt x="896" y="560"/>
                  </a:lnTo>
                  <a:lnTo>
                    <a:pt x="898" y="554"/>
                  </a:lnTo>
                  <a:lnTo>
                    <a:pt x="902" y="550"/>
                  </a:lnTo>
                  <a:lnTo>
                    <a:pt x="905" y="545"/>
                  </a:lnTo>
                  <a:lnTo>
                    <a:pt x="901" y="541"/>
                  </a:lnTo>
                  <a:lnTo>
                    <a:pt x="896" y="538"/>
                  </a:lnTo>
                  <a:lnTo>
                    <a:pt x="891" y="537"/>
                  </a:lnTo>
                  <a:lnTo>
                    <a:pt x="886" y="531"/>
                  </a:lnTo>
                  <a:lnTo>
                    <a:pt x="883" y="527"/>
                  </a:lnTo>
                  <a:lnTo>
                    <a:pt x="882" y="523"/>
                  </a:lnTo>
                  <a:lnTo>
                    <a:pt x="879" y="519"/>
                  </a:lnTo>
                  <a:lnTo>
                    <a:pt x="878" y="515"/>
                  </a:lnTo>
                  <a:lnTo>
                    <a:pt x="874" y="511"/>
                  </a:lnTo>
                  <a:lnTo>
                    <a:pt x="871" y="509"/>
                  </a:lnTo>
                  <a:lnTo>
                    <a:pt x="867" y="509"/>
                  </a:lnTo>
                  <a:lnTo>
                    <a:pt x="866" y="511"/>
                  </a:lnTo>
                  <a:lnTo>
                    <a:pt x="864" y="511"/>
                  </a:lnTo>
                  <a:lnTo>
                    <a:pt x="864" y="509"/>
                  </a:lnTo>
                  <a:lnTo>
                    <a:pt x="863" y="508"/>
                  </a:lnTo>
                  <a:lnTo>
                    <a:pt x="863" y="502"/>
                  </a:lnTo>
                  <a:lnTo>
                    <a:pt x="866" y="493"/>
                  </a:lnTo>
                  <a:lnTo>
                    <a:pt x="872" y="486"/>
                  </a:lnTo>
                  <a:lnTo>
                    <a:pt x="879" y="485"/>
                  </a:lnTo>
                  <a:lnTo>
                    <a:pt x="893" y="490"/>
                  </a:lnTo>
                  <a:lnTo>
                    <a:pt x="901" y="491"/>
                  </a:lnTo>
                  <a:lnTo>
                    <a:pt x="909" y="490"/>
                  </a:lnTo>
                  <a:lnTo>
                    <a:pt x="916" y="487"/>
                  </a:lnTo>
                  <a:lnTo>
                    <a:pt x="916" y="483"/>
                  </a:lnTo>
                  <a:lnTo>
                    <a:pt x="908" y="469"/>
                  </a:lnTo>
                  <a:lnTo>
                    <a:pt x="904" y="464"/>
                  </a:lnTo>
                  <a:lnTo>
                    <a:pt x="898" y="459"/>
                  </a:lnTo>
                  <a:lnTo>
                    <a:pt x="890" y="454"/>
                  </a:lnTo>
                  <a:lnTo>
                    <a:pt x="881" y="453"/>
                  </a:lnTo>
                  <a:lnTo>
                    <a:pt x="875" y="453"/>
                  </a:lnTo>
                  <a:close/>
                  <a:moveTo>
                    <a:pt x="624" y="243"/>
                  </a:moveTo>
                  <a:lnTo>
                    <a:pt x="617" y="245"/>
                  </a:lnTo>
                  <a:lnTo>
                    <a:pt x="613" y="250"/>
                  </a:lnTo>
                  <a:lnTo>
                    <a:pt x="614" y="257"/>
                  </a:lnTo>
                  <a:lnTo>
                    <a:pt x="621" y="261"/>
                  </a:lnTo>
                  <a:lnTo>
                    <a:pt x="629" y="265"/>
                  </a:lnTo>
                  <a:lnTo>
                    <a:pt x="637" y="265"/>
                  </a:lnTo>
                  <a:lnTo>
                    <a:pt x="643" y="263"/>
                  </a:lnTo>
                  <a:lnTo>
                    <a:pt x="643" y="257"/>
                  </a:lnTo>
                  <a:lnTo>
                    <a:pt x="639" y="252"/>
                  </a:lnTo>
                  <a:lnTo>
                    <a:pt x="632" y="246"/>
                  </a:lnTo>
                  <a:lnTo>
                    <a:pt x="624" y="243"/>
                  </a:lnTo>
                  <a:close/>
                  <a:moveTo>
                    <a:pt x="1520" y="0"/>
                  </a:moveTo>
                  <a:lnTo>
                    <a:pt x="1522" y="1"/>
                  </a:lnTo>
                  <a:lnTo>
                    <a:pt x="1522" y="2"/>
                  </a:lnTo>
                  <a:lnTo>
                    <a:pt x="1526" y="5"/>
                  </a:lnTo>
                  <a:lnTo>
                    <a:pt x="1531" y="5"/>
                  </a:lnTo>
                  <a:lnTo>
                    <a:pt x="1540" y="4"/>
                  </a:lnTo>
                  <a:lnTo>
                    <a:pt x="1551" y="5"/>
                  </a:lnTo>
                  <a:lnTo>
                    <a:pt x="1563" y="9"/>
                  </a:lnTo>
                  <a:lnTo>
                    <a:pt x="1567" y="12"/>
                  </a:lnTo>
                  <a:lnTo>
                    <a:pt x="1570" y="13"/>
                  </a:lnTo>
                  <a:lnTo>
                    <a:pt x="1572" y="13"/>
                  </a:lnTo>
                  <a:lnTo>
                    <a:pt x="1572" y="15"/>
                  </a:lnTo>
                  <a:lnTo>
                    <a:pt x="1567" y="15"/>
                  </a:lnTo>
                  <a:lnTo>
                    <a:pt x="1567" y="16"/>
                  </a:lnTo>
                  <a:lnTo>
                    <a:pt x="1568" y="17"/>
                  </a:lnTo>
                  <a:lnTo>
                    <a:pt x="1572" y="20"/>
                  </a:lnTo>
                  <a:lnTo>
                    <a:pt x="1578" y="19"/>
                  </a:lnTo>
                  <a:lnTo>
                    <a:pt x="1583" y="16"/>
                  </a:lnTo>
                  <a:lnTo>
                    <a:pt x="1593" y="13"/>
                  </a:lnTo>
                  <a:lnTo>
                    <a:pt x="1607" y="12"/>
                  </a:lnTo>
                  <a:lnTo>
                    <a:pt x="1619" y="13"/>
                  </a:lnTo>
                  <a:lnTo>
                    <a:pt x="1638" y="16"/>
                  </a:lnTo>
                  <a:lnTo>
                    <a:pt x="1649" y="16"/>
                  </a:lnTo>
                  <a:lnTo>
                    <a:pt x="1660" y="19"/>
                  </a:lnTo>
                  <a:lnTo>
                    <a:pt x="1669" y="23"/>
                  </a:lnTo>
                  <a:lnTo>
                    <a:pt x="1672" y="28"/>
                  </a:lnTo>
                  <a:lnTo>
                    <a:pt x="1671" y="35"/>
                  </a:lnTo>
                  <a:lnTo>
                    <a:pt x="1667" y="42"/>
                  </a:lnTo>
                  <a:lnTo>
                    <a:pt x="1661" y="49"/>
                  </a:lnTo>
                  <a:lnTo>
                    <a:pt x="1656" y="54"/>
                  </a:lnTo>
                  <a:lnTo>
                    <a:pt x="1657" y="56"/>
                  </a:lnTo>
                  <a:lnTo>
                    <a:pt x="1659" y="58"/>
                  </a:lnTo>
                  <a:lnTo>
                    <a:pt x="1661" y="58"/>
                  </a:lnTo>
                  <a:lnTo>
                    <a:pt x="1664" y="60"/>
                  </a:lnTo>
                  <a:lnTo>
                    <a:pt x="1700" y="60"/>
                  </a:lnTo>
                  <a:lnTo>
                    <a:pt x="1713" y="61"/>
                  </a:lnTo>
                  <a:lnTo>
                    <a:pt x="1726" y="63"/>
                  </a:lnTo>
                  <a:lnTo>
                    <a:pt x="1739" y="67"/>
                  </a:lnTo>
                  <a:lnTo>
                    <a:pt x="1749" y="71"/>
                  </a:lnTo>
                  <a:lnTo>
                    <a:pt x="1756" y="74"/>
                  </a:lnTo>
                  <a:lnTo>
                    <a:pt x="1764" y="72"/>
                  </a:lnTo>
                  <a:lnTo>
                    <a:pt x="1773" y="69"/>
                  </a:lnTo>
                  <a:lnTo>
                    <a:pt x="1787" y="61"/>
                  </a:lnTo>
                  <a:lnTo>
                    <a:pt x="1798" y="58"/>
                  </a:lnTo>
                  <a:lnTo>
                    <a:pt x="1810" y="57"/>
                  </a:lnTo>
                  <a:lnTo>
                    <a:pt x="1820" y="56"/>
                  </a:lnTo>
                  <a:lnTo>
                    <a:pt x="1839" y="56"/>
                  </a:lnTo>
                  <a:lnTo>
                    <a:pt x="1850" y="57"/>
                  </a:lnTo>
                  <a:lnTo>
                    <a:pt x="1855" y="58"/>
                  </a:lnTo>
                  <a:lnTo>
                    <a:pt x="1858" y="64"/>
                  </a:lnTo>
                  <a:lnTo>
                    <a:pt x="1860" y="74"/>
                  </a:lnTo>
                  <a:lnTo>
                    <a:pt x="1861" y="84"/>
                  </a:lnTo>
                  <a:lnTo>
                    <a:pt x="1862" y="89"/>
                  </a:lnTo>
                  <a:lnTo>
                    <a:pt x="1864" y="94"/>
                  </a:lnTo>
                  <a:lnTo>
                    <a:pt x="1870" y="101"/>
                  </a:lnTo>
                  <a:lnTo>
                    <a:pt x="1875" y="104"/>
                  </a:lnTo>
                  <a:lnTo>
                    <a:pt x="1879" y="105"/>
                  </a:lnTo>
                  <a:lnTo>
                    <a:pt x="1886" y="104"/>
                  </a:lnTo>
                  <a:lnTo>
                    <a:pt x="1894" y="98"/>
                  </a:lnTo>
                  <a:lnTo>
                    <a:pt x="1901" y="91"/>
                  </a:lnTo>
                  <a:lnTo>
                    <a:pt x="1906" y="87"/>
                  </a:lnTo>
                  <a:lnTo>
                    <a:pt x="1909" y="87"/>
                  </a:lnTo>
                  <a:lnTo>
                    <a:pt x="1910" y="89"/>
                  </a:lnTo>
                  <a:lnTo>
                    <a:pt x="1913" y="90"/>
                  </a:lnTo>
                  <a:lnTo>
                    <a:pt x="1917" y="94"/>
                  </a:lnTo>
                  <a:lnTo>
                    <a:pt x="1920" y="95"/>
                  </a:lnTo>
                  <a:lnTo>
                    <a:pt x="1921" y="94"/>
                  </a:lnTo>
                  <a:lnTo>
                    <a:pt x="1925" y="93"/>
                  </a:lnTo>
                  <a:lnTo>
                    <a:pt x="1954" y="93"/>
                  </a:lnTo>
                  <a:lnTo>
                    <a:pt x="1962" y="90"/>
                  </a:lnTo>
                  <a:lnTo>
                    <a:pt x="1969" y="87"/>
                  </a:lnTo>
                  <a:lnTo>
                    <a:pt x="1984" y="87"/>
                  </a:lnTo>
                  <a:lnTo>
                    <a:pt x="1994" y="78"/>
                  </a:lnTo>
                  <a:lnTo>
                    <a:pt x="1996" y="71"/>
                  </a:lnTo>
                  <a:lnTo>
                    <a:pt x="1998" y="65"/>
                  </a:lnTo>
                  <a:lnTo>
                    <a:pt x="1998" y="63"/>
                  </a:lnTo>
                  <a:lnTo>
                    <a:pt x="2000" y="57"/>
                  </a:lnTo>
                  <a:lnTo>
                    <a:pt x="2000" y="54"/>
                  </a:lnTo>
                  <a:lnTo>
                    <a:pt x="1998" y="49"/>
                  </a:lnTo>
                  <a:lnTo>
                    <a:pt x="1992" y="45"/>
                  </a:lnTo>
                  <a:lnTo>
                    <a:pt x="1984" y="43"/>
                  </a:lnTo>
                  <a:lnTo>
                    <a:pt x="1974" y="43"/>
                  </a:lnTo>
                  <a:lnTo>
                    <a:pt x="1962" y="41"/>
                  </a:lnTo>
                  <a:lnTo>
                    <a:pt x="1959" y="39"/>
                  </a:lnTo>
                  <a:lnTo>
                    <a:pt x="1957" y="37"/>
                  </a:lnTo>
                  <a:lnTo>
                    <a:pt x="1955" y="32"/>
                  </a:lnTo>
                  <a:lnTo>
                    <a:pt x="1957" y="30"/>
                  </a:lnTo>
                  <a:lnTo>
                    <a:pt x="1957" y="26"/>
                  </a:lnTo>
                  <a:lnTo>
                    <a:pt x="1958" y="23"/>
                  </a:lnTo>
                  <a:lnTo>
                    <a:pt x="1962" y="19"/>
                  </a:lnTo>
                  <a:lnTo>
                    <a:pt x="1965" y="19"/>
                  </a:lnTo>
                  <a:lnTo>
                    <a:pt x="1966" y="20"/>
                  </a:lnTo>
                  <a:lnTo>
                    <a:pt x="1968" y="23"/>
                  </a:lnTo>
                  <a:lnTo>
                    <a:pt x="1972" y="27"/>
                  </a:lnTo>
                  <a:lnTo>
                    <a:pt x="1979" y="26"/>
                  </a:lnTo>
                  <a:lnTo>
                    <a:pt x="2003" y="26"/>
                  </a:lnTo>
                  <a:lnTo>
                    <a:pt x="2004" y="24"/>
                  </a:lnTo>
                  <a:lnTo>
                    <a:pt x="2004" y="23"/>
                  </a:lnTo>
                  <a:lnTo>
                    <a:pt x="2006" y="23"/>
                  </a:lnTo>
                  <a:lnTo>
                    <a:pt x="2006" y="21"/>
                  </a:lnTo>
                  <a:lnTo>
                    <a:pt x="2007" y="21"/>
                  </a:lnTo>
                  <a:lnTo>
                    <a:pt x="2014" y="23"/>
                  </a:lnTo>
                  <a:lnTo>
                    <a:pt x="2024" y="24"/>
                  </a:lnTo>
                  <a:lnTo>
                    <a:pt x="2035" y="27"/>
                  </a:lnTo>
                  <a:lnTo>
                    <a:pt x="2043" y="28"/>
                  </a:lnTo>
                  <a:lnTo>
                    <a:pt x="2047" y="28"/>
                  </a:lnTo>
                  <a:lnTo>
                    <a:pt x="2051" y="31"/>
                  </a:lnTo>
                  <a:lnTo>
                    <a:pt x="2054" y="32"/>
                  </a:lnTo>
                  <a:lnTo>
                    <a:pt x="2058" y="35"/>
                  </a:lnTo>
                  <a:lnTo>
                    <a:pt x="2059" y="38"/>
                  </a:lnTo>
                  <a:lnTo>
                    <a:pt x="2062" y="39"/>
                  </a:lnTo>
                  <a:lnTo>
                    <a:pt x="2063" y="42"/>
                  </a:lnTo>
                  <a:lnTo>
                    <a:pt x="2061" y="43"/>
                  </a:lnTo>
                  <a:lnTo>
                    <a:pt x="2052" y="46"/>
                  </a:lnTo>
                  <a:lnTo>
                    <a:pt x="2033" y="52"/>
                  </a:lnTo>
                  <a:lnTo>
                    <a:pt x="2026" y="53"/>
                  </a:lnTo>
                  <a:lnTo>
                    <a:pt x="2024" y="53"/>
                  </a:lnTo>
                  <a:lnTo>
                    <a:pt x="2024" y="54"/>
                  </a:lnTo>
                  <a:lnTo>
                    <a:pt x="2022" y="57"/>
                  </a:lnTo>
                  <a:lnTo>
                    <a:pt x="2024" y="58"/>
                  </a:lnTo>
                  <a:lnTo>
                    <a:pt x="2025" y="61"/>
                  </a:lnTo>
                  <a:lnTo>
                    <a:pt x="2026" y="63"/>
                  </a:lnTo>
                  <a:lnTo>
                    <a:pt x="2029" y="63"/>
                  </a:lnTo>
                  <a:lnTo>
                    <a:pt x="2033" y="64"/>
                  </a:lnTo>
                  <a:lnTo>
                    <a:pt x="2039" y="65"/>
                  </a:lnTo>
                  <a:lnTo>
                    <a:pt x="2044" y="68"/>
                  </a:lnTo>
                  <a:lnTo>
                    <a:pt x="2050" y="72"/>
                  </a:lnTo>
                  <a:lnTo>
                    <a:pt x="2056" y="75"/>
                  </a:lnTo>
                  <a:lnTo>
                    <a:pt x="2067" y="75"/>
                  </a:lnTo>
                  <a:lnTo>
                    <a:pt x="2080" y="74"/>
                  </a:lnTo>
                  <a:lnTo>
                    <a:pt x="2089" y="72"/>
                  </a:lnTo>
                  <a:lnTo>
                    <a:pt x="2095" y="72"/>
                  </a:lnTo>
                  <a:lnTo>
                    <a:pt x="2107" y="76"/>
                  </a:lnTo>
                  <a:lnTo>
                    <a:pt x="2115" y="82"/>
                  </a:lnTo>
                  <a:lnTo>
                    <a:pt x="2125" y="89"/>
                  </a:lnTo>
                  <a:lnTo>
                    <a:pt x="2137" y="95"/>
                  </a:lnTo>
                  <a:lnTo>
                    <a:pt x="2144" y="100"/>
                  </a:lnTo>
                  <a:lnTo>
                    <a:pt x="2147" y="101"/>
                  </a:lnTo>
                  <a:lnTo>
                    <a:pt x="2158" y="101"/>
                  </a:lnTo>
                  <a:lnTo>
                    <a:pt x="2170" y="100"/>
                  </a:lnTo>
                  <a:lnTo>
                    <a:pt x="2197" y="97"/>
                  </a:lnTo>
                  <a:lnTo>
                    <a:pt x="2223" y="97"/>
                  </a:lnTo>
                  <a:lnTo>
                    <a:pt x="2230" y="100"/>
                  </a:lnTo>
                  <a:lnTo>
                    <a:pt x="2241" y="106"/>
                  </a:lnTo>
                  <a:lnTo>
                    <a:pt x="2255" y="116"/>
                  </a:lnTo>
                  <a:lnTo>
                    <a:pt x="2263" y="121"/>
                  </a:lnTo>
                  <a:lnTo>
                    <a:pt x="2271" y="121"/>
                  </a:lnTo>
                  <a:lnTo>
                    <a:pt x="2281" y="120"/>
                  </a:lnTo>
                  <a:lnTo>
                    <a:pt x="2298" y="117"/>
                  </a:lnTo>
                  <a:lnTo>
                    <a:pt x="2316" y="116"/>
                  </a:lnTo>
                  <a:lnTo>
                    <a:pt x="2337" y="116"/>
                  </a:lnTo>
                  <a:lnTo>
                    <a:pt x="2349" y="117"/>
                  </a:lnTo>
                  <a:lnTo>
                    <a:pt x="2361" y="120"/>
                  </a:lnTo>
                  <a:lnTo>
                    <a:pt x="2368" y="126"/>
                  </a:lnTo>
                  <a:lnTo>
                    <a:pt x="2371" y="131"/>
                  </a:lnTo>
                  <a:lnTo>
                    <a:pt x="2375" y="134"/>
                  </a:lnTo>
                  <a:lnTo>
                    <a:pt x="2378" y="135"/>
                  </a:lnTo>
                  <a:lnTo>
                    <a:pt x="2382" y="135"/>
                  </a:lnTo>
                  <a:lnTo>
                    <a:pt x="2383" y="132"/>
                  </a:lnTo>
                  <a:lnTo>
                    <a:pt x="2386" y="128"/>
                  </a:lnTo>
                  <a:lnTo>
                    <a:pt x="2389" y="121"/>
                  </a:lnTo>
                  <a:lnTo>
                    <a:pt x="2393" y="115"/>
                  </a:lnTo>
                  <a:lnTo>
                    <a:pt x="2397" y="111"/>
                  </a:lnTo>
                  <a:lnTo>
                    <a:pt x="2401" y="111"/>
                  </a:lnTo>
                  <a:lnTo>
                    <a:pt x="2408" y="112"/>
                  </a:lnTo>
                  <a:lnTo>
                    <a:pt x="2416" y="115"/>
                  </a:lnTo>
                  <a:lnTo>
                    <a:pt x="2423" y="119"/>
                  </a:lnTo>
                  <a:lnTo>
                    <a:pt x="2432" y="121"/>
                  </a:lnTo>
                  <a:lnTo>
                    <a:pt x="2461" y="121"/>
                  </a:lnTo>
                  <a:lnTo>
                    <a:pt x="2475" y="120"/>
                  </a:lnTo>
                  <a:lnTo>
                    <a:pt x="2484" y="121"/>
                  </a:lnTo>
                  <a:lnTo>
                    <a:pt x="2493" y="126"/>
                  </a:lnTo>
                  <a:lnTo>
                    <a:pt x="2501" y="131"/>
                  </a:lnTo>
                  <a:lnTo>
                    <a:pt x="2505" y="139"/>
                  </a:lnTo>
                  <a:lnTo>
                    <a:pt x="2499" y="153"/>
                  </a:lnTo>
                  <a:lnTo>
                    <a:pt x="2499" y="161"/>
                  </a:lnTo>
                  <a:lnTo>
                    <a:pt x="2505" y="178"/>
                  </a:lnTo>
                  <a:lnTo>
                    <a:pt x="2505" y="184"/>
                  </a:lnTo>
                  <a:lnTo>
                    <a:pt x="2504" y="189"/>
                  </a:lnTo>
                  <a:lnTo>
                    <a:pt x="2498" y="194"/>
                  </a:lnTo>
                  <a:lnTo>
                    <a:pt x="2495" y="195"/>
                  </a:lnTo>
                  <a:lnTo>
                    <a:pt x="2491" y="197"/>
                  </a:lnTo>
                  <a:lnTo>
                    <a:pt x="2489" y="198"/>
                  </a:lnTo>
                  <a:lnTo>
                    <a:pt x="2484" y="198"/>
                  </a:lnTo>
                  <a:lnTo>
                    <a:pt x="2482" y="201"/>
                  </a:lnTo>
                  <a:lnTo>
                    <a:pt x="2484" y="205"/>
                  </a:lnTo>
                  <a:lnTo>
                    <a:pt x="2489" y="212"/>
                  </a:lnTo>
                  <a:lnTo>
                    <a:pt x="2495" y="217"/>
                  </a:lnTo>
                  <a:lnTo>
                    <a:pt x="2501" y="223"/>
                  </a:lnTo>
                  <a:lnTo>
                    <a:pt x="2504" y="228"/>
                  </a:lnTo>
                  <a:lnTo>
                    <a:pt x="2502" y="231"/>
                  </a:lnTo>
                  <a:lnTo>
                    <a:pt x="2501" y="232"/>
                  </a:lnTo>
                  <a:lnTo>
                    <a:pt x="2491" y="232"/>
                  </a:lnTo>
                  <a:lnTo>
                    <a:pt x="2489" y="231"/>
                  </a:lnTo>
                  <a:lnTo>
                    <a:pt x="2482" y="230"/>
                  </a:lnTo>
                  <a:lnTo>
                    <a:pt x="2469" y="231"/>
                  </a:lnTo>
                  <a:lnTo>
                    <a:pt x="2456" y="235"/>
                  </a:lnTo>
                  <a:lnTo>
                    <a:pt x="2438" y="239"/>
                  </a:lnTo>
                  <a:lnTo>
                    <a:pt x="2424" y="245"/>
                  </a:lnTo>
                  <a:lnTo>
                    <a:pt x="2412" y="252"/>
                  </a:lnTo>
                  <a:lnTo>
                    <a:pt x="2402" y="257"/>
                  </a:lnTo>
                  <a:lnTo>
                    <a:pt x="2390" y="261"/>
                  </a:lnTo>
                  <a:lnTo>
                    <a:pt x="2376" y="264"/>
                  </a:lnTo>
                  <a:lnTo>
                    <a:pt x="2353" y="264"/>
                  </a:lnTo>
                  <a:lnTo>
                    <a:pt x="2345" y="263"/>
                  </a:lnTo>
                  <a:lnTo>
                    <a:pt x="2330" y="263"/>
                  </a:lnTo>
                  <a:lnTo>
                    <a:pt x="2313" y="264"/>
                  </a:lnTo>
                  <a:lnTo>
                    <a:pt x="2304" y="267"/>
                  </a:lnTo>
                  <a:lnTo>
                    <a:pt x="2298" y="272"/>
                  </a:lnTo>
                  <a:lnTo>
                    <a:pt x="2292" y="286"/>
                  </a:lnTo>
                  <a:lnTo>
                    <a:pt x="2290" y="290"/>
                  </a:lnTo>
                  <a:lnTo>
                    <a:pt x="2290" y="295"/>
                  </a:lnTo>
                  <a:lnTo>
                    <a:pt x="2292" y="297"/>
                  </a:lnTo>
                  <a:lnTo>
                    <a:pt x="2292" y="300"/>
                  </a:lnTo>
                  <a:lnTo>
                    <a:pt x="2293" y="301"/>
                  </a:lnTo>
                  <a:lnTo>
                    <a:pt x="2293" y="304"/>
                  </a:lnTo>
                  <a:lnTo>
                    <a:pt x="2292" y="306"/>
                  </a:lnTo>
                  <a:lnTo>
                    <a:pt x="2286" y="322"/>
                  </a:lnTo>
                  <a:lnTo>
                    <a:pt x="2283" y="337"/>
                  </a:lnTo>
                  <a:lnTo>
                    <a:pt x="2281" y="342"/>
                  </a:lnTo>
                  <a:lnTo>
                    <a:pt x="2272" y="345"/>
                  </a:lnTo>
                  <a:lnTo>
                    <a:pt x="2264" y="349"/>
                  </a:lnTo>
                  <a:lnTo>
                    <a:pt x="2257" y="354"/>
                  </a:lnTo>
                  <a:lnTo>
                    <a:pt x="2249" y="365"/>
                  </a:lnTo>
                  <a:lnTo>
                    <a:pt x="2237" y="380"/>
                  </a:lnTo>
                  <a:lnTo>
                    <a:pt x="2212" y="405"/>
                  </a:lnTo>
                  <a:lnTo>
                    <a:pt x="2203" y="413"/>
                  </a:lnTo>
                  <a:lnTo>
                    <a:pt x="2196" y="423"/>
                  </a:lnTo>
                  <a:lnTo>
                    <a:pt x="2192" y="428"/>
                  </a:lnTo>
                  <a:lnTo>
                    <a:pt x="2190" y="431"/>
                  </a:lnTo>
                  <a:lnTo>
                    <a:pt x="2192" y="427"/>
                  </a:lnTo>
                  <a:lnTo>
                    <a:pt x="2193" y="419"/>
                  </a:lnTo>
                  <a:lnTo>
                    <a:pt x="2197" y="406"/>
                  </a:lnTo>
                  <a:lnTo>
                    <a:pt x="2203" y="394"/>
                  </a:lnTo>
                  <a:lnTo>
                    <a:pt x="2205" y="385"/>
                  </a:lnTo>
                  <a:lnTo>
                    <a:pt x="2203" y="374"/>
                  </a:lnTo>
                  <a:lnTo>
                    <a:pt x="2195" y="352"/>
                  </a:lnTo>
                  <a:lnTo>
                    <a:pt x="2192" y="341"/>
                  </a:lnTo>
                  <a:lnTo>
                    <a:pt x="2192" y="330"/>
                  </a:lnTo>
                  <a:lnTo>
                    <a:pt x="2196" y="322"/>
                  </a:lnTo>
                  <a:lnTo>
                    <a:pt x="2201" y="313"/>
                  </a:lnTo>
                  <a:lnTo>
                    <a:pt x="2208" y="304"/>
                  </a:lnTo>
                  <a:lnTo>
                    <a:pt x="2219" y="294"/>
                  </a:lnTo>
                  <a:lnTo>
                    <a:pt x="2233" y="287"/>
                  </a:lnTo>
                  <a:lnTo>
                    <a:pt x="2245" y="280"/>
                  </a:lnTo>
                  <a:lnTo>
                    <a:pt x="2256" y="275"/>
                  </a:lnTo>
                  <a:lnTo>
                    <a:pt x="2262" y="271"/>
                  </a:lnTo>
                  <a:lnTo>
                    <a:pt x="2271" y="264"/>
                  </a:lnTo>
                  <a:lnTo>
                    <a:pt x="2282" y="256"/>
                  </a:lnTo>
                  <a:lnTo>
                    <a:pt x="2301" y="239"/>
                  </a:lnTo>
                  <a:lnTo>
                    <a:pt x="2308" y="234"/>
                  </a:lnTo>
                  <a:lnTo>
                    <a:pt x="2311" y="232"/>
                  </a:lnTo>
                  <a:lnTo>
                    <a:pt x="2309" y="232"/>
                  </a:lnTo>
                  <a:lnTo>
                    <a:pt x="2308" y="234"/>
                  </a:lnTo>
                  <a:lnTo>
                    <a:pt x="2305" y="235"/>
                  </a:lnTo>
                  <a:lnTo>
                    <a:pt x="2301" y="238"/>
                  </a:lnTo>
                  <a:lnTo>
                    <a:pt x="2296" y="241"/>
                  </a:lnTo>
                  <a:lnTo>
                    <a:pt x="2292" y="243"/>
                  </a:lnTo>
                  <a:lnTo>
                    <a:pt x="2281" y="250"/>
                  </a:lnTo>
                  <a:lnTo>
                    <a:pt x="2268" y="256"/>
                  </a:lnTo>
                  <a:lnTo>
                    <a:pt x="2259" y="258"/>
                  </a:lnTo>
                  <a:lnTo>
                    <a:pt x="2256" y="258"/>
                  </a:lnTo>
                  <a:lnTo>
                    <a:pt x="2255" y="256"/>
                  </a:lnTo>
                  <a:lnTo>
                    <a:pt x="2253" y="254"/>
                  </a:lnTo>
                  <a:lnTo>
                    <a:pt x="2252" y="250"/>
                  </a:lnTo>
                  <a:lnTo>
                    <a:pt x="2252" y="238"/>
                  </a:lnTo>
                  <a:lnTo>
                    <a:pt x="2249" y="234"/>
                  </a:lnTo>
                  <a:lnTo>
                    <a:pt x="2244" y="234"/>
                  </a:lnTo>
                  <a:lnTo>
                    <a:pt x="2236" y="235"/>
                  </a:lnTo>
                  <a:lnTo>
                    <a:pt x="2229" y="241"/>
                  </a:lnTo>
                  <a:lnTo>
                    <a:pt x="2214" y="256"/>
                  </a:lnTo>
                  <a:lnTo>
                    <a:pt x="2201" y="264"/>
                  </a:lnTo>
                  <a:lnTo>
                    <a:pt x="2186" y="275"/>
                  </a:lnTo>
                  <a:lnTo>
                    <a:pt x="2182" y="279"/>
                  </a:lnTo>
                  <a:lnTo>
                    <a:pt x="2178" y="282"/>
                  </a:lnTo>
                  <a:lnTo>
                    <a:pt x="2177" y="285"/>
                  </a:lnTo>
                  <a:lnTo>
                    <a:pt x="2174" y="287"/>
                  </a:lnTo>
                  <a:lnTo>
                    <a:pt x="2170" y="287"/>
                  </a:lnTo>
                  <a:lnTo>
                    <a:pt x="2169" y="289"/>
                  </a:lnTo>
                  <a:lnTo>
                    <a:pt x="2158" y="289"/>
                  </a:lnTo>
                  <a:lnTo>
                    <a:pt x="2148" y="285"/>
                  </a:lnTo>
                  <a:lnTo>
                    <a:pt x="2140" y="280"/>
                  </a:lnTo>
                  <a:lnTo>
                    <a:pt x="2133" y="275"/>
                  </a:lnTo>
                  <a:lnTo>
                    <a:pt x="2126" y="274"/>
                  </a:lnTo>
                  <a:lnTo>
                    <a:pt x="2119" y="276"/>
                  </a:lnTo>
                  <a:lnTo>
                    <a:pt x="2108" y="279"/>
                  </a:lnTo>
                  <a:lnTo>
                    <a:pt x="2093" y="282"/>
                  </a:lnTo>
                  <a:lnTo>
                    <a:pt x="2076" y="282"/>
                  </a:lnTo>
                  <a:lnTo>
                    <a:pt x="2058" y="280"/>
                  </a:lnTo>
                  <a:lnTo>
                    <a:pt x="2033" y="280"/>
                  </a:lnTo>
                  <a:lnTo>
                    <a:pt x="2026" y="283"/>
                  </a:lnTo>
                  <a:lnTo>
                    <a:pt x="2009" y="301"/>
                  </a:lnTo>
                  <a:lnTo>
                    <a:pt x="1998" y="311"/>
                  </a:lnTo>
                  <a:lnTo>
                    <a:pt x="1988" y="320"/>
                  </a:lnTo>
                  <a:lnTo>
                    <a:pt x="1979" y="326"/>
                  </a:lnTo>
                  <a:lnTo>
                    <a:pt x="1969" y="330"/>
                  </a:lnTo>
                  <a:lnTo>
                    <a:pt x="1959" y="335"/>
                  </a:lnTo>
                  <a:lnTo>
                    <a:pt x="1951" y="341"/>
                  </a:lnTo>
                  <a:lnTo>
                    <a:pt x="1947" y="346"/>
                  </a:lnTo>
                  <a:lnTo>
                    <a:pt x="1947" y="352"/>
                  </a:lnTo>
                  <a:lnTo>
                    <a:pt x="1948" y="354"/>
                  </a:lnTo>
                  <a:lnTo>
                    <a:pt x="1954" y="354"/>
                  </a:lnTo>
                  <a:lnTo>
                    <a:pt x="1961" y="348"/>
                  </a:lnTo>
                  <a:lnTo>
                    <a:pt x="1963" y="346"/>
                  </a:lnTo>
                  <a:lnTo>
                    <a:pt x="1966" y="343"/>
                  </a:lnTo>
                  <a:lnTo>
                    <a:pt x="1969" y="343"/>
                  </a:lnTo>
                  <a:lnTo>
                    <a:pt x="1969" y="353"/>
                  </a:lnTo>
                  <a:lnTo>
                    <a:pt x="1968" y="356"/>
                  </a:lnTo>
                  <a:lnTo>
                    <a:pt x="1969" y="359"/>
                  </a:lnTo>
                  <a:lnTo>
                    <a:pt x="1969" y="361"/>
                  </a:lnTo>
                  <a:lnTo>
                    <a:pt x="1970" y="363"/>
                  </a:lnTo>
                  <a:lnTo>
                    <a:pt x="1973" y="363"/>
                  </a:lnTo>
                  <a:lnTo>
                    <a:pt x="1981" y="361"/>
                  </a:lnTo>
                  <a:lnTo>
                    <a:pt x="1989" y="357"/>
                  </a:lnTo>
                  <a:lnTo>
                    <a:pt x="1998" y="354"/>
                  </a:lnTo>
                  <a:lnTo>
                    <a:pt x="2002" y="354"/>
                  </a:lnTo>
                  <a:lnTo>
                    <a:pt x="2007" y="356"/>
                  </a:lnTo>
                  <a:lnTo>
                    <a:pt x="2011" y="360"/>
                  </a:lnTo>
                  <a:lnTo>
                    <a:pt x="2017" y="371"/>
                  </a:lnTo>
                  <a:lnTo>
                    <a:pt x="2017" y="368"/>
                  </a:lnTo>
                  <a:lnTo>
                    <a:pt x="2018" y="365"/>
                  </a:lnTo>
                  <a:lnTo>
                    <a:pt x="2020" y="364"/>
                  </a:lnTo>
                  <a:lnTo>
                    <a:pt x="2022" y="364"/>
                  </a:lnTo>
                  <a:lnTo>
                    <a:pt x="2025" y="363"/>
                  </a:lnTo>
                  <a:lnTo>
                    <a:pt x="2040" y="363"/>
                  </a:lnTo>
                  <a:lnTo>
                    <a:pt x="2041" y="364"/>
                  </a:lnTo>
                  <a:lnTo>
                    <a:pt x="2041" y="365"/>
                  </a:lnTo>
                  <a:lnTo>
                    <a:pt x="2043" y="368"/>
                  </a:lnTo>
                  <a:lnTo>
                    <a:pt x="2043" y="369"/>
                  </a:lnTo>
                  <a:lnTo>
                    <a:pt x="2046" y="372"/>
                  </a:lnTo>
                  <a:lnTo>
                    <a:pt x="2046" y="376"/>
                  </a:lnTo>
                  <a:lnTo>
                    <a:pt x="2043" y="382"/>
                  </a:lnTo>
                  <a:lnTo>
                    <a:pt x="2040" y="383"/>
                  </a:lnTo>
                  <a:lnTo>
                    <a:pt x="2037" y="386"/>
                  </a:lnTo>
                  <a:lnTo>
                    <a:pt x="2037" y="389"/>
                  </a:lnTo>
                  <a:lnTo>
                    <a:pt x="2040" y="390"/>
                  </a:lnTo>
                  <a:lnTo>
                    <a:pt x="2041" y="393"/>
                  </a:lnTo>
                  <a:lnTo>
                    <a:pt x="2044" y="397"/>
                  </a:lnTo>
                  <a:lnTo>
                    <a:pt x="2047" y="400"/>
                  </a:lnTo>
                  <a:lnTo>
                    <a:pt x="2051" y="409"/>
                  </a:lnTo>
                  <a:lnTo>
                    <a:pt x="2054" y="419"/>
                  </a:lnTo>
                  <a:lnTo>
                    <a:pt x="2054" y="428"/>
                  </a:lnTo>
                  <a:lnTo>
                    <a:pt x="2052" y="432"/>
                  </a:lnTo>
                  <a:lnTo>
                    <a:pt x="2050" y="434"/>
                  </a:lnTo>
                  <a:lnTo>
                    <a:pt x="2047" y="437"/>
                  </a:lnTo>
                  <a:lnTo>
                    <a:pt x="2043" y="439"/>
                  </a:lnTo>
                  <a:lnTo>
                    <a:pt x="2041" y="443"/>
                  </a:lnTo>
                  <a:lnTo>
                    <a:pt x="2040" y="446"/>
                  </a:lnTo>
                  <a:lnTo>
                    <a:pt x="2041" y="452"/>
                  </a:lnTo>
                  <a:lnTo>
                    <a:pt x="2044" y="468"/>
                  </a:lnTo>
                  <a:lnTo>
                    <a:pt x="2044" y="475"/>
                  </a:lnTo>
                  <a:lnTo>
                    <a:pt x="2043" y="479"/>
                  </a:lnTo>
                  <a:lnTo>
                    <a:pt x="2037" y="479"/>
                  </a:lnTo>
                  <a:lnTo>
                    <a:pt x="2035" y="478"/>
                  </a:lnTo>
                  <a:lnTo>
                    <a:pt x="2032" y="475"/>
                  </a:lnTo>
                  <a:lnTo>
                    <a:pt x="2029" y="474"/>
                  </a:lnTo>
                  <a:lnTo>
                    <a:pt x="2028" y="471"/>
                  </a:lnTo>
                  <a:lnTo>
                    <a:pt x="2026" y="469"/>
                  </a:lnTo>
                  <a:lnTo>
                    <a:pt x="2025" y="463"/>
                  </a:lnTo>
                  <a:lnTo>
                    <a:pt x="2024" y="449"/>
                  </a:lnTo>
                  <a:lnTo>
                    <a:pt x="2024" y="408"/>
                  </a:lnTo>
                  <a:lnTo>
                    <a:pt x="2022" y="394"/>
                  </a:lnTo>
                  <a:lnTo>
                    <a:pt x="2018" y="378"/>
                  </a:lnTo>
                  <a:lnTo>
                    <a:pt x="2017" y="391"/>
                  </a:lnTo>
                  <a:lnTo>
                    <a:pt x="2013" y="404"/>
                  </a:lnTo>
                  <a:lnTo>
                    <a:pt x="2009" y="420"/>
                  </a:lnTo>
                  <a:lnTo>
                    <a:pt x="2003" y="438"/>
                  </a:lnTo>
                  <a:lnTo>
                    <a:pt x="1995" y="454"/>
                  </a:lnTo>
                  <a:lnTo>
                    <a:pt x="1981" y="471"/>
                  </a:lnTo>
                  <a:lnTo>
                    <a:pt x="1958" y="494"/>
                  </a:lnTo>
                  <a:lnTo>
                    <a:pt x="1946" y="505"/>
                  </a:lnTo>
                  <a:lnTo>
                    <a:pt x="1936" y="516"/>
                  </a:lnTo>
                  <a:lnTo>
                    <a:pt x="1931" y="523"/>
                  </a:lnTo>
                  <a:lnTo>
                    <a:pt x="1924" y="526"/>
                  </a:lnTo>
                  <a:lnTo>
                    <a:pt x="1916" y="526"/>
                  </a:lnTo>
                  <a:lnTo>
                    <a:pt x="1907" y="523"/>
                  </a:lnTo>
                  <a:lnTo>
                    <a:pt x="1902" y="519"/>
                  </a:lnTo>
                  <a:lnTo>
                    <a:pt x="1901" y="517"/>
                  </a:lnTo>
                  <a:lnTo>
                    <a:pt x="1899" y="519"/>
                  </a:lnTo>
                  <a:lnTo>
                    <a:pt x="1896" y="520"/>
                  </a:lnTo>
                  <a:lnTo>
                    <a:pt x="1884" y="533"/>
                  </a:lnTo>
                  <a:lnTo>
                    <a:pt x="1881" y="534"/>
                  </a:lnTo>
                  <a:lnTo>
                    <a:pt x="1875" y="539"/>
                  </a:lnTo>
                  <a:lnTo>
                    <a:pt x="1869" y="546"/>
                  </a:lnTo>
                  <a:lnTo>
                    <a:pt x="1866" y="556"/>
                  </a:lnTo>
                  <a:lnTo>
                    <a:pt x="1864" y="561"/>
                  </a:lnTo>
                  <a:lnTo>
                    <a:pt x="1858" y="564"/>
                  </a:lnTo>
                  <a:lnTo>
                    <a:pt x="1854" y="565"/>
                  </a:lnTo>
                  <a:lnTo>
                    <a:pt x="1849" y="568"/>
                  </a:lnTo>
                  <a:lnTo>
                    <a:pt x="1847" y="571"/>
                  </a:lnTo>
                  <a:lnTo>
                    <a:pt x="1846" y="572"/>
                  </a:lnTo>
                  <a:lnTo>
                    <a:pt x="1847" y="579"/>
                  </a:lnTo>
                  <a:lnTo>
                    <a:pt x="1853" y="589"/>
                  </a:lnTo>
                  <a:lnTo>
                    <a:pt x="1864" y="605"/>
                  </a:lnTo>
                  <a:lnTo>
                    <a:pt x="1865" y="613"/>
                  </a:lnTo>
                  <a:lnTo>
                    <a:pt x="1865" y="623"/>
                  </a:lnTo>
                  <a:lnTo>
                    <a:pt x="1862" y="634"/>
                  </a:lnTo>
                  <a:lnTo>
                    <a:pt x="1858" y="642"/>
                  </a:lnTo>
                  <a:lnTo>
                    <a:pt x="1853" y="649"/>
                  </a:lnTo>
                  <a:lnTo>
                    <a:pt x="1846" y="653"/>
                  </a:lnTo>
                  <a:lnTo>
                    <a:pt x="1840" y="657"/>
                  </a:lnTo>
                  <a:lnTo>
                    <a:pt x="1834" y="657"/>
                  </a:lnTo>
                  <a:lnTo>
                    <a:pt x="1825" y="653"/>
                  </a:lnTo>
                  <a:lnTo>
                    <a:pt x="1820" y="648"/>
                  </a:lnTo>
                  <a:lnTo>
                    <a:pt x="1821" y="641"/>
                  </a:lnTo>
                  <a:lnTo>
                    <a:pt x="1825" y="634"/>
                  </a:lnTo>
                  <a:lnTo>
                    <a:pt x="1829" y="626"/>
                  </a:lnTo>
                  <a:lnTo>
                    <a:pt x="1831" y="616"/>
                  </a:lnTo>
                  <a:lnTo>
                    <a:pt x="1828" y="609"/>
                  </a:lnTo>
                  <a:lnTo>
                    <a:pt x="1824" y="604"/>
                  </a:lnTo>
                  <a:lnTo>
                    <a:pt x="1821" y="600"/>
                  </a:lnTo>
                  <a:lnTo>
                    <a:pt x="1819" y="600"/>
                  </a:lnTo>
                  <a:lnTo>
                    <a:pt x="1816" y="602"/>
                  </a:lnTo>
                  <a:lnTo>
                    <a:pt x="1813" y="604"/>
                  </a:lnTo>
                  <a:lnTo>
                    <a:pt x="1809" y="608"/>
                  </a:lnTo>
                  <a:lnTo>
                    <a:pt x="1806" y="609"/>
                  </a:lnTo>
                  <a:lnTo>
                    <a:pt x="1805" y="609"/>
                  </a:lnTo>
                  <a:lnTo>
                    <a:pt x="1803" y="608"/>
                  </a:lnTo>
                  <a:lnTo>
                    <a:pt x="1803" y="598"/>
                  </a:lnTo>
                  <a:lnTo>
                    <a:pt x="1806" y="590"/>
                  </a:lnTo>
                  <a:lnTo>
                    <a:pt x="1808" y="583"/>
                  </a:lnTo>
                  <a:lnTo>
                    <a:pt x="1806" y="575"/>
                  </a:lnTo>
                  <a:lnTo>
                    <a:pt x="1803" y="568"/>
                  </a:lnTo>
                  <a:lnTo>
                    <a:pt x="1801" y="564"/>
                  </a:lnTo>
                  <a:lnTo>
                    <a:pt x="1797" y="565"/>
                  </a:lnTo>
                  <a:lnTo>
                    <a:pt x="1790" y="570"/>
                  </a:lnTo>
                  <a:lnTo>
                    <a:pt x="1782" y="576"/>
                  </a:lnTo>
                  <a:lnTo>
                    <a:pt x="1775" y="580"/>
                  </a:lnTo>
                  <a:lnTo>
                    <a:pt x="1768" y="582"/>
                  </a:lnTo>
                  <a:lnTo>
                    <a:pt x="1765" y="579"/>
                  </a:lnTo>
                  <a:lnTo>
                    <a:pt x="1764" y="572"/>
                  </a:lnTo>
                  <a:lnTo>
                    <a:pt x="1765" y="565"/>
                  </a:lnTo>
                  <a:lnTo>
                    <a:pt x="1768" y="557"/>
                  </a:lnTo>
                  <a:lnTo>
                    <a:pt x="1771" y="552"/>
                  </a:lnTo>
                  <a:lnTo>
                    <a:pt x="1771" y="549"/>
                  </a:lnTo>
                  <a:lnTo>
                    <a:pt x="1768" y="549"/>
                  </a:lnTo>
                  <a:lnTo>
                    <a:pt x="1765" y="550"/>
                  </a:lnTo>
                  <a:lnTo>
                    <a:pt x="1762" y="553"/>
                  </a:lnTo>
                  <a:lnTo>
                    <a:pt x="1760" y="554"/>
                  </a:lnTo>
                  <a:lnTo>
                    <a:pt x="1757" y="557"/>
                  </a:lnTo>
                  <a:lnTo>
                    <a:pt x="1750" y="563"/>
                  </a:lnTo>
                  <a:lnTo>
                    <a:pt x="1743" y="570"/>
                  </a:lnTo>
                  <a:lnTo>
                    <a:pt x="1736" y="575"/>
                  </a:lnTo>
                  <a:lnTo>
                    <a:pt x="1731" y="576"/>
                  </a:lnTo>
                  <a:lnTo>
                    <a:pt x="1728" y="576"/>
                  </a:lnTo>
                  <a:lnTo>
                    <a:pt x="1727" y="578"/>
                  </a:lnTo>
                  <a:lnTo>
                    <a:pt x="1724" y="579"/>
                  </a:lnTo>
                  <a:lnTo>
                    <a:pt x="1721" y="582"/>
                  </a:lnTo>
                  <a:lnTo>
                    <a:pt x="1720" y="585"/>
                  </a:lnTo>
                  <a:lnTo>
                    <a:pt x="1720" y="587"/>
                  </a:lnTo>
                  <a:lnTo>
                    <a:pt x="1721" y="591"/>
                  </a:lnTo>
                  <a:lnTo>
                    <a:pt x="1738" y="608"/>
                  </a:lnTo>
                  <a:lnTo>
                    <a:pt x="1741" y="609"/>
                  </a:lnTo>
                  <a:lnTo>
                    <a:pt x="1749" y="609"/>
                  </a:lnTo>
                  <a:lnTo>
                    <a:pt x="1757" y="607"/>
                  </a:lnTo>
                  <a:lnTo>
                    <a:pt x="1765" y="605"/>
                  </a:lnTo>
                  <a:lnTo>
                    <a:pt x="1768" y="605"/>
                  </a:lnTo>
                  <a:lnTo>
                    <a:pt x="1771" y="607"/>
                  </a:lnTo>
                  <a:lnTo>
                    <a:pt x="1773" y="609"/>
                  </a:lnTo>
                  <a:lnTo>
                    <a:pt x="1775" y="612"/>
                  </a:lnTo>
                  <a:lnTo>
                    <a:pt x="1775" y="622"/>
                  </a:lnTo>
                  <a:lnTo>
                    <a:pt x="1771" y="626"/>
                  </a:lnTo>
                  <a:lnTo>
                    <a:pt x="1762" y="631"/>
                  </a:lnTo>
                  <a:lnTo>
                    <a:pt x="1754" y="635"/>
                  </a:lnTo>
                  <a:lnTo>
                    <a:pt x="1747" y="638"/>
                  </a:lnTo>
                  <a:lnTo>
                    <a:pt x="1742" y="642"/>
                  </a:lnTo>
                  <a:lnTo>
                    <a:pt x="1742" y="646"/>
                  </a:lnTo>
                  <a:lnTo>
                    <a:pt x="1747" y="654"/>
                  </a:lnTo>
                  <a:lnTo>
                    <a:pt x="1757" y="667"/>
                  </a:lnTo>
                  <a:lnTo>
                    <a:pt x="1765" y="683"/>
                  </a:lnTo>
                  <a:lnTo>
                    <a:pt x="1771" y="701"/>
                  </a:lnTo>
                  <a:lnTo>
                    <a:pt x="1772" y="719"/>
                  </a:lnTo>
                  <a:lnTo>
                    <a:pt x="1773" y="734"/>
                  </a:lnTo>
                  <a:lnTo>
                    <a:pt x="1772" y="742"/>
                  </a:lnTo>
                  <a:lnTo>
                    <a:pt x="1765" y="752"/>
                  </a:lnTo>
                  <a:lnTo>
                    <a:pt x="1757" y="761"/>
                  </a:lnTo>
                  <a:lnTo>
                    <a:pt x="1747" y="772"/>
                  </a:lnTo>
                  <a:lnTo>
                    <a:pt x="1739" y="781"/>
                  </a:lnTo>
                  <a:lnTo>
                    <a:pt x="1732" y="786"/>
                  </a:lnTo>
                  <a:lnTo>
                    <a:pt x="1726" y="796"/>
                  </a:lnTo>
                  <a:lnTo>
                    <a:pt x="1717" y="807"/>
                  </a:lnTo>
                  <a:lnTo>
                    <a:pt x="1708" y="818"/>
                  </a:lnTo>
                  <a:lnTo>
                    <a:pt x="1697" y="827"/>
                  </a:lnTo>
                  <a:lnTo>
                    <a:pt x="1686" y="833"/>
                  </a:lnTo>
                  <a:lnTo>
                    <a:pt x="1672" y="838"/>
                  </a:lnTo>
                  <a:lnTo>
                    <a:pt x="1659" y="841"/>
                  </a:lnTo>
                  <a:lnTo>
                    <a:pt x="1648" y="844"/>
                  </a:lnTo>
                  <a:lnTo>
                    <a:pt x="1641" y="842"/>
                  </a:lnTo>
                  <a:lnTo>
                    <a:pt x="1638" y="841"/>
                  </a:lnTo>
                  <a:lnTo>
                    <a:pt x="1633" y="844"/>
                  </a:lnTo>
                  <a:lnTo>
                    <a:pt x="1628" y="846"/>
                  </a:lnTo>
                  <a:lnTo>
                    <a:pt x="1626" y="849"/>
                  </a:lnTo>
                  <a:lnTo>
                    <a:pt x="1623" y="853"/>
                  </a:lnTo>
                  <a:lnTo>
                    <a:pt x="1622" y="857"/>
                  </a:lnTo>
                  <a:lnTo>
                    <a:pt x="1622" y="863"/>
                  </a:lnTo>
                  <a:lnTo>
                    <a:pt x="1623" y="868"/>
                  </a:lnTo>
                  <a:lnTo>
                    <a:pt x="1626" y="874"/>
                  </a:lnTo>
                  <a:lnTo>
                    <a:pt x="1630" y="878"/>
                  </a:lnTo>
                  <a:lnTo>
                    <a:pt x="1630" y="879"/>
                  </a:lnTo>
                  <a:lnTo>
                    <a:pt x="1628" y="885"/>
                  </a:lnTo>
                  <a:lnTo>
                    <a:pt x="1624" y="892"/>
                  </a:lnTo>
                  <a:lnTo>
                    <a:pt x="1619" y="898"/>
                  </a:lnTo>
                  <a:lnTo>
                    <a:pt x="1615" y="905"/>
                  </a:lnTo>
                  <a:lnTo>
                    <a:pt x="1613" y="907"/>
                  </a:lnTo>
                  <a:lnTo>
                    <a:pt x="1608" y="907"/>
                  </a:lnTo>
                  <a:lnTo>
                    <a:pt x="1602" y="904"/>
                  </a:lnTo>
                  <a:lnTo>
                    <a:pt x="1601" y="901"/>
                  </a:lnTo>
                  <a:lnTo>
                    <a:pt x="1598" y="897"/>
                  </a:lnTo>
                  <a:lnTo>
                    <a:pt x="1598" y="886"/>
                  </a:lnTo>
                  <a:lnTo>
                    <a:pt x="1601" y="874"/>
                  </a:lnTo>
                  <a:lnTo>
                    <a:pt x="1605" y="864"/>
                  </a:lnTo>
                  <a:lnTo>
                    <a:pt x="1608" y="857"/>
                  </a:lnTo>
                  <a:lnTo>
                    <a:pt x="1609" y="850"/>
                  </a:lnTo>
                  <a:lnTo>
                    <a:pt x="1608" y="846"/>
                  </a:lnTo>
                  <a:lnTo>
                    <a:pt x="1607" y="844"/>
                  </a:lnTo>
                  <a:lnTo>
                    <a:pt x="1604" y="841"/>
                  </a:lnTo>
                  <a:lnTo>
                    <a:pt x="1601" y="839"/>
                  </a:lnTo>
                  <a:lnTo>
                    <a:pt x="1598" y="839"/>
                  </a:lnTo>
                  <a:lnTo>
                    <a:pt x="1596" y="841"/>
                  </a:lnTo>
                  <a:lnTo>
                    <a:pt x="1587" y="849"/>
                  </a:lnTo>
                  <a:lnTo>
                    <a:pt x="1581" y="857"/>
                  </a:lnTo>
                  <a:lnTo>
                    <a:pt x="1566" y="872"/>
                  </a:lnTo>
                  <a:lnTo>
                    <a:pt x="1570" y="881"/>
                  </a:lnTo>
                  <a:lnTo>
                    <a:pt x="1572" y="890"/>
                  </a:lnTo>
                  <a:lnTo>
                    <a:pt x="1578" y="898"/>
                  </a:lnTo>
                  <a:lnTo>
                    <a:pt x="1583" y="905"/>
                  </a:lnTo>
                  <a:lnTo>
                    <a:pt x="1592" y="915"/>
                  </a:lnTo>
                  <a:lnTo>
                    <a:pt x="1601" y="929"/>
                  </a:lnTo>
                  <a:lnTo>
                    <a:pt x="1612" y="945"/>
                  </a:lnTo>
                  <a:lnTo>
                    <a:pt x="1618" y="959"/>
                  </a:lnTo>
                  <a:lnTo>
                    <a:pt x="1618" y="972"/>
                  </a:lnTo>
                  <a:lnTo>
                    <a:pt x="1615" y="985"/>
                  </a:lnTo>
                  <a:lnTo>
                    <a:pt x="1612" y="996"/>
                  </a:lnTo>
                  <a:lnTo>
                    <a:pt x="1608" y="1004"/>
                  </a:lnTo>
                  <a:lnTo>
                    <a:pt x="1602" y="1008"/>
                  </a:lnTo>
                  <a:lnTo>
                    <a:pt x="1596" y="1011"/>
                  </a:lnTo>
                  <a:lnTo>
                    <a:pt x="1589" y="1012"/>
                  </a:lnTo>
                  <a:lnTo>
                    <a:pt x="1583" y="1015"/>
                  </a:lnTo>
                  <a:lnTo>
                    <a:pt x="1578" y="1020"/>
                  </a:lnTo>
                  <a:lnTo>
                    <a:pt x="1572" y="1031"/>
                  </a:lnTo>
                  <a:lnTo>
                    <a:pt x="1564" y="1050"/>
                  </a:lnTo>
                  <a:lnTo>
                    <a:pt x="1560" y="1059"/>
                  </a:lnTo>
                  <a:lnTo>
                    <a:pt x="1556" y="1064"/>
                  </a:lnTo>
                  <a:lnTo>
                    <a:pt x="1555" y="1064"/>
                  </a:lnTo>
                  <a:lnTo>
                    <a:pt x="1552" y="1059"/>
                  </a:lnTo>
                  <a:lnTo>
                    <a:pt x="1549" y="1048"/>
                  </a:lnTo>
                  <a:lnTo>
                    <a:pt x="1545" y="1037"/>
                  </a:lnTo>
                  <a:lnTo>
                    <a:pt x="1542" y="1026"/>
                  </a:lnTo>
                  <a:lnTo>
                    <a:pt x="1540" y="1018"/>
                  </a:lnTo>
                  <a:lnTo>
                    <a:pt x="1534" y="1007"/>
                  </a:lnTo>
                  <a:lnTo>
                    <a:pt x="1529" y="997"/>
                  </a:lnTo>
                  <a:lnTo>
                    <a:pt x="1523" y="989"/>
                  </a:lnTo>
                  <a:lnTo>
                    <a:pt x="1507" y="972"/>
                  </a:lnTo>
                  <a:lnTo>
                    <a:pt x="1503" y="970"/>
                  </a:lnTo>
                  <a:lnTo>
                    <a:pt x="1500" y="968"/>
                  </a:lnTo>
                  <a:lnTo>
                    <a:pt x="1499" y="968"/>
                  </a:lnTo>
                  <a:lnTo>
                    <a:pt x="1496" y="971"/>
                  </a:lnTo>
                  <a:lnTo>
                    <a:pt x="1496" y="975"/>
                  </a:lnTo>
                  <a:lnTo>
                    <a:pt x="1494" y="985"/>
                  </a:lnTo>
                  <a:lnTo>
                    <a:pt x="1492" y="997"/>
                  </a:lnTo>
                  <a:lnTo>
                    <a:pt x="1489" y="1008"/>
                  </a:lnTo>
                  <a:lnTo>
                    <a:pt x="1488" y="1016"/>
                  </a:lnTo>
                  <a:lnTo>
                    <a:pt x="1486" y="1016"/>
                  </a:lnTo>
                  <a:lnTo>
                    <a:pt x="1482" y="1012"/>
                  </a:lnTo>
                  <a:lnTo>
                    <a:pt x="1478" y="1005"/>
                  </a:lnTo>
                  <a:lnTo>
                    <a:pt x="1473" y="997"/>
                  </a:lnTo>
                  <a:lnTo>
                    <a:pt x="1468" y="987"/>
                  </a:lnTo>
                  <a:lnTo>
                    <a:pt x="1467" y="981"/>
                  </a:lnTo>
                  <a:lnTo>
                    <a:pt x="1467" y="964"/>
                  </a:lnTo>
                  <a:lnTo>
                    <a:pt x="1466" y="945"/>
                  </a:lnTo>
                  <a:lnTo>
                    <a:pt x="1466" y="926"/>
                  </a:lnTo>
                  <a:lnTo>
                    <a:pt x="1464" y="919"/>
                  </a:lnTo>
                  <a:lnTo>
                    <a:pt x="1462" y="916"/>
                  </a:lnTo>
                  <a:lnTo>
                    <a:pt x="1458" y="916"/>
                  </a:lnTo>
                  <a:lnTo>
                    <a:pt x="1452" y="919"/>
                  </a:lnTo>
                  <a:lnTo>
                    <a:pt x="1448" y="922"/>
                  </a:lnTo>
                  <a:lnTo>
                    <a:pt x="1444" y="923"/>
                  </a:lnTo>
                  <a:lnTo>
                    <a:pt x="1443" y="924"/>
                  </a:lnTo>
                  <a:lnTo>
                    <a:pt x="1441" y="927"/>
                  </a:lnTo>
                  <a:lnTo>
                    <a:pt x="1437" y="937"/>
                  </a:lnTo>
                  <a:lnTo>
                    <a:pt x="1433" y="948"/>
                  </a:lnTo>
                  <a:lnTo>
                    <a:pt x="1427" y="957"/>
                  </a:lnTo>
                  <a:lnTo>
                    <a:pt x="1423" y="967"/>
                  </a:lnTo>
                  <a:lnTo>
                    <a:pt x="1419" y="970"/>
                  </a:lnTo>
                  <a:lnTo>
                    <a:pt x="1418" y="967"/>
                  </a:lnTo>
                  <a:lnTo>
                    <a:pt x="1417" y="959"/>
                  </a:lnTo>
                  <a:lnTo>
                    <a:pt x="1418" y="946"/>
                  </a:lnTo>
                  <a:lnTo>
                    <a:pt x="1418" y="934"/>
                  </a:lnTo>
                  <a:lnTo>
                    <a:pt x="1419" y="922"/>
                  </a:lnTo>
                  <a:lnTo>
                    <a:pt x="1421" y="912"/>
                  </a:lnTo>
                  <a:lnTo>
                    <a:pt x="1419" y="898"/>
                  </a:lnTo>
                  <a:lnTo>
                    <a:pt x="1415" y="886"/>
                  </a:lnTo>
                  <a:lnTo>
                    <a:pt x="1411" y="878"/>
                  </a:lnTo>
                  <a:lnTo>
                    <a:pt x="1407" y="871"/>
                  </a:lnTo>
                  <a:lnTo>
                    <a:pt x="1399" y="861"/>
                  </a:lnTo>
                  <a:lnTo>
                    <a:pt x="1392" y="850"/>
                  </a:lnTo>
                  <a:lnTo>
                    <a:pt x="1386" y="838"/>
                  </a:lnTo>
                  <a:lnTo>
                    <a:pt x="1385" y="834"/>
                  </a:lnTo>
                  <a:lnTo>
                    <a:pt x="1384" y="831"/>
                  </a:lnTo>
                  <a:lnTo>
                    <a:pt x="1382" y="830"/>
                  </a:lnTo>
                  <a:lnTo>
                    <a:pt x="1378" y="830"/>
                  </a:lnTo>
                  <a:lnTo>
                    <a:pt x="1367" y="841"/>
                  </a:lnTo>
                  <a:lnTo>
                    <a:pt x="1363" y="844"/>
                  </a:lnTo>
                  <a:lnTo>
                    <a:pt x="1355" y="845"/>
                  </a:lnTo>
                  <a:lnTo>
                    <a:pt x="1341" y="845"/>
                  </a:lnTo>
                  <a:lnTo>
                    <a:pt x="1329" y="848"/>
                  </a:lnTo>
                  <a:lnTo>
                    <a:pt x="1321" y="852"/>
                  </a:lnTo>
                  <a:lnTo>
                    <a:pt x="1314" y="860"/>
                  </a:lnTo>
                  <a:lnTo>
                    <a:pt x="1310" y="868"/>
                  </a:lnTo>
                  <a:lnTo>
                    <a:pt x="1303" y="875"/>
                  </a:lnTo>
                  <a:lnTo>
                    <a:pt x="1284" y="897"/>
                  </a:lnTo>
                  <a:lnTo>
                    <a:pt x="1276" y="908"/>
                  </a:lnTo>
                  <a:lnTo>
                    <a:pt x="1265" y="916"/>
                  </a:lnTo>
                  <a:lnTo>
                    <a:pt x="1252" y="924"/>
                  </a:lnTo>
                  <a:lnTo>
                    <a:pt x="1246" y="933"/>
                  </a:lnTo>
                  <a:lnTo>
                    <a:pt x="1243" y="941"/>
                  </a:lnTo>
                  <a:lnTo>
                    <a:pt x="1244" y="950"/>
                  </a:lnTo>
                  <a:lnTo>
                    <a:pt x="1246" y="964"/>
                  </a:lnTo>
                  <a:lnTo>
                    <a:pt x="1247" y="979"/>
                  </a:lnTo>
                  <a:lnTo>
                    <a:pt x="1246" y="992"/>
                  </a:lnTo>
                  <a:lnTo>
                    <a:pt x="1239" y="1011"/>
                  </a:lnTo>
                  <a:lnTo>
                    <a:pt x="1226" y="1029"/>
                  </a:lnTo>
                  <a:lnTo>
                    <a:pt x="1221" y="1039"/>
                  </a:lnTo>
                  <a:lnTo>
                    <a:pt x="1217" y="1049"/>
                  </a:lnTo>
                  <a:lnTo>
                    <a:pt x="1211" y="1059"/>
                  </a:lnTo>
                  <a:lnTo>
                    <a:pt x="1206" y="1061"/>
                  </a:lnTo>
                  <a:lnTo>
                    <a:pt x="1202" y="1059"/>
                  </a:lnTo>
                  <a:lnTo>
                    <a:pt x="1199" y="1052"/>
                  </a:lnTo>
                  <a:lnTo>
                    <a:pt x="1198" y="1042"/>
                  </a:lnTo>
                  <a:lnTo>
                    <a:pt x="1198" y="1033"/>
                  </a:lnTo>
                  <a:lnTo>
                    <a:pt x="1196" y="1024"/>
                  </a:lnTo>
                  <a:lnTo>
                    <a:pt x="1191" y="1013"/>
                  </a:lnTo>
                  <a:lnTo>
                    <a:pt x="1184" y="1002"/>
                  </a:lnTo>
                  <a:lnTo>
                    <a:pt x="1179" y="992"/>
                  </a:lnTo>
                  <a:lnTo>
                    <a:pt x="1175" y="985"/>
                  </a:lnTo>
                  <a:lnTo>
                    <a:pt x="1172" y="978"/>
                  </a:lnTo>
                  <a:lnTo>
                    <a:pt x="1168" y="968"/>
                  </a:lnTo>
                  <a:lnTo>
                    <a:pt x="1162" y="957"/>
                  </a:lnTo>
                  <a:lnTo>
                    <a:pt x="1158" y="948"/>
                  </a:lnTo>
                  <a:lnTo>
                    <a:pt x="1155" y="939"/>
                  </a:lnTo>
                  <a:lnTo>
                    <a:pt x="1153" y="934"/>
                  </a:lnTo>
                  <a:lnTo>
                    <a:pt x="1151" y="926"/>
                  </a:lnTo>
                  <a:lnTo>
                    <a:pt x="1149" y="915"/>
                  </a:lnTo>
                  <a:lnTo>
                    <a:pt x="1146" y="902"/>
                  </a:lnTo>
                  <a:lnTo>
                    <a:pt x="1143" y="892"/>
                  </a:lnTo>
                  <a:lnTo>
                    <a:pt x="1143" y="839"/>
                  </a:lnTo>
                  <a:lnTo>
                    <a:pt x="1142" y="842"/>
                  </a:lnTo>
                  <a:lnTo>
                    <a:pt x="1136" y="846"/>
                  </a:lnTo>
                  <a:lnTo>
                    <a:pt x="1131" y="853"/>
                  </a:lnTo>
                  <a:lnTo>
                    <a:pt x="1124" y="857"/>
                  </a:lnTo>
                  <a:lnTo>
                    <a:pt x="1118" y="859"/>
                  </a:lnTo>
                  <a:lnTo>
                    <a:pt x="1112" y="853"/>
                  </a:lnTo>
                  <a:lnTo>
                    <a:pt x="1106" y="842"/>
                  </a:lnTo>
                  <a:lnTo>
                    <a:pt x="1105" y="827"/>
                  </a:lnTo>
                  <a:lnTo>
                    <a:pt x="1105" y="822"/>
                  </a:lnTo>
                  <a:lnTo>
                    <a:pt x="1102" y="816"/>
                  </a:lnTo>
                  <a:lnTo>
                    <a:pt x="1099" y="813"/>
                  </a:lnTo>
                  <a:lnTo>
                    <a:pt x="1097" y="812"/>
                  </a:lnTo>
                  <a:lnTo>
                    <a:pt x="1094" y="812"/>
                  </a:lnTo>
                  <a:lnTo>
                    <a:pt x="1090" y="811"/>
                  </a:lnTo>
                  <a:lnTo>
                    <a:pt x="1087" y="811"/>
                  </a:lnTo>
                  <a:lnTo>
                    <a:pt x="1084" y="809"/>
                  </a:lnTo>
                  <a:lnTo>
                    <a:pt x="1079" y="804"/>
                  </a:lnTo>
                  <a:lnTo>
                    <a:pt x="1073" y="796"/>
                  </a:lnTo>
                  <a:lnTo>
                    <a:pt x="1067" y="787"/>
                  </a:lnTo>
                  <a:lnTo>
                    <a:pt x="1062" y="783"/>
                  </a:lnTo>
                  <a:lnTo>
                    <a:pt x="1057" y="783"/>
                  </a:lnTo>
                  <a:lnTo>
                    <a:pt x="1054" y="785"/>
                  </a:lnTo>
                  <a:lnTo>
                    <a:pt x="1051" y="787"/>
                  </a:lnTo>
                  <a:lnTo>
                    <a:pt x="1049" y="791"/>
                  </a:lnTo>
                  <a:lnTo>
                    <a:pt x="1043" y="796"/>
                  </a:lnTo>
                  <a:lnTo>
                    <a:pt x="1024" y="798"/>
                  </a:lnTo>
                  <a:lnTo>
                    <a:pt x="1009" y="798"/>
                  </a:lnTo>
                  <a:lnTo>
                    <a:pt x="995" y="797"/>
                  </a:lnTo>
                  <a:lnTo>
                    <a:pt x="980" y="796"/>
                  </a:lnTo>
                  <a:lnTo>
                    <a:pt x="969" y="793"/>
                  </a:lnTo>
                  <a:lnTo>
                    <a:pt x="963" y="787"/>
                  </a:lnTo>
                  <a:lnTo>
                    <a:pt x="954" y="778"/>
                  </a:lnTo>
                  <a:lnTo>
                    <a:pt x="949" y="768"/>
                  </a:lnTo>
                  <a:lnTo>
                    <a:pt x="943" y="763"/>
                  </a:lnTo>
                  <a:lnTo>
                    <a:pt x="939" y="764"/>
                  </a:lnTo>
                  <a:lnTo>
                    <a:pt x="933" y="767"/>
                  </a:lnTo>
                  <a:lnTo>
                    <a:pt x="927" y="771"/>
                  </a:lnTo>
                  <a:lnTo>
                    <a:pt x="920" y="775"/>
                  </a:lnTo>
                  <a:lnTo>
                    <a:pt x="916" y="775"/>
                  </a:lnTo>
                  <a:lnTo>
                    <a:pt x="909" y="771"/>
                  </a:lnTo>
                  <a:lnTo>
                    <a:pt x="901" y="765"/>
                  </a:lnTo>
                  <a:lnTo>
                    <a:pt x="882" y="752"/>
                  </a:lnTo>
                  <a:lnTo>
                    <a:pt x="874" y="745"/>
                  </a:lnTo>
                  <a:lnTo>
                    <a:pt x="867" y="735"/>
                  </a:lnTo>
                  <a:lnTo>
                    <a:pt x="863" y="724"/>
                  </a:lnTo>
                  <a:lnTo>
                    <a:pt x="859" y="715"/>
                  </a:lnTo>
                  <a:lnTo>
                    <a:pt x="855" y="712"/>
                  </a:lnTo>
                  <a:lnTo>
                    <a:pt x="848" y="713"/>
                  </a:lnTo>
                  <a:lnTo>
                    <a:pt x="842" y="719"/>
                  </a:lnTo>
                  <a:lnTo>
                    <a:pt x="838" y="726"/>
                  </a:lnTo>
                  <a:lnTo>
                    <a:pt x="837" y="734"/>
                  </a:lnTo>
                  <a:lnTo>
                    <a:pt x="841" y="742"/>
                  </a:lnTo>
                  <a:lnTo>
                    <a:pt x="855" y="759"/>
                  </a:lnTo>
                  <a:lnTo>
                    <a:pt x="860" y="765"/>
                  </a:lnTo>
                  <a:lnTo>
                    <a:pt x="863" y="772"/>
                  </a:lnTo>
                  <a:lnTo>
                    <a:pt x="864" y="778"/>
                  </a:lnTo>
                  <a:lnTo>
                    <a:pt x="867" y="782"/>
                  </a:lnTo>
                  <a:lnTo>
                    <a:pt x="871" y="787"/>
                  </a:lnTo>
                  <a:lnTo>
                    <a:pt x="883" y="800"/>
                  </a:lnTo>
                  <a:lnTo>
                    <a:pt x="885" y="802"/>
                  </a:lnTo>
                  <a:lnTo>
                    <a:pt x="886" y="807"/>
                  </a:lnTo>
                  <a:lnTo>
                    <a:pt x="886" y="815"/>
                  </a:lnTo>
                  <a:lnTo>
                    <a:pt x="889" y="816"/>
                  </a:lnTo>
                  <a:lnTo>
                    <a:pt x="894" y="815"/>
                  </a:lnTo>
                  <a:lnTo>
                    <a:pt x="901" y="811"/>
                  </a:lnTo>
                  <a:lnTo>
                    <a:pt x="909" y="804"/>
                  </a:lnTo>
                  <a:lnTo>
                    <a:pt x="922" y="796"/>
                  </a:lnTo>
                  <a:lnTo>
                    <a:pt x="924" y="793"/>
                  </a:lnTo>
                  <a:lnTo>
                    <a:pt x="926" y="790"/>
                  </a:lnTo>
                  <a:lnTo>
                    <a:pt x="928" y="787"/>
                  </a:lnTo>
                  <a:lnTo>
                    <a:pt x="928" y="785"/>
                  </a:lnTo>
                  <a:lnTo>
                    <a:pt x="931" y="783"/>
                  </a:lnTo>
                  <a:lnTo>
                    <a:pt x="933" y="783"/>
                  </a:lnTo>
                  <a:lnTo>
                    <a:pt x="935" y="786"/>
                  </a:lnTo>
                  <a:lnTo>
                    <a:pt x="939" y="794"/>
                  </a:lnTo>
                  <a:lnTo>
                    <a:pt x="941" y="798"/>
                  </a:lnTo>
                  <a:lnTo>
                    <a:pt x="946" y="801"/>
                  </a:lnTo>
                  <a:lnTo>
                    <a:pt x="954" y="804"/>
                  </a:lnTo>
                  <a:lnTo>
                    <a:pt x="965" y="811"/>
                  </a:lnTo>
                  <a:lnTo>
                    <a:pt x="975" y="820"/>
                  </a:lnTo>
                  <a:lnTo>
                    <a:pt x="982" y="828"/>
                  </a:lnTo>
                  <a:lnTo>
                    <a:pt x="983" y="835"/>
                  </a:lnTo>
                  <a:lnTo>
                    <a:pt x="980" y="841"/>
                  </a:lnTo>
                  <a:lnTo>
                    <a:pt x="976" y="848"/>
                  </a:lnTo>
                  <a:lnTo>
                    <a:pt x="972" y="853"/>
                  </a:lnTo>
                  <a:lnTo>
                    <a:pt x="968" y="863"/>
                  </a:lnTo>
                  <a:lnTo>
                    <a:pt x="961" y="875"/>
                  </a:lnTo>
                  <a:lnTo>
                    <a:pt x="953" y="889"/>
                  </a:lnTo>
                  <a:lnTo>
                    <a:pt x="945" y="898"/>
                  </a:lnTo>
                  <a:lnTo>
                    <a:pt x="937" y="907"/>
                  </a:lnTo>
                  <a:lnTo>
                    <a:pt x="927" y="915"/>
                  </a:lnTo>
                  <a:lnTo>
                    <a:pt x="916" y="922"/>
                  </a:lnTo>
                  <a:lnTo>
                    <a:pt x="905" y="926"/>
                  </a:lnTo>
                  <a:lnTo>
                    <a:pt x="896" y="930"/>
                  </a:lnTo>
                  <a:lnTo>
                    <a:pt x="889" y="935"/>
                  </a:lnTo>
                  <a:lnTo>
                    <a:pt x="883" y="939"/>
                  </a:lnTo>
                  <a:lnTo>
                    <a:pt x="875" y="942"/>
                  </a:lnTo>
                  <a:lnTo>
                    <a:pt x="864" y="945"/>
                  </a:lnTo>
                  <a:lnTo>
                    <a:pt x="852" y="950"/>
                  </a:lnTo>
                  <a:lnTo>
                    <a:pt x="827" y="963"/>
                  </a:lnTo>
                  <a:lnTo>
                    <a:pt x="820" y="967"/>
                  </a:lnTo>
                  <a:lnTo>
                    <a:pt x="815" y="970"/>
                  </a:lnTo>
                  <a:lnTo>
                    <a:pt x="805" y="974"/>
                  </a:lnTo>
                  <a:lnTo>
                    <a:pt x="794" y="976"/>
                  </a:lnTo>
                  <a:lnTo>
                    <a:pt x="785" y="978"/>
                  </a:lnTo>
                  <a:lnTo>
                    <a:pt x="778" y="978"/>
                  </a:lnTo>
                  <a:lnTo>
                    <a:pt x="773" y="971"/>
                  </a:lnTo>
                  <a:lnTo>
                    <a:pt x="768" y="959"/>
                  </a:lnTo>
                  <a:lnTo>
                    <a:pt x="763" y="929"/>
                  </a:lnTo>
                  <a:lnTo>
                    <a:pt x="759" y="912"/>
                  </a:lnTo>
                  <a:lnTo>
                    <a:pt x="755" y="901"/>
                  </a:lnTo>
                  <a:lnTo>
                    <a:pt x="752" y="892"/>
                  </a:lnTo>
                  <a:lnTo>
                    <a:pt x="748" y="886"/>
                  </a:lnTo>
                  <a:lnTo>
                    <a:pt x="742" y="879"/>
                  </a:lnTo>
                  <a:lnTo>
                    <a:pt x="736" y="871"/>
                  </a:lnTo>
                  <a:lnTo>
                    <a:pt x="725" y="860"/>
                  </a:lnTo>
                  <a:lnTo>
                    <a:pt x="722" y="855"/>
                  </a:lnTo>
                  <a:lnTo>
                    <a:pt x="718" y="845"/>
                  </a:lnTo>
                  <a:lnTo>
                    <a:pt x="710" y="823"/>
                  </a:lnTo>
                  <a:lnTo>
                    <a:pt x="708" y="813"/>
                  </a:lnTo>
                  <a:lnTo>
                    <a:pt x="707" y="807"/>
                  </a:lnTo>
                  <a:lnTo>
                    <a:pt x="704" y="804"/>
                  </a:lnTo>
                  <a:lnTo>
                    <a:pt x="696" y="798"/>
                  </a:lnTo>
                  <a:lnTo>
                    <a:pt x="693" y="791"/>
                  </a:lnTo>
                  <a:lnTo>
                    <a:pt x="690" y="781"/>
                  </a:lnTo>
                  <a:lnTo>
                    <a:pt x="686" y="768"/>
                  </a:lnTo>
                  <a:lnTo>
                    <a:pt x="681" y="757"/>
                  </a:lnTo>
                  <a:lnTo>
                    <a:pt x="678" y="749"/>
                  </a:lnTo>
                  <a:lnTo>
                    <a:pt x="674" y="746"/>
                  </a:lnTo>
                  <a:lnTo>
                    <a:pt x="667" y="746"/>
                  </a:lnTo>
                  <a:lnTo>
                    <a:pt x="659" y="748"/>
                  </a:lnTo>
                  <a:lnTo>
                    <a:pt x="651" y="750"/>
                  </a:lnTo>
                  <a:lnTo>
                    <a:pt x="655" y="756"/>
                  </a:lnTo>
                  <a:lnTo>
                    <a:pt x="669" y="790"/>
                  </a:lnTo>
                  <a:lnTo>
                    <a:pt x="681" y="819"/>
                  </a:lnTo>
                  <a:lnTo>
                    <a:pt x="684" y="831"/>
                  </a:lnTo>
                  <a:lnTo>
                    <a:pt x="685" y="846"/>
                  </a:lnTo>
                  <a:lnTo>
                    <a:pt x="685" y="875"/>
                  </a:lnTo>
                  <a:lnTo>
                    <a:pt x="689" y="885"/>
                  </a:lnTo>
                  <a:lnTo>
                    <a:pt x="697" y="893"/>
                  </a:lnTo>
                  <a:lnTo>
                    <a:pt x="708" y="901"/>
                  </a:lnTo>
                  <a:lnTo>
                    <a:pt x="718" y="911"/>
                  </a:lnTo>
                  <a:lnTo>
                    <a:pt x="725" y="922"/>
                  </a:lnTo>
                  <a:lnTo>
                    <a:pt x="730" y="933"/>
                  </a:lnTo>
                  <a:lnTo>
                    <a:pt x="737" y="942"/>
                  </a:lnTo>
                  <a:lnTo>
                    <a:pt x="744" y="950"/>
                  </a:lnTo>
                  <a:lnTo>
                    <a:pt x="748" y="953"/>
                  </a:lnTo>
                  <a:lnTo>
                    <a:pt x="752" y="957"/>
                  </a:lnTo>
                  <a:lnTo>
                    <a:pt x="757" y="965"/>
                  </a:lnTo>
                  <a:lnTo>
                    <a:pt x="768" y="985"/>
                  </a:lnTo>
                  <a:lnTo>
                    <a:pt x="771" y="992"/>
                  </a:lnTo>
                  <a:lnTo>
                    <a:pt x="771" y="1009"/>
                  </a:lnTo>
                  <a:lnTo>
                    <a:pt x="774" y="1015"/>
                  </a:lnTo>
                  <a:lnTo>
                    <a:pt x="782" y="1018"/>
                  </a:lnTo>
                  <a:lnTo>
                    <a:pt x="794" y="1016"/>
                  </a:lnTo>
                  <a:lnTo>
                    <a:pt x="805" y="1012"/>
                  </a:lnTo>
                  <a:lnTo>
                    <a:pt x="815" y="1008"/>
                  </a:lnTo>
                  <a:lnTo>
                    <a:pt x="834" y="998"/>
                  </a:lnTo>
                  <a:lnTo>
                    <a:pt x="846" y="994"/>
                  </a:lnTo>
                  <a:lnTo>
                    <a:pt x="857" y="990"/>
                  </a:lnTo>
                  <a:lnTo>
                    <a:pt x="867" y="990"/>
                  </a:lnTo>
                  <a:lnTo>
                    <a:pt x="872" y="992"/>
                  </a:lnTo>
                  <a:lnTo>
                    <a:pt x="874" y="998"/>
                  </a:lnTo>
                  <a:lnTo>
                    <a:pt x="872" y="1009"/>
                  </a:lnTo>
                  <a:lnTo>
                    <a:pt x="870" y="1022"/>
                  </a:lnTo>
                  <a:lnTo>
                    <a:pt x="866" y="1033"/>
                  </a:lnTo>
                  <a:lnTo>
                    <a:pt x="864" y="1041"/>
                  </a:lnTo>
                  <a:lnTo>
                    <a:pt x="861" y="1048"/>
                  </a:lnTo>
                  <a:lnTo>
                    <a:pt x="855" y="1059"/>
                  </a:lnTo>
                  <a:lnTo>
                    <a:pt x="848" y="1072"/>
                  </a:lnTo>
                  <a:lnTo>
                    <a:pt x="840" y="1085"/>
                  </a:lnTo>
                  <a:lnTo>
                    <a:pt x="833" y="1097"/>
                  </a:lnTo>
                  <a:lnTo>
                    <a:pt x="830" y="1105"/>
                  </a:lnTo>
                  <a:lnTo>
                    <a:pt x="827" y="1115"/>
                  </a:lnTo>
                  <a:lnTo>
                    <a:pt x="819" y="1126"/>
                  </a:lnTo>
                  <a:lnTo>
                    <a:pt x="809" y="1134"/>
                  </a:lnTo>
                  <a:lnTo>
                    <a:pt x="800" y="1140"/>
                  </a:lnTo>
                  <a:lnTo>
                    <a:pt x="792" y="1145"/>
                  </a:lnTo>
                  <a:lnTo>
                    <a:pt x="781" y="1155"/>
                  </a:lnTo>
                  <a:lnTo>
                    <a:pt x="762" y="1179"/>
                  </a:lnTo>
                  <a:lnTo>
                    <a:pt x="755" y="1189"/>
                  </a:lnTo>
                  <a:lnTo>
                    <a:pt x="749" y="1197"/>
                  </a:lnTo>
                  <a:lnTo>
                    <a:pt x="736" y="1216"/>
                  </a:lnTo>
                  <a:lnTo>
                    <a:pt x="730" y="1224"/>
                  </a:lnTo>
                  <a:lnTo>
                    <a:pt x="725" y="1229"/>
                  </a:lnTo>
                  <a:lnTo>
                    <a:pt x="722" y="1234"/>
                  </a:lnTo>
                  <a:lnTo>
                    <a:pt x="719" y="1242"/>
                  </a:lnTo>
                  <a:lnTo>
                    <a:pt x="716" y="1253"/>
                  </a:lnTo>
                  <a:lnTo>
                    <a:pt x="715" y="1264"/>
                  </a:lnTo>
                  <a:lnTo>
                    <a:pt x="716" y="1270"/>
                  </a:lnTo>
                  <a:lnTo>
                    <a:pt x="719" y="1277"/>
                  </a:lnTo>
                  <a:lnTo>
                    <a:pt x="725" y="1298"/>
                  </a:lnTo>
                  <a:lnTo>
                    <a:pt x="730" y="1308"/>
                  </a:lnTo>
                  <a:lnTo>
                    <a:pt x="738" y="1318"/>
                  </a:lnTo>
                  <a:lnTo>
                    <a:pt x="741" y="1327"/>
                  </a:lnTo>
                  <a:lnTo>
                    <a:pt x="740" y="1335"/>
                  </a:lnTo>
                  <a:lnTo>
                    <a:pt x="737" y="1344"/>
                  </a:lnTo>
                  <a:lnTo>
                    <a:pt x="738" y="1355"/>
                  </a:lnTo>
                  <a:lnTo>
                    <a:pt x="740" y="1368"/>
                  </a:lnTo>
                  <a:lnTo>
                    <a:pt x="740" y="1381"/>
                  </a:lnTo>
                  <a:lnTo>
                    <a:pt x="736" y="1393"/>
                  </a:lnTo>
                  <a:lnTo>
                    <a:pt x="727" y="1405"/>
                  </a:lnTo>
                  <a:lnTo>
                    <a:pt x="708" y="1425"/>
                  </a:lnTo>
                  <a:lnTo>
                    <a:pt x="699" y="1433"/>
                  </a:lnTo>
                  <a:lnTo>
                    <a:pt x="689" y="1442"/>
                  </a:lnTo>
                  <a:lnTo>
                    <a:pt x="681" y="1452"/>
                  </a:lnTo>
                  <a:lnTo>
                    <a:pt x="673" y="1464"/>
                  </a:lnTo>
                  <a:lnTo>
                    <a:pt x="667" y="1474"/>
                  </a:lnTo>
                  <a:lnTo>
                    <a:pt x="667" y="1482"/>
                  </a:lnTo>
                  <a:lnTo>
                    <a:pt x="669" y="1489"/>
                  </a:lnTo>
                  <a:lnTo>
                    <a:pt x="671" y="1499"/>
                  </a:lnTo>
                  <a:lnTo>
                    <a:pt x="674" y="1511"/>
                  </a:lnTo>
                  <a:lnTo>
                    <a:pt x="677" y="1520"/>
                  </a:lnTo>
                  <a:lnTo>
                    <a:pt x="677" y="1527"/>
                  </a:lnTo>
                  <a:lnTo>
                    <a:pt x="673" y="1531"/>
                  </a:lnTo>
                  <a:lnTo>
                    <a:pt x="665" y="1535"/>
                  </a:lnTo>
                  <a:lnTo>
                    <a:pt x="655" y="1538"/>
                  </a:lnTo>
                  <a:lnTo>
                    <a:pt x="645" y="1542"/>
                  </a:lnTo>
                  <a:lnTo>
                    <a:pt x="639" y="1545"/>
                  </a:lnTo>
                  <a:lnTo>
                    <a:pt x="636" y="1549"/>
                  </a:lnTo>
                  <a:lnTo>
                    <a:pt x="637" y="1555"/>
                  </a:lnTo>
                  <a:lnTo>
                    <a:pt x="639" y="1562"/>
                  </a:lnTo>
                  <a:lnTo>
                    <a:pt x="643" y="1570"/>
                  </a:lnTo>
                  <a:lnTo>
                    <a:pt x="644" y="1577"/>
                  </a:lnTo>
                  <a:lnTo>
                    <a:pt x="643" y="1585"/>
                  </a:lnTo>
                  <a:lnTo>
                    <a:pt x="637" y="1594"/>
                  </a:lnTo>
                  <a:lnTo>
                    <a:pt x="629" y="1604"/>
                  </a:lnTo>
                  <a:lnTo>
                    <a:pt x="622" y="1612"/>
                  </a:lnTo>
                  <a:lnTo>
                    <a:pt x="615" y="1619"/>
                  </a:lnTo>
                  <a:lnTo>
                    <a:pt x="607" y="1630"/>
                  </a:lnTo>
                  <a:lnTo>
                    <a:pt x="599" y="1642"/>
                  </a:lnTo>
                  <a:lnTo>
                    <a:pt x="588" y="1655"/>
                  </a:lnTo>
                  <a:lnTo>
                    <a:pt x="580" y="1663"/>
                  </a:lnTo>
                  <a:lnTo>
                    <a:pt x="569" y="1668"/>
                  </a:lnTo>
                  <a:lnTo>
                    <a:pt x="557" y="1671"/>
                  </a:lnTo>
                  <a:lnTo>
                    <a:pt x="543" y="1673"/>
                  </a:lnTo>
                  <a:lnTo>
                    <a:pt x="532" y="1671"/>
                  </a:lnTo>
                  <a:lnTo>
                    <a:pt x="521" y="1673"/>
                  </a:lnTo>
                  <a:lnTo>
                    <a:pt x="507" y="1677"/>
                  </a:lnTo>
                  <a:lnTo>
                    <a:pt x="496" y="1683"/>
                  </a:lnTo>
                  <a:lnTo>
                    <a:pt x="490" y="1689"/>
                  </a:lnTo>
                  <a:lnTo>
                    <a:pt x="483" y="1692"/>
                  </a:lnTo>
                  <a:lnTo>
                    <a:pt x="476" y="1692"/>
                  </a:lnTo>
                  <a:lnTo>
                    <a:pt x="466" y="1688"/>
                  </a:lnTo>
                  <a:lnTo>
                    <a:pt x="458" y="1681"/>
                  </a:lnTo>
                  <a:lnTo>
                    <a:pt x="454" y="1670"/>
                  </a:lnTo>
                  <a:lnTo>
                    <a:pt x="451" y="1645"/>
                  </a:lnTo>
                  <a:lnTo>
                    <a:pt x="450" y="1638"/>
                  </a:lnTo>
                  <a:lnTo>
                    <a:pt x="448" y="1636"/>
                  </a:lnTo>
                  <a:lnTo>
                    <a:pt x="448" y="1631"/>
                  </a:lnTo>
                  <a:lnTo>
                    <a:pt x="446" y="1623"/>
                  </a:lnTo>
                  <a:lnTo>
                    <a:pt x="442" y="1612"/>
                  </a:lnTo>
                  <a:lnTo>
                    <a:pt x="436" y="1603"/>
                  </a:lnTo>
                  <a:lnTo>
                    <a:pt x="428" y="1593"/>
                  </a:lnTo>
                  <a:lnTo>
                    <a:pt x="423" y="1582"/>
                  </a:lnTo>
                  <a:lnTo>
                    <a:pt x="417" y="1574"/>
                  </a:lnTo>
                  <a:lnTo>
                    <a:pt x="416" y="1567"/>
                  </a:lnTo>
                  <a:lnTo>
                    <a:pt x="418" y="1559"/>
                  </a:lnTo>
                  <a:lnTo>
                    <a:pt x="421" y="1549"/>
                  </a:lnTo>
                  <a:lnTo>
                    <a:pt x="425" y="1540"/>
                  </a:lnTo>
                  <a:lnTo>
                    <a:pt x="427" y="1530"/>
                  </a:lnTo>
                  <a:lnTo>
                    <a:pt x="423" y="1519"/>
                  </a:lnTo>
                  <a:lnTo>
                    <a:pt x="416" y="1508"/>
                  </a:lnTo>
                  <a:lnTo>
                    <a:pt x="407" y="1499"/>
                  </a:lnTo>
                  <a:lnTo>
                    <a:pt x="401" y="1490"/>
                  </a:lnTo>
                  <a:lnTo>
                    <a:pt x="397" y="1482"/>
                  </a:lnTo>
                  <a:lnTo>
                    <a:pt x="391" y="1470"/>
                  </a:lnTo>
                  <a:lnTo>
                    <a:pt x="384" y="1457"/>
                  </a:lnTo>
                  <a:lnTo>
                    <a:pt x="380" y="1449"/>
                  </a:lnTo>
                  <a:lnTo>
                    <a:pt x="376" y="1437"/>
                  </a:lnTo>
                  <a:lnTo>
                    <a:pt x="372" y="1419"/>
                  </a:lnTo>
                  <a:lnTo>
                    <a:pt x="372" y="1397"/>
                  </a:lnTo>
                  <a:lnTo>
                    <a:pt x="375" y="1379"/>
                  </a:lnTo>
                  <a:lnTo>
                    <a:pt x="380" y="1366"/>
                  </a:lnTo>
                  <a:lnTo>
                    <a:pt x="386" y="1356"/>
                  </a:lnTo>
                  <a:lnTo>
                    <a:pt x="392" y="1349"/>
                  </a:lnTo>
                  <a:lnTo>
                    <a:pt x="398" y="1341"/>
                  </a:lnTo>
                  <a:lnTo>
                    <a:pt x="397" y="1330"/>
                  </a:lnTo>
                  <a:lnTo>
                    <a:pt x="390" y="1316"/>
                  </a:lnTo>
                  <a:lnTo>
                    <a:pt x="387" y="1307"/>
                  </a:lnTo>
                  <a:lnTo>
                    <a:pt x="387" y="1274"/>
                  </a:lnTo>
                  <a:lnTo>
                    <a:pt x="386" y="1267"/>
                  </a:lnTo>
                  <a:lnTo>
                    <a:pt x="381" y="1257"/>
                  </a:lnTo>
                  <a:lnTo>
                    <a:pt x="371" y="1224"/>
                  </a:lnTo>
                  <a:lnTo>
                    <a:pt x="364" y="1209"/>
                  </a:lnTo>
                  <a:lnTo>
                    <a:pt x="357" y="1200"/>
                  </a:lnTo>
                  <a:lnTo>
                    <a:pt x="350" y="1196"/>
                  </a:lnTo>
                  <a:lnTo>
                    <a:pt x="343" y="1193"/>
                  </a:lnTo>
                  <a:lnTo>
                    <a:pt x="339" y="1190"/>
                  </a:lnTo>
                  <a:lnTo>
                    <a:pt x="338" y="1183"/>
                  </a:lnTo>
                  <a:lnTo>
                    <a:pt x="339" y="1175"/>
                  </a:lnTo>
                  <a:lnTo>
                    <a:pt x="342" y="1161"/>
                  </a:lnTo>
                  <a:lnTo>
                    <a:pt x="345" y="1137"/>
                  </a:lnTo>
                  <a:lnTo>
                    <a:pt x="350" y="1127"/>
                  </a:lnTo>
                  <a:lnTo>
                    <a:pt x="354" y="1119"/>
                  </a:lnTo>
                  <a:lnTo>
                    <a:pt x="356" y="1112"/>
                  </a:lnTo>
                  <a:lnTo>
                    <a:pt x="351" y="1107"/>
                  </a:lnTo>
                  <a:lnTo>
                    <a:pt x="339" y="1098"/>
                  </a:lnTo>
                  <a:lnTo>
                    <a:pt x="335" y="1094"/>
                  </a:lnTo>
                  <a:lnTo>
                    <a:pt x="334" y="1094"/>
                  </a:lnTo>
                  <a:lnTo>
                    <a:pt x="332" y="1093"/>
                  </a:lnTo>
                  <a:lnTo>
                    <a:pt x="331" y="1094"/>
                  </a:lnTo>
                  <a:lnTo>
                    <a:pt x="328" y="1096"/>
                  </a:lnTo>
                  <a:lnTo>
                    <a:pt x="325" y="1098"/>
                  </a:lnTo>
                  <a:lnTo>
                    <a:pt x="317" y="1104"/>
                  </a:lnTo>
                  <a:lnTo>
                    <a:pt x="310" y="1108"/>
                  </a:lnTo>
                  <a:lnTo>
                    <a:pt x="302" y="1108"/>
                  </a:lnTo>
                  <a:lnTo>
                    <a:pt x="295" y="1104"/>
                  </a:lnTo>
                  <a:lnTo>
                    <a:pt x="291" y="1096"/>
                  </a:lnTo>
                  <a:lnTo>
                    <a:pt x="289" y="1087"/>
                  </a:lnTo>
                  <a:lnTo>
                    <a:pt x="284" y="1079"/>
                  </a:lnTo>
                  <a:lnTo>
                    <a:pt x="276" y="1071"/>
                  </a:lnTo>
                  <a:lnTo>
                    <a:pt x="265" y="1066"/>
                  </a:lnTo>
                  <a:lnTo>
                    <a:pt x="252" y="1064"/>
                  </a:lnTo>
                  <a:lnTo>
                    <a:pt x="241" y="1066"/>
                  </a:lnTo>
                  <a:lnTo>
                    <a:pt x="234" y="1067"/>
                  </a:lnTo>
                  <a:lnTo>
                    <a:pt x="230" y="1071"/>
                  </a:lnTo>
                  <a:lnTo>
                    <a:pt x="223" y="1079"/>
                  </a:lnTo>
                  <a:lnTo>
                    <a:pt x="215" y="1087"/>
                  </a:lnTo>
                  <a:lnTo>
                    <a:pt x="204" y="1093"/>
                  </a:lnTo>
                  <a:lnTo>
                    <a:pt x="190" y="1094"/>
                  </a:lnTo>
                  <a:lnTo>
                    <a:pt x="163" y="1092"/>
                  </a:lnTo>
                  <a:lnTo>
                    <a:pt x="152" y="1092"/>
                  </a:lnTo>
                  <a:lnTo>
                    <a:pt x="142" y="1093"/>
                  </a:lnTo>
                  <a:lnTo>
                    <a:pt x="135" y="1097"/>
                  </a:lnTo>
                  <a:lnTo>
                    <a:pt x="129" y="1111"/>
                  </a:lnTo>
                  <a:lnTo>
                    <a:pt x="127" y="1112"/>
                  </a:lnTo>
                  <a:lnTo>
                    <a:pt x="124" y="1112"/>
                  </a:lnTo>
                  <a:lnTo>
                    <a:pt x="122" y="1111"/>
                  </a:lnTo>
                  <a:lnTo>
                    <a:pt x="118" y="1108"/>
                  </a:lnTo>
                  <a:lnTo>
                    <a:pt x="103" y="1093"/>
                  </a:lnTo>
                  <a:lnTo>
                    <a:pt x="94" y="1086"/>
                  </a:lnTo>
                  <a:lnTo>
                    <a:pt x="90" y="1081"/>
                  </a:lnTo>
                  <a:lnTo>
                    <a:pt x="88" y="1078"/>
                  </a:lnTo>
                  <a:lnTo>
                    <a:pt x="86" y="1075"/>
                  </a:lnTo>
                  <a:lnTo>
                    <a:pt x="82" y="1068"/>
                  </a:lnTo>
                  <a:lnTo>
                    <a:pt x="78" y="1059"/>
                  </a:lnTo>
                  <a:lnTo>
                    <a:pt x="72" y="1046"/>
                  </a:lnTo>
                  <a:lnTo>
                    <a:pt x="64" y="1027"/>
                  </a:lnTo>
                  <a:lnTo>
                    <a:pt x="57" y="1019"/>
                  </a:lnTo>
                  <a:lnTo>
                    <a:pt x="48" y="1012"/>
                  </a:lnTo>
                  <a:lnTo>
                    <a:pt x="36" y="1007"/>
                  </a:lnTo>
                  <a:lnTo>
                    <a:pt x="21" y="1000"/>
                  </a:lnTo>
                  <a:lnTo>
                    <a:pt x="12" y="993"/>
                  </a:lnTo>
                  <a:lnTo>
                    <a:pt x="8" y="986"/>
                  </a:lnTo>
                  <a:lnTo>
                    <a:pt x="8" y="979"/>
                  </a:lnTo>
                  <a:lnTo>
                    <a:pt x="10" y="971"/>
                  </a:lnTo>
                  <a:lnTo>
                    <a:pt x="10" y="963"/>
                  </a:lnTo>
                  <a:lnTo>
                    <a:pt x="8" y="957"/>
                  </a:lnTo>
                  <a:lnTo>
                    <a:pt x="5" y="953"/>
                  </a:lnTo>
                  <a:lnTo>
                    <a:pt x="4" y="950"/>
                  </a:lnTo>
                  <a:lnTo>
                    <a:pt x="0" y="946"/>
                  </a:lnTo>
                  <a:lnTo>
                    <a:pt x="0" y="945"/>
                  </a:lnTo>
                  <a:lnTo>
                    <a:pt x="1" y="944"/>
                  </a:lnTo>
                  <a:lnTo>
                    <a:pt x="4" y="942"/>
                  </a:lnTo>
                  <a:lnTo>
                    <a:pt x="11" y="929"/>
                  </a:lnTo>
                  <a:lnTo>
                    <a:pt x="18" y="916"/>
                  </a:lnTo>
                  <a:lnTo>
                    <a:pt x="23" y="902"/>
                  </a:lnTo>
                  <a:lnTo>
                    <a:pt x="25" y="890"/>
                  </a:lnTo>
                  <a:lnTo>
                    <a:pt x="22" y="878"/>
                  </a:lnTo>
                  <a:lnTo>
                    <a:pt x="21" y="870"/>
                  </a:lnTo>
                  <a:lnTo>
                    <a:pt x="18" y="860"/>
                  </a:lnTo>
                  <a:lnTo>
                    <a:pt x="14" y="850"/>
                  </a:lnTo>
                  <a:lnTo>
                    <a:pt x="14" y="839"/>
                  </a:lnTo>
                  <a:lnTo>
                    <a:pt x="18" y="827"/>
                  </a:lnTo>
                  <a:lnTo>
                    <a:pt x="23" y="815"/>
                  </a:lnTo>
                  <a:lnTo>
                    <a:pt x="29" y="800"/>
                  </a:lnTo>
                  <a:lnTo>
                    <a:pt x="38" y="771"/>
                  </a:lnTo>
                  <a:lnTo>
                    <a:pt x="44" y="761"/>
                  </a:lnTo>
                  <a:lnTo>
                    <a:pt x="53" y="753"/>
                  </a:lnTo>
                  <a:lnTo>
                    <a:pt x="66" y="746"/>
                  </a:lnTo>
                  <a:lnTo>
                    <a:pt x="90" y="734"/>
                  </a:lnTo>
                  <a:lnTo>
                    <a:pt x="96" y="728"/>
                  </a:lnTo>
                  <a:lnTo>
                    <a:pt x="97" y="722"/>
                  </a:lnTo>
                  <a:lnTo>
                    <a:pt x="98" y="713"/>
                  </a:lnTo>
                  <a:lnTo>
                    <a:pt x="98" y="702"/>
                  </a:lnTo>
                  <a:lnTo>
                    <a:pt x="101" y="691"/>
                  </a:lnTo>
                  <a:lnTo>
                    <a:pt x="107" y="679"/>
                  </a:lnTo>
                  <a:lnTo>
                    <a:pt x="112" y="671"/>
                  </a:lnTo>
                  <a:lnTo>
                    <a:pt x="118" y="665"/>
                  </a:lnTo>
                  <a:lnTo>
                    <a:pt x="120" y="664"/>
                  </a:lnTo>
                  <a:lnTo>
                    <a:pt x="124" y="661"/>
                  </a:lnTo>
                  <a:lnTo>
                    <a:pt x="130" y="656"/>
                  </a:lnTo>
                  <a:lnTo>
                    <a:pt x="138" y="649"/>
                  </a:lnTo>
                  <a:lnTo>
                    <a:pt x="148" y="642"/>
                  </a:lnTo>
                  <a:lnTo>
                    <a:pt x="155" y="639"/>
                  </a:lnTo>
                  <a:lnTo>
                    <a:pt x="164" y="639"/>
                  </a:lnTo>
                  <a:lnTo>
                    <a:pt x="172" y="641"/>
                  </a:lnTo>
                  <a:lnTo>
                    <a:pt x="185" y="641"/>
                  </a:lnTo>
                  <a:lnTo>
                    <a:pt x="190" y="638"/>
                  </a:lnTo>
                  <a:lnTo>
                    <a:pt x="198" y="635"/>
                  </a:lnTo>
                  <a:lnTo>
                    <a:pt x="208" y="631"/>
                  </a:lnTo>
                  <a:lnTo>
                    <a:pt x="224" y="623"/>
                  </a:lnTo>
                  <a:lnTo>
                    <a:pt x="234" y="619"/>
                  </a:lnTo>
                  <a:lnTo>
                    <a:pt x="246" y="613"/>
                  </a:lnTo>
                  <a:lnTo>
                    <a:pt x="256" y="611"/>
                  </a:lnTo>
                  <a:lnTo>
                    <a:pt x="261" y="609"/>
                  </a:lnTo>
                  <a:lnTo>
                    <a:pt x="308" y="609"/>
                  </a:lnTo>
                  <a:lnTo>
                    <a:pt x="320" y="608"/>
                  </a:lnTo>
                  <a:lnTo>
                    <a:pt x="327" y="607"/>
                  </a:lnTo>
                  <a:lnTo>
                    <a:pt x="332" y="605"/>
                  </a:lnTo>
                  <a:lnTo>
                    <a:pt x="340" y="604"/>
                  </a:lnTo>
                  <a:lnTo>
                    <a:pt x="350" y="604"/>
                  </a:lnTo>
                  <a:lnTo>
                    <a:pt x="358" y="607"/>
                  </a:lnTo>
                  <a:lnTo>
                    <a:pt x="366" y="613"/>
                  </a:lnTo>
                  <a:lnTo>
                    <a:pt x="372" y="626"/>
                  </a:lnTo>
                  <a:lnTo>
                    <a:pt x="375" y="637"/>
                  </a:lnTo>
                  <a:lnTo>
                    <a:pt x="373" y="642"/>
                  </a:lnTo>
                  <a:lnTo>
                    <a:pt x="369" y="645"/>
                  </a:lnTo>
                  <a:lnTo>
                    <a:pt x="364" y="646"/>
                  </a:lnTo>
                  <a:lnTo>
                    <a:pt x="358" y="646"/>
                  </a:lnTo>
                  <a:lnTo>
                    <a:pt x="354" y="648"/>
                  </a:lnTo>
                  <a:lnTo>
                    <a:pt x="351" y="650"/>
                  </a:lnTo>
                  <a:lnTo>
                    <a:pt x="350" y="653"/>
                  </a:lnTo>
                  <a:lnTo>
                    <a:pt x="351" y="656"/>
                  </a:lnTo>
                  <a:lnTo>
                    <a:pt x="353" y="657"/>
                  </a:lnTo>
                  <a:lnTo>
                    <a:pt x="354" y="660"/>
                  </a:lnTo>
                  <a:lnTo>
                    <a:pt x="357" y="663"/>
                  </a:lnTo>
                  <a:lnTo>
                    <a:pt x="360" y="664"/>
                  </a:lnTo>
                  <a:lnTo>
                    <a:pt x="361" y="664"/>
                  </a:lnTo>
                  <a:lnTo>
                    <a:pt x="366" y="667"/>
                  </a:lnTo>
                  <a:lnTo>
                    <a:pt x="373" y="672"/>
                  </a:lnTo>
                  <a:lnTo>
                    <a:pt x="381" y="678"/>
                  </a:lnTo>
                  <a:lnTo>
                    <a:pt x="388" y="681"/>
                  </a:lnTo>
                  <a:lnTo>
                    <a:pt x="395" y="682"/>
                  </a:lnTo>
                  <a:lnTo>
                    <a:pt x="403" y="685"/>
                  </a:lnTo>
                  <a:lnTo>
                    <a:pt x="414" y="690"/>
                  </a:lnTo>
                  <a:lnTo>
                    <a:pt x="416" y="691"/>
                  </a:lnTo>
                  <a:lnTo>
                    <a:pt x="421" y="696"/>
                  </a:lnTo>
                  <a:lnTo>
                    <a:pt x="428" y="701"/>
                  </a:lnTo>
                  <a:lnTo>
                    <a:pt x="435" y="705"/>
                  </a:lnTo>
                  <a:lnTo>
                    <a:pt x="448" y="708"/>
                  </a:lnTo>
                  <a:lnTo>
                    <a:pt x="455" y="712"/>
                  </a:lnTo>
                  <a:lnTo>
                    <a:pt x="464" y="716"/>
                  </a:lnTo>
                  <a:lnTo>
                    <a:pt x="472" y="717"/>
                  </a:lnTo>
                  <a:lnTo>
                    <a:pt x="479" y="713"/>
                  </a:lnTo>
                  <a:lnTo>
                    <a:pt x="495" y="685"/>
                  </a:lnTo>
                  <a:lnTo>
                    <a:pt x="500" y="678"/>
                  </a:lnTo>
                  <a:lnTo>
                    <a:pt x="506" y="676"/>
                  </a:lnTo>
                  <a:lnTo>
                    <a:pt x="517" y="681"/>
                  </a:lnTo>
                  <a:lnTo>
                    <a:pt x="529" y="687"/>
                  </a:lnTo>
                  <a:lnTo>
                    <a:pt x="541" y="690"/>
                  </a:lnTo>
                  <a:lnTo>
                    <a:pt x="581" y="690"/>
                  </a:lnTo>
                  <a:lnTo>
                    <a:pt x="587" y="693"/>
                  </a:lnTo>
                  <a:lnTo>
                    <a:pt x="585" y="697"/>
                  </a:lnTo>
                  <a:lnTo>
                    <a:pt x="581" y="704"/>
                  </a:lnTo>
                  <a:lnTo>
                    <a:pt x="573" y="711"/>
                  </a:lnTo>
                  <a:lnTo>
                    <a:pt x="561" y="723"/>
                  </a:lnTo>
                  <a:lnTo>
                    <a:pt x="559" y="726"/>
                  </a:lnTo>
                  <a:lnTo>
                    <a:pt x="562" y="728"/>
                  </a:lnTo>
                  <a:lnTo>
                    <a:pt x="563" y="728"/>
                  </a:lnTo>
                  <a:lnTo>
                    <a:pt x="566" y="727"/>
                  </a:lnTo>
                  <a:lnTo>
                    <a:pt x="573" y="720"/>
                  </a:lnTo>
                  <a:lnTo>
                    <a:pt x="577" y="715"/>
                  </a:lnTo>
                  <a:lnTo>
                    <a:pt x="587" y="707"/>
                  </a:lnTo>
                  <a:lnTo>
                    <a:pt x="596" y="701"/>
                  </a:lnTo>
                  <a:lnTo>
                    <a:pt x="606" y="698"/>
                  </a:lnTo>
                  <a:lnTo>
                    <a:pt x="617" y="696"/>
                  </a:lnTo>
                  <a:lnTo>
                    <a:pt x="621" y="696"/>
                  </a:lnTo>
                  <a:lnTo>
                    <a:pt x="626" y="698"/>
                  </a:lnTo>
                  <a:lnTo>
                    <a:pt x="629" y="701"/>
                  </a:lnTo>
                  <a:lnTo>
                    <a:pt x="632" y="705"/>
                  </a:lnTo>
                  <a:lnTo>
                    <a:pt x="634" y="704"/>
                  </a:lnTo>
                  <a:lnTo>
                    <a:pt x="648" y="704"/>
                  </a:lnTo>
                  <a:lnTo>
                    <a:pt x="651" y="702"/>
                  </a:lnTo>
                  <a:lnTo>
                    <a:pt x="655" y="694"/>
                  </a:lnTo>
                  <a:lnTo>
                    <a:pt x="658" y="690"/>
                  </a:lnTo>
                  <a:lnTo>
                    <a:pt x="662" y="685"/>
                  </a:lnTo>
                  <a:lnTo>
                    <a:pt x="669" y="672"/>
                  </a:lnTo>
                  <a:lnTo>
                    <a:pt x="673" y="659"/>
                  </a:lnTo>
                  <a:lnTo>
                    <a:pt x="675" y="644"/>
                  </a:lnTo>
                  <a:lnTo>
                    <a:pt x="677" y="630"/>
                  </a:lnTo>
                  <a:lnTo>
                    <a:pt x="677" y="622"/>
                  </a:lnTo>
                  <a:lnTo>
                    <a:pt x="675" y="620"/>
                  </a:lnTo>
                  <a:lnTo>
                    <a:pt x="673" y="619"/>
                  </a:lnTo>
                  <a:lnTo>
                    <a:pt x="671" y="619"/>
                  </a:lnTo>
                  <a:lnTo>
                    <a:pt x="669" y="620"/>
                  </a:lnTo>
                  <a:lnTo>
                    <a:pt x="666" y="620"/>
                  </a:lnTo>
                  <a:lnTo>
                    <a:pt x="660" y="623"/>
                  </a:lnTo>
                  <a:lnTo>
                    <a:pt x="641" y="628"/>
                  </a:lnTo>
                  <a:lnTo>
                    <a:pt x="634" y="628"/>
                  </a:lnTo>
                  <a:lnTo>
                    <a:pt x="629" y="627"/>
                  </a:lnTo>
                  <a:lnTo>
                    <a:pt x="622" y="624"/>
                  </a:lnTo>
                  <a:lnTo>
                    <a:pt x="614" y="623"/>
                  </a:lnTo>
                  <a:lnTo>
                    <a:pt x="606" y="626"/>
                  </a:lnTo>
                  <a:lnTo>
                    <a:pt x="598" y="626"/>
                  </a:lnTo>
                  <a:lnTo>
                    <a:pt x="589" y="623"/>
                  </a:lnTo>
                  <a:lnTo>
                    <a:pt x="578" y="615"/>
                  </a:lnTo>
                  <a:lnTo>
                    <a:pt x="569" y="609"/>
                  </a:lnTo>
                  <a:lnTo>
                    <a:pt x="561" y="604"/>
                  </a:lnTo>
                  <a:lnTo>
                    <a:pt x="557" y="600"/>
                  </a:lnTo>
                  <a:lnTo>
                    <a:pt x="555" y="594"/>
                  </a:lnTo>
                  <a:lnTo>
                    <a:pt x="555" y="574"/>
                  </a:lnTo>
                  <a:lnTo>
                    <a:pt x="554" y="564"/>
                  </a:lnTo>
                  <a:lnTo>
                    <a:pt x="552" y="557"/>
                  </a:lnTo>
                  <a:lnTo>
                    <a:pt x="550" y="554"/>
                  </a:lnTo>
                  <a:lnTo>
                    <a:pt x="544" y="554"/>
                  </a:lnTo>
                  <a:lnTo>
                    <a:pt x="540" y="556"/>
                  </a:lnTo>
                  <a:lnTo>
                    <a:pt x="535" y="561"/>
                  </a:lnTo>
                  <a:lnTo>
                    <a:pt x="532" y="563"/>
                  </a:lnTo>
                  <a:lnTo>
                    <a:pt x="529" y="565"/>
                  </a:lnTo>
                  <a:lnTo>
                    <a:pt x="525" y="567"/>
                  </a:lnTo>
                  <a:lnTo>
                    <a:pt x="522" y="570"/>
                  </a:lnTo>
                  <a:lnTo>
                    <a:pt x="518" y="571"/>
                  </a:lnTo>
                  <a:lnTo>
                    <a:pt x="517" y="572"/>
                  </a:lnTo>
                  <a:lnTo>
                    <a:pt x="515" y="575"/>
                  </a:lnTo>
                  <a:lnTo>
                    <a:pt x="521" y="580"/>
                  </a:lnTo>
                  <a:lnTo>
                    <a:pt x="528" y="585"/>
                  </a:lnTo>
                  <a:lnTo>
                    <a:pt x="532" y="591"/>
                  </a:lnTo>
                  <a:lnTo>
                    <a:pt x="533" y="598"/>
                  </a:lnTo>
                  <a:lnTo>
                    <a:pt x="532" y="602"/>
                  </a:lnTo>
                  <a:lnTo>
                    <a:pt x="529" y="607"/>
                  </a:lnTo>
                  <a:lnTo>
                    <a:pt x="526" y="609"/>
                  </a:lnTo>
                  <a:lnTo>
                    <a:pt x="524" y="611"/>
                  </a:lnTo>
                  <a:lnTo>
                    <a:pt x="520" y="613"/>
                  </a:lnTo>
                  <a:lnTo>
                    <a:pt x="513" y="620"/>
                  </a:lnTo>
                  <a:lnTo>
                    <a:pt x="499" y="631"/>
                  </a:lnTo>
                  <a:lnTo>
                    <a:pt x="492" y="635"/>
                  </a:lnTo>
                  <a:lnTo>
                    <a:pt x="490" y="634"/>
                  </a:lnTo>
                  <a:lnTo>
                    <a:pt x="487" y="627"/>
                  </a:lnTo>
                  <a:lnTo>
                    <a:pt x="485" y="615"/>
                  </a:lnTo>
                  <a:lnTo>
                    <a:pt x="484" y="601"/>
                  </a:lnTo>
                  <a:lnTo>
                    <a:pt x="483" y="589"/>
                  </a:lnTo>
                  <a:lnTo>
                    <a:pt x="481" y="582"/>
                  </a:lnTo>
                  <a:lnTo>
                    <a:pt x="476" y="575"/>
                  </a:lnTo>
                  <a:lnTo>
                    <a:pt x="469" y="564"/>
                  </a:lnTo>
                  <a:lnTo>
                    <a:pt x="465" y="553"/>
                  </a:lnTo>
                  <a:lnTo>
                    <a:pt x="459" y="543"/>
                  </a:lnTo>
                  <a:lnTo>
                    <a:pt x="450" y="537"/>
                  </a:lnTo>
                  <a:lnTo>
                    <a:pt x="435" y="522"/>
                  </a:lnTo>
                  <a:lnTo>
                    <a:pt x="424" y="513"/>
                  </a:lnTo>
                  <a:lnTo>
                    <a:pt x="413" y="504"/>
                  </a:lnTo>
                  <a:lnTo>
                    <a:pt x="405" y="496"/>
                  </a:lnTo>
                  <a:lnTo>
                    <a:pt x="398" y="490"/>
                  </a:lnTo>
                  <a:lnTo>
                    <a:pt x="392" y="486"/>
                  </a:lnTo>
                  <a:lnTo>
                    <a:pt x="386" y="485"/>
                  </a:lnTo>
                  <a:lnTo>
                    <a:pt x="381" y="485"/>
                  </a:lnTo>
                  <a:lnTo>
                    <a:pt x="380" y="490"/>
                  </a:lnTo>
                  <a:lnTo>
                    <a:pt x="381" y="498"/>
                  </a:lnTo>
                  <a:lnTo>
                    <a:pt x="388" y="505"/>
                  </a:lnTo>
                  <a:lnTo>
                    <a:pt x="395" y="511"/>
                  </a:lnTo>
                  <a:lnTo>
                    <a:pt x="401" y="519"/>
                  </a:lnTo>
                  <a:lnTo>
                    <a:pt x="409" y="530"/>
                  </a:lnTo>
                  <a:lnTo>
                    <a:pt x="420" y="538"/>
                  </a:lnTo>
                  <a:lnTo>
                    <a:pt x="429" y="543"/>
                  </a:lnTo>
                  <a:lnTo>
                    <a:pt x="435" y="546"/>
                  </a:lnTo>
                  <a:lnTo>
                    <a:pt x="448" y="557"/>
                  </a:lnTo>
                  <a:lnTo>
                    <a:pt x="454" y="561"/>
                  </a:lnTo>
                  <a:lnTo>
                    <a:pt x="457" y="563"/>
                  </a:lnTo>
                  <a:lnTo>
                    <a:pt x="454" y="564"/>
                  </a:lnTo>
                  <a:lnTo>
                    <a:pt x="451" y="564"/>
                  </a:lnTo>
                  <a:lnTo>
                    <a:pt x="448" y="565"/>
                  </a:lnTo>
                  <a:lnTo>
                    <a:pt x="440" y="565"/>
                  </a:lnTo>
                  <a:lnTo>
                    <a:pt x="439" y="567"/>
                  </a:lnTo>
                  <a:lnTo>
                    <a:pt x="439" y="572"/>
                  </a:lnTo>
                  <a:lnTo>
                    <a:pt x="440" y="579"/>
                  </a:lnTo>
                  <a:lnTo>
                    <a:pt x="443" y="589"/>
                  </a:lnTo>
                  <a:lnTo>
                    <a:pt x="444" y="596"/>
                  </a:lnTo>
                  <a:lnTo>
                    <a:pt x="444" y="602"/>
                  </a:lnTo>
                  <a:lnTo>
                    <a:pt x="442" y="605"/>
                  </a:lnTo>
                  <a:lnTo>
                    <a:pt x="440" y="605"/>
                  </a:lnTo>
                  <a:lnTo>
                    <a:pt x="438" y="604"/>
                  </a:lnTo>
                  <a:lnTo>
                    <a:pt x="435" y="601"/>
                  </a:lnTo>
                  <a:lnTo>
                    <a:pt x="433" y="598"/>
                  </a:lnTo>
                  <a:lnTo>
                    <a:pt x="431" y="596"/>
                  </a:lnTo>
                  <a:lnTo>
                    <a:pt x="429" y="591"/>
                  </a:lnTo>
                  <a:lnTo>
                    <a:pt x="428" y="589"/>
                  </a:lnTo>
                  <a:lnTo>
                    <a:pt x="420" y="570"/>
                  </a:lnTo>
                  <a:lnTo>
                    <a:pt x="416" y="563"/>
                  </a:lnTo>
                  <a:lnTo>
                    <a:pt x="402" y="556"/>
                  </a:lnTo>
                  <a:lnTo>
                    <a:pt x="392" y="553"/>
                  </a:lnTo>
                  <a:lnTo>
                    <a:pt x="379" y="546"/>
                  </a:lnTo>
                  <a:lnTo>
                    <a:pt x="373" y="542"/>
                  </a:lnTo>
                  <a:lnTo>
                    <a:pt x="365" y="535"/>
                  </a:lnTo>
                  <a:lnTo>
                    <a:pt x="358" y="527"/>
                  </a:lnTo>
                  <a:lnTo>
                    <a:pt x="354" y="519"/>
                  </a:lnTo>
                  <a:lnTo>
                    <a:pt x="350" y="512"/>
                  </a:lnTo>
                  <a:lnTo>
                    <a:pt x="343" y="509"/>
                  </a:lnTo>
                  <a:lnTo>
                    <a:pt x="336" y="508"/>
                  </a:lnTo>
                  <a:lnTo>
                    <a:pt x="331" y="508"/>
                  </a:lnTo>
                  <a:lnTo>
                    <a:pt x="325" y="512"/>
                  </a:lnTo>
                  <a:lnTo>
                    <a:pt x="319" y="517"/>
                  </a:lnTo>
                  <a:lnTo>
                    <a:pt x="310" y="523"/>
                  </a:lnTo>
                  <a:lnTo>
                    <a:pt x="304" y="526"/>
                  </a:lnTo>
                  <a:lnTo>
                    <a:pt x="294" y="524"/>
                  </a:lnTo>
                  <a:lnTo>
                    <a:pt x="284" y="520"/>
                  </a:lnTo>
                  <a:lnTo>
                    <a:pt x="275" y="517"/>
                  </a:lnTo>
                  <a:lnTo>
                    <a:pt x="269" y="520"/>
                  </a:lnTo>
                  <a:lnTo>
                    <a:pt x="267" y="526"/>
                  </a:lnTo>
                  <a:lnTo>
                    <a:pt x="264" y="535"/>
                  </a:lnTo>
                  <a:lnTo>
                    <a:pt x="263" y="543"/>
                  </a:lnTo>
                  <a:lnTo>
                    <a:pt x="258" y="549"/>
                  </a:lnTo>
                  <a:lnTo>
                    <a:pt x="252" y="550"/>
                  </a:lnTo>
                  <a:lnTo>
                    <a:pt x="243" y="552"/>
                  </a:lnTo>
                  <a:lnTo>
                    <a:pt x="238" y="556"/>
                  </a:lnTo>
                  <a:lnTo>
                    <a:pt x="231" y="563"/>
                  </a:lnTo>
                  <a:lnTo>
                    <a:pt x="224" y="568"/>
                  </a:lnTo>
                  <a:lnTo>
                    <a:pt x="220" y="575"/>
                  </a:lnTo>
                  <a:lnTo>
                    <a:pt x="220" y="580"/>
                  </a:lnTo>
                  <a:lnTo>
                    <a:pt x="223" y="586"/>
                  </a:lnTo>
                  <a:lnTo>
                    <a:pt x="224" y="587"/>
                  </a:lnTo>
                  <a:lnTo>
                    <a:pt x="224" y="591"/>
                  </a:lnTo>
                  <a:lnTo>
                    <a:pt x="222" y="593"/>
                  </a:lnTo>
                  <a:lnTo>
                    <a:pt x="219" y="596"/>
                  </a:lnTo>
                  <a:lnTo>
                    <a:pt x="212" y="601"/>
                  </a:lnTo>
                  <a:lnTo>
                    <a:pt x="206" y="608"/>
                  </a:lnTo>
                  <a:lnTo>
                    <a:pt x="201" y="613"/>
                  </a:lnTo>
                  <a:lnTo>
                    <a:pt x="194" y="616"/>
                  </a:lnTo>
                  <a:lnTo>
                    <a:pt x="185" y="617"/>
                  </a:lnTo>
                  <a:lnTo>
                    <a:pt x="174" y="619"/>
                  </a:lnTo>
                  <a:lnTo>
                    <a:pt x="167" y="617"/>
                  </a:lnTo>
                  <a:lnTo>
                    <a:pt x="164" y="617"/>
                  </a:lnTo>
                  <a:lnTo>
                    <a:pt x="160" y="622"/>
                  </a:lnTo>
                  <a:lnTo>
                    <a:pt x="157" y="630"/>
                  </a:lnTo>
                  <a:lnTo>
                    <a:pt x="155" y="633"/>
                  </a:lnTo>
                  <a:lnTo>
                    <a:pt x="153" y="635"/>
                  </a:lnTo>
                  <a:lnTo>
                    <a:pt x="152" y="635"/>
                  </a:lnTo>
                  <a:lnTo>
                    <a:pt x="148" y="631"/>
                  </a:lnTo>
                  <a:lnTo>
                    <a:pt x="146" y="627"/>
                  </a:lnTo>
                  <a:lnTo>
                    <a:pt x="144" y="624"/>
                  </a:lnTo>
                  <a:lnTo>
                    <a:pt x="142" y="620"/>
                  </a:lnTo>
                  <a:lnTo>
                    <a:pt x="139" y="617"/>
                  </a:lnTo>
                  <a:lnTo>
                    <a:pt x="134" y="615"/>
                  </a:lnTo>
                  <a:lnTo>
                    <a:pt x="127" y="613"/>
                  </a:lnTo>
                  <a:lnTo>
                    <a:pt x="120" y="615"/>
                  </a:lnTo>
                  <a:lnTo>
                    <a:pt x="116" y="615"/>
                  </a:lnTo>
                  <a:lnTo>
                    <a:pt x="113" y="613"/>
                  </a:lnTo>
                  <a:lnTo>
                    <a:pt x="112" y="611"/>
                  </a:lnTo>
                  <a:lnTo>
                    <a:pt x="107" y="602"/>
                  </a:lnTo>
                  <a:lnTo>
                    <a:pt x="105" y="600"/>
                  </a:lnTo>
                  <a:lnTo>
                    <a:pt x="100" y="594"/>
                  </a:lnTo>
                  <a:lnTo>
                    <a:pt x="98" y="590"/>
                  </a:lnTo>
                  <a:lnTo>
                    <a:pt x="98" y="582"/>
                  </a:lnTo>
                  <a:lnTo>
                    <a:pt x="100" y="579"/>
                  </a:lnTo>
                  <a:lnTo>
                    <a:pt x="103" y="576"/>
                  </a:lnTo>
                  <a:lnTo>
                    <a:pt x="107" y="571"/>
                  </a:lnTo>
                  <a:lnTo>
                    <a:pt x="108" y="564"/>
                  </a:lnTo>
                  <a:lnTo>
                    <a:pt x="107" y="554"/>
                  </a:lnTo>
                  <a:lnTo>
                    <a:pt x="105" y="546"/>
                  </a:lnTo>
                  <a:lnTo>
                    <a:pt x="105" y="526"/>
                  </a:lnTo>
                  <a:lnTo>
                    <a:pt x="108" y="517"/>
                  </a:lnTo>
                  <a:lnTo>
                    <a:pt x="112" y="512"/>
                  </a:lnTo>
                  <a:lnTo>
                    <a:pt x="123" y="511"/>
                  </a:lnTo>
                  <a:lnTo>
                    <a:pt x="137" y="511"/>
                  </a:lnTo>
                  <a:lnTo>
                    <a:pt x="150" y="512"/>
                  </a:lnTo>
                  <a:lnTo>
                    <a:pt x="171" y="512"/>
                  </a:lnTo>
                  <a:lnTo>
                    <a:pt x="180" y="513"/>
                  </a:lnTo>
                  <a:lnTo>
                    <a:pt x="197" y="513"/>
                  </a:lnTo>
                  <a:lnTo>
                    <a:pt x="201" y="509"/>
                  </a:lnTo>
                  <a:lnTo>
                    <a:pt x="206" y="491"/>
                  </a:lnTo>
                  <a:lnTo>
                    <a:pt x="208" y="474"/>
                  </a:lnTo>
                  <a:lnTo>
                    <a:pt x="204" y="465"/>
                  </a:lnTo>
                  <a:lnTo>
                    <a:pt x="194" y="459"/>
                  </a:lnTo>
                  <a:lnTo>
                    <a:pt x="182" y="453"/>
                  </a:lnTo>
                  <a:lnTo>
                    <a:pt x="165" y="449"/>
                  </a:lnTo>
                  <a:lnTo>
                    <a:pt x="163" y="448"/>
                  </a:lnTo>
                  <a:lnTo>
                    <a:pt x="161" y="445"/>
                  </a:lnTo>
                  <a:lnTo>
                    <a:pt x="161" y="442"/>
                  </a:lnTo>
                  <a:lnTo>
                    <a:pt x="164" y="441"/>
                  </a:lnTo>
                  <a:lnTo>
                    <a:pt x="168" y="439"/>
                  </a:lnTo>
                  <a:lnTo>
                    <a:pt x="174" y="438"/>
                  </a:lnTo>
                  <a:lnTo>
                    <a:pt x="182" y="437"/>
                  </a:lnTo>
                  <a:lnTo>
                    <a:pt x="189" y="434"/>
                  </a:lnTo>
                  <a:lnTo>
                    <a:pt x="194" y="431"/>
                  </a:lnTo>
                  <a:lnTo>
                    <a:pt x="201" y="428"/>
                  </a:lnTo>
                  <a:lnTo>
                    <a:pt x="220" y="424"/>
                  </a:lnTo>
                  <a:lnTo>
                    <a:pt x="237" y="420"/>
                  </a:lnTo>
                  <a:lnTo>
                    <a:pt x="241" y="419"/>
                  </a:lnTo>
                  <a:lnTo>
                    <a:pt x="245" y="415"/>
                  </a:lnTo>
                  <a:lnTo>
                    <a:pt x="245" y="412"/>
                  </a:lnTo>
                  <a:lnTo>
                    <a:pt x="246" y="408"/>
                  </a:lnTo>
                  <a:lnTo>
                    <a:pt x="246" y="401"/>
                  </a:lnTo>
                  <a:lnTo>
                    <a:pt x="249" y="397"/>
                  </a:lnTo>
                  <a:lnTo>
                    <a:pt x="256" y="394"/>
                  </a:lnTo>
                  <a:lnTo>
                    <a:pt x="264" y="393"/>
                  </a:lnTo>
                  <a:lnTo>
                    <a:pt x="271" y="391"/>
                  </a:lnTo>
                  <a:lnTo>
                    <a:pt x="273" y="391"/>
                  </a:lnTo>
                  <a:lnTo>
                    <a:pt x="275" y="390"/>
                  </a:lnTo>
                  <a:lnTo>
                    <a:pt x="279" y="385"/>
                  </a:lnTo>
                  <a:lnTo>
                    <a:pt x="297" y="367"/>
                  </a:lnTo>
                  <a:lnTo>
                    <a:pt x="306" y="363"/>
                  </a:lnTo>
                  <a:lnTo>
                    <a:pt x="320" y="363"/>
                  </a:lnTo>
                  <a:lnTo>
                    <a:pt x="332" y="364"/>
                  </a:lnTo>
                  <a:lnTo>
                    <a:pt x="335" y="365"/>
                  </a:lnTo>
                  <a:lnTo>
                    <a:pt x="336" y="364"/>
                  </a:lnTo>
                  <a:lnTo>
                    <a:pt x="338" y="364"/>
                  </a:lnTo>
                  <a:lnTo>
                    <a:pt x="336" y="363"/>
                  </a:lnTo>
                  <a:lnTo>
                    <a:pt x="336" y="360"/>
                  </a:lnTo>
                  <a:lnTo>
                    <a:pt x="334" y="359"/>
                  </a:lnTo>
                  <a:lnTo>
                    <a:pt x="332" y="356"/>
                  </a:lnTo>
                  <a:lnTo>
                    <a:pt x="328" y="352"/>
                  </a:lnTo>
                  <a:lnTo>
                    <a:pt x="327" y="349"/>
                  </a:lnTo>
                  <a:lnTo>
                    <a:pt x="325" y="343"/>
                  </a:lnTo>
                  <a:lnTo>
                    <a:pt x="325" y="335"/>
                  </a:lnTo>
                  <a:lnTo>
                    <a:pt x="327" y="328"/>
                  </a:lnTo>
                  <a:lnTo>
                    <a:pt x="330" y="322"/>
                  </a:lnTo>
                  <a:lnTo>
                    <a:pt x="334" y="316"/>
                  </a:lnTo>
                  <a:lnTo>
                    <a:pt x="342" y="312"/>
                  </a:lnTo>
                  <a:lnTo>
                    <a:pt x="350" y="311"/>
                  </a:lnTo>
                  <a:lnTo>
                    <a:pt x="357" y="312"/>
                  </a:lnTo>
                  <a:lnTo>
                    <a:pt x="360" y="316"/>
                  </a:lnTo>
                  <a:lnTo>
                    <a:pt x="360" y="322"/>
                  </a:lnTo>
                  <a:lnTo>
                    <a:pt x="358" y="328"/>
                  </a:lnTo>
                  <a:lnTo>
                    <a:pt x="358" y="337"/>
                  </a:lnTo>
                  <a:lnTo>
                    <a:pt x="361" y="345"/>
                  </a:lnTo>
                  <a:lnTo>
                    <a:pt x="364" y="349"/>
                  </a:lnTo>
                  <a:lnTo>
                    <a:pt x="368" y="353"/>
                  </a:lnTo>
                  <a:lnTo>
                    <a:pt x="376" y="352"/>
                  </a:lnTo>
                  <a:lnTo>
                    <a:pt x="401" y="352"/>
                  </a:lnTo>
                  <a:lnTo>
                    <a:pt x="407" y="350"/>
                  </a:lnTo>
                  <a:lnTo>
                    <a:pt x="416" y="349"/>
                  </a:lnTo>
                  <a:lnTo>
                    <a:pt x="425" y="348"/>
                  </a:lnTo>
                  <a:lnTo>
                    <a:pt x="433" y="348"/>
                  </a:lnTo>
                  <a:lnTo>
                    <a:pt x="439" y="346"/>
                  </a:lnTo>
                  <a:lnTo>
                    <a:pt x="446" y="345"/>
                  </a:lnTo>
                  <a:lnTo>
                    <a:pt x="457" y="346"/>
                  </a:lnTo>
                  <a:lnTo>
                    <a:pt x="472" y="350"/>
                  </a:lnTo>
                  <a:lnTo>
                    <a:pt x="477" y="352"/>
                  </a:lnTo>
                  <a:lnTo>
                    <a:pt x="480" y="350"/>
                  </a:lnTo>
                  <a:lnTo>
                    <a:pt x="481" y="346"/>
                  </a:lnTo>
                  <a:lnTo>
                    <a:pt x="481" y="328"/>
                  </a:lnTo>
                  <a:lnTo>
                    <a:pt x="484" y="320"/>
                  </a:lnTo>
                  <a:lnTo>
                    <a:pt x="490" y="311"/>
                  </a:lnTo>
                  <a:lnTo>
                    <a:pt x="495" y="305"/>
                  </a:lnTo>
                  <a:lnTo>
                    <a:pt x="502" y="302"/>
                  </a:lnTo>
                  <a:lnTo>
                    <a:pt x="513" y="305"/>
                  </a:lnTo>
                  <a:lnTo>
                    <a:pt x="522" y="306"/>
                  </a:lnTo>
                  <a:lnTo>
                    <a:pt x="531" y="305"/>
                  </a:lnTo>
                  <a:lnTo>
                    <a:pt x="532" y="302"/>
                  </a:lnTo>
                  <a:lnTo>
                    <a:pt x="532" y="301"/>
                  </a:lnTo>
                  <a:lnTo>
                    <a:pt x="531" y="298"/>
                  </a:lnTo>
                  <a:lnTo>
                    <a:pt x="526" y="295"/>
                  </a:lnTo>
                  <a:lnTo>
                    <a:pt x="524" y="293"/>
                  </a:lnTo>
                  <a:lnTo>
                    <a:pt x="520" y="291"/>
                  </a:lnTo>
                  <a:lnTo>
                    <a:pt x="514" y="286"/>
                  </a:lnTo>
                  <a:lnTo>
                    <a:pt x="518" y="283"/>
                  </a:lnTo>
                  <a:lnTo>
                    <a:pt x="526" y="282"/>
                  </a:lnTo>
                  <a:lnTo>
                    <a:pt x="539" y="282"/>
                  </a:lnTo>
                  <a:lnTo>
                    <a:pt x="552" y="280"/>
                  </a:lnTo>
                  <a:lnTo>
                    <a:pt x="569" y="279"/>
                  </a:lnTo>
                  <a:lnTo>
                    <a:pt x="581" y="279"/>
                  </a:lnTo>
                  <a:lnTo>
                    <a:pt x="591" y="278"/>
                  </a:lnTo>
                  <a:lnTo>
                    <a:pt x="593" y="275"/>
                  </a:lnTo>
                  <a:lnTo>
                    <a:pt x="593" y="272"/>
                  </a:lnTo>
                  <a:lnTo>
                    <a:pt x="591" y="267"/>
                  </a:lnTo>
                  <a:lnTo>
                    <a:pt x="588" y="264"/>
                  </a:lnTo>
                  <a:lnTo>
                    <a:pt x="587" y="261"/>
                  </a:lnTo>
                  <a:lnTo>
                    <a:pt x="582" y="257"/>
                  </a:lnTo>
                  <a:lnTo>
                    <a:pt x="576" y="257"/>
                  </a:lnTo>
                  <a:lnTo>
                    <a:pt x="566" y="258"/>
                  </a:lnTo>
                  <a:lnTo>
                    <a:pt x="546" y="258"/>
                  </a:lnTo>
                  <a:lnTo>
                    <a:pt x="535" y="260"/>
                  </a:lnTo>
                  <a:lnTo>
                    <a:pt x="524" y="265"/>
                  </a:lnTo>
                  <a:lnTo>
                    <a:pt x="513" y="269"/>
                  </a:lnTo>
                  <a:lnTo>
                    <a:pt x="507" y="267"/>
                  </a:lnTo>
                  <a:lnTo>
                    <a:pt x="503" y="261"/>
                  </a:lnTo>
                  <a:lnTo>
                    <a:pt x="500" y="253"/>
                  </a:lnTo>
                  <a:lnTo>
                    <a:pt x="496" y="246"/>
                  </a:lnTo>
                  <a:lnTo>
                    <a:pt x="494" y="239"/>
                  </a:lnTo>
                  <a:lnTo>
                    <a:pt x="492" y="231"/>
                  </a:lnTo>
                  <a:lnTo>
                    <a:pt x="495" y="224"/>
                  </a:lnTo>
                  <a:lnTo>
                    <a:pt x="502" y="217"/>
                  </a:lnTo>
                  <a:lnTo>
                    <a:pt x="514" y="211"/>
                  </a:lnTo>
                  <a:lnTo>
                    <a:pt x="528" y="201"/>
                  </a:lnTo>
                  <a:lnTo>
                    <a:pt x="539" y="191"/>
                  </a:lnTo>
                  <a:lnTo>
                    <a:pt x="546" y="184"/>
                  </a:lnTo>
                  <a:lnTo>
                    <a:pt x="546" y="182"/>
                  </a:lnTo>
                  <a:lnTo>
                    <a:pt x="540" y="179"/>
                  </a:lnTo>
                  <a:lnTo>
                    <a:pt x="520" y="179"/>
                  </a:lnTo>
                  <a:lnTo>
                    <a:pt x="507" y="180"/>
                  </a:lnTo>
                  <a:lnTo>
                    <a:pt x="500" y="180"/>
                  </a:lnTo>
                  <a:lnTo>
                    <a:pt x="499" y="183"/>
                  </a:lnTo>
                  <a:lnTo>
                    <a:pt x="499" y="193"/>
                  </a:lnTo>
                  <a:lnTo>
                    <a:pt x="498" y="200"/>
                  </a:lnTo>
                  <a:lnTo>
                    <a:pt x="491" y="211"/>
                  </a:lnTo>
                  <a:lnTo>
                    <a:pt x="483" y="219"/>
                  </a:lnTo>
                  <a:lnTo>
                    <a:pt x="474" y="223"/>
                  </a:lnTo>
                  <a:lnTo>
                    <a:pt x="461" y="226"/>
                  </a:lnTo>
                  <a:lnTo>
                    <a:pt x="454" y="228"/>
                  </a:lnTo>
                  <a:lnTo>
                    <a:pt x="447" y="234"/>
                  </a:lnTo>
                  <a:lnTo>
                    <a:pt x="443" y="238"/>
                  </a:lnTo>
                  <a:lnTo>
                    <a:pt x="442" y="241"/>
                  </a:lnTo>
                  <a:lnTo>
                    <a:pt x="440" y="245"/>
                  </a:lnTo>
                  <a:lnTo>
                    <a:pt x="440" y="246"/>
                  </a:lnTo>
                  <a:lnTo>
                    <a:pt x="442" y="248"/>
                  </a:lnTo>
                  <a:lnTo>
                    <a:pt x="443" y="250"/>
                  </a:lnTo>
                  <a:lnTo>
                    <a:pt x="446" y="252"/>
                  </a:lnTo>
                  <a:lnTo>
                    <a:pt x="448" y="252"/>
                  </a:lnTo>
                  <a:lnTo>
                    <a:pt x="457" y="254"/>
                  </a:lnTo>
                  <a:lnTo>
                    <a:pt x="462" y="258"/>
                  </a:lnTo>
                  <a:lnTo>
                    <a:pt x="464" y="264"/>
                  </a:lnTo>
                  <a:lnTo>
                    <a:pt x="462" y="271"/>
                  </a:lnTo>
                  <a:lnTo>
                    <a:pt x="457" y="279"/>
                  </a:lnTo>
                  <a:lnTo>
                    <a:pt x="451" y="283"/>
                  </a:lnTo>
                  <a:lnTo>
                    <a:pt x="440" y="300"/>
                  </a:lnTo>
                  <a:lnTo>
                    <a:pt x="439" y="308"/>
                  </a:lnTo>
                  <a:lnTo>
                    <a:pt x="439" y="312"/>
                  </a:lnTo>
                  <a:lnTo>
                    <a:pt x="438" y="315"/>
                  </a:lnTo>
                  <a:lnTo>
                    <a:pt x="435" y="319"/>
                  </a:lnTo>
                  <a:lnTo>
                    <a:pt x="432" y="320"/>
                  </a:lnTo>
                  <a:lnTo>
                    <a:pt x="431" y="323"/>
                  </a:lnTo>
                  <a:lnTo>
                    <a:pt x="425" y="326"/>
                  </a:lnTo>
                  <a:lnTo>
                    <a:pt x="417" y="327"/>
                  </a:lnTo>
                  <a:lnTo>
                    <a:pt x="407" y="330"/>
                  </a:lnTo>
                  <a:lnTo>
                    <a:pt x="397" y="331"/>
                  </a:lnTo>
                  <a:lnTo>
                    <a:pt x="387" y="334"/>
                  </a:lnTo>
                  <a:lnTo>
                    <a:pt x="380" y="335"/>
                  </a:lnTo>
                  <a:lnTo>
                    <a:pt x="377" y="335"/>
                  </a:lnTo>
                  <a:lnTo>
                    <a:pt x="375" y="334"/>
                  </a:lnTo>
                  <a:lnTo>
                    <a:pt x="372" y="328"/>
                  </a:lnTo>
                  <a:lnTo>
                    <a:pt x="372" y="326"/>
                  </a:lnTo>
                  <a:lnTo>
                    <a:pt x="373" y="322"/>
                  </a:lnTo>
                  <a:lnTo>
                    <a:pt x="372" y="313"/>
                  </a:lnTo>
                  <a:lnTo>
                    <a:pt x="364" y="285"/>
                  </a:lnTo>
                  <a:lnTo>
                    <a:pt x="362" y="282"/>
                  </a:lnTo>
                  <a:lnTo>
                    <a:pt x="361" y="280"/>
                  </a:lnTo>
                  <a:lnTo>
                    <a:pt x="360" y="280"/>
                  </a:lnTo>
                  <a:lnTo>
                    <a:pt x="354" y="283"/>
                  </a:lnTo>
                  <a:lnTo>
                    <a:pt x="349" y="289"/>
                  </a:lnTo>
                  <a:lnTo>
                    <a:pt x="342" y="302"/>
                  </a:lnTo>
                  <a:lnTo>
                    <a:pt x="332" y="304"/>
                  </a:lnTo>
                  <a:lnTo>
                    <a:pt x="323" y="304"/>
                  </a:lnTo>
                  <a:lnTo>
                    <a:pt x="312" y="301"/>
                  </a:lnTo>
                  <a:lnTo>
                    <a:pt x="304" y="294"/>
                  </a:lnTo>
                  <a:lnTo>
                    <a:pt x="298" y="286"/>
                  </a:lnTo>
                  <a:lnTo>
                    <a:pt x="295" y="278"/>
                  </a:lnTo>
                  <a:lnTo>
                    <a:pt x="295" y="268"/>
                  </a:lnTo>
                  <a:lnTo>
                    <a:pt x="294" y="260"/>
                  </a:lnTo>
                  <a:lnTo>
                    <a:pt x="291" y="252"/>
                  </a:lnTo>
                  <a:lnTo>
                    <a:pt x="290" y="245"/>
                  </a:lnTo>
                  <a:lnTo>
                    <a:pt x="291" y="239"/>
                  </a:lnTo>
                  <a:lnTo>
                    <a:pt x="297" y="231"/>
                  </a:lnTo>
                  <a:lnTo>
                    <a:pt x="305" y="220"/>
                  </a:lnTo>
                  <a:lnTo>
                    <a:pt x="314" y="211"/>
                  </a:lnTo>
                  <a:lnTo>
                    <a:pt x="324" y="202"/>
                  </a:lnTo>
                  <a:lnTo>
                    <a:pt x="335" y="197"/>
                  </a:lnTo>
                  <a:lnTo>
                    <a:pt x="357" y="190"/>
                  </a:lnTo>
                  <a:lnTo>
                    <a:pt x="377" y="179"/>
                  </a:lnTo>
                  <a:lnTo>
                    <a:pt x="394" y="167"/>
                  </a:lnTo>
                  <a:lnTo>
                    <a:pt x="405" y="154"/>
                  </a:lnTo>
                  <a:lnTo>
                    <a:pt x="413" y="142"/>
                  </a:lnTo>
                  <a:lnTo>
                    <a:pt x="418" y="135"/>
                  </a:lnTo>
                  <a:lnTo>
                    <a:pt x="423" y="132"/>
                  </a:lnTo>
                  <a:lnTo>
                    <a:pt x="432" y="126"/>
                  </a:lnTo>
                  <a:lnTo>
                    <a:pt x="446" y="119"/>
                  </a:lnTo>
                  <a:lnTo>
                    <a:pt x="462" y="109"/>
                  </a:lnTo>
                  <a:lnTo>
                    <a:pt x="480" y="101"/>
                  </a:lnTo>
                  <a:lnTo>
                    <a:pt x="496" y="94"/>
                  </a:lnTo>
                  <a:lnTo>
                    <a:pt x="511" y="87"/>
                  </a:lnTo>
                  <a:lnTo>
                    <a:pt x="524" y="84"/>
                  </a:lnTo>
                  <a:lnTo>
                    <a:pt x="537" y="84"/>
                  </a:lnTo>
                  <a:lnTo>
                    <a:pt x="552" y="87"/>
                  </a:lnTo>
                  <a:lnTo>
                    <a:pt x="570" y="93"/>
                  </a:lnTo>
                  <a:lnTo>
                    <a:pt x="587" y="98"/>
                  </a:lnTo>
                  <a:lnTo>
                    <a:pt x="602" y="104"/>
                  </a:lnTo>
                  <a:lnTo>
                    <a:pt x="613" y="109"/>
                  </a:lnTo>
                  <a:lnTo>
                    <a:pt x="633" y="117"/>
                  </a:lnTo>
                  <a:lnTo>
                    <a:pt x="643" y="121"/>
                  </a:lnTo>
                  <a:lnTo>
                    <a:pt x="658" y="128"/>
                  </a:lnTo>
                  <a:lnTo>
                    <a:pt x="675" y="132"/>
                  </a:lnTo>
                  <a:lnTo>
                    <a:pt x="692" y="132"/>
                  </a:lnTo>
                  <a:lnTo>
                    <a:pt x="707" y="131"/>
                  </a:lnTo>
                  <a:lnTo>
                    <a:pt x="719" y="131"/>
                  </a:lnTo>
                  <a:lnTo>
                    <a:pt x="729" y="135"/>
                  </a:lnTo>
                  <a:lnTo>
                    <a:pt x="738" y="141"/>
                  </a:lnTo>
                  <a:lnTo>
                    <a:pt x="745" y="149"/>
                  </a:lnTo>
                  <a:lnTo>
                    <a:pt x="752" y="154"/>
                  </a:lnTo>
                  <a:lnTo>
                    <a:pt x="756" y="158"/>
                  </a:lnTo>
                  <a:lnTo>
                    <a:pt x="753" y="161"/>
                  </a:lnTo>
                  <a:lnTo>
                    <a:pt x="744" y="167"/>
                  </a:lnTo>
                  <a:lnTo>
                    <a:pt x="729" y="172"/>
                  </a:lnTo>
                  <a:lnTo>
                    <a:pt x="712" y="176"/>
                  </a:lnTo>
                  <a:lnTo>
                    <a:pt x="699" y="178"/>
                  </a:lnTo>
                  <a:lnTo>
                    <a:pt x="686" y="176"/>
                  </a:lnTo>
                  <a:lnTo>
                    <a:pt x="675" y="174"/>
                  </a:lnTo>
                  <a:lnTo>
                    <a:pt x="667" y="171"/>
                  </a:lnTo>
                  <a:lnTo>
                    <a:pt x="665" y="169"/>
                  </a:lnTo>
                  <a:lnTo>
                    <a:pt x="662" y="169"/>
                  </a:lnTo>
                  <a:lnTo>
                    <a:pt x="660" y="171"/>
                  </a:lnTo>
                  <a:lnTo>
                    <a:pt x="660" y="172"/>
                  </a:lnTo>
                  <a:lnTo>
                    <a:pt x="665" y="176"/>
                  </a:lnTo>
                  <a:lnTo>
                    <a:pt x="670" y="183"/>
                  </a:lnTo>
                  <a:lnTo>
                    <a:pt x="673" y="189"/>
                  </a:lnTo>
                  <a:lnTo>
                    <a:pt x="673" y="201"/>
                  </a:lnTo>
                  <a:lnTo>
                    <a:pt x="674" y="204"/>
                  </a:lnTo>
                  <a:lnTo>
                    <a:pt x="681" y="204"/>
                  </a:lnTo>
                  <a:lnTo>
                    <a:pt x="689" y="200"/>
                  </a:lnTo>
                  <a:lnTo>
                    <a:pt x="690" y="198"/>
                  </a:lnTo>
                  <a:lnTo>
                    <a:pt x="692" y="198"/>
                  </a:lnTo>
                  <a:lnTo>
                    <a:pt x="693" y="197"/>
                  </a:lnTo>
                  <a:lnTo>
                    <a:pt x="693" y="195"/>
                  </a:lnTo>
                  <a:lnTo>
                    <a:pt x="695" y="195"/>
                  </a:lnTo>
                  <a:lnTo>
                    <a:pt x="696" y="194"/>
                  </a:lnTo>
                  <a:lnTo>
                    <a:pt x="700" y="194"/>
                  </a:lnTo>
                  <a:lnTo>
                    <a:pt x="703" y="195"/>
                  </a:lnTo>
                  <a:lnTo>
                    <a:pt x="707" y="198"/>
                  </a:lnTo>
                  <a:lnTo>
                    <a:pt x="715" y="202"/>
                  </a:lnTo>
                  <a:lnTo>
                    <a:pt x="721" y="204"/>
                  </a:lnTo>
                  <a:lnTo>
                    <a:pt x="729" y="201"/>
                  </a:lnTo>
                  <a:lnTo>
                    <a:pt x="732" y="198"/>
                  </a:lnTo>
                  <a:lnTo>
                    <a:pt x="732" y="183"/>
                  </a:lnTo>
                  <a:lnTo>
                    <a:pt x="733" y="180"/>
                  </a:lnTo>
                  <a:lnTo>
                    <a:pt x="738" y="178"/>
                  </a:lnTo>
                  <a:lnTo>
                    <a:pt x="742" y="176"/>
                  </a:lnTo>
                  <a:lnTo>
                    <a:pt x="747" y="176"/>
                  </a:lnTo>
                  <a:lnTo>
                    <a:pt x="752" y="174"/>
                  </a:lnTo>
                  <a:lnTo>
                    <a:pt x="755" y="171"/>
                  </a:lnTo>
                  <a:lnTo>
                    <a:pt x="759" y="169"/>
                  </a:lnTo>
                  <a:lnTo>
                    <a:pt x="764" y="167"/>
                  </a:lnTo>
                  <a:lnTo>
                    <a:pt x="770" y="165"/>
                  </a:lnTo>
                  <a:lnTo>
                    <a:pt x="771" y="165"/>
                  </a:lnTo>
                  <a:lnTo>
                    <a:pt x="773" y="167"/>
                  </a:lnTo>
                  <a:lnTo>
                    <a:pt x="774" y="169"/>
                  </a:lnTo>
                  <a:lnTo>
                    <a:pt x="775" y="174"/>
                  </a:lnTo>
                  <a:lnTo>
                    <a:pt x="778" y="179"/>
                  </a:lnTo>
                  <a:lnTo>
                    <a:pt x="781" y="180"/>
                  </a:lnTo>
                  <a:lnTo>
                    <a:pt x="783" y="180"/>
                  </a:lnTo>
                  <a:lnTo>
                    <a:pt x="785" y="178"/>
                  </a:lnTo>
                  <a:lnTo>
                    <a:pt x="785" y="168"/>
                  </a:lnTo>
                  <a:lnTo>
                    <a:pt x="783" y="164"/>
                  </a:lnTo>
                  <a:lnTo>
                    <a:pt x="783" y="161"/>
                  </a:lnTo>
                  <a:lnTo>
                    <a:pt x="782" y="160"/>
                  </a:lnTo>
                  <a:lnTo>
                    <a:pt x="779" y="152"/>
                  </a:lnTo>
                  <a:lnTo>
                    <a:pt x="779" y="143"/>
                  </a:lnTo>
                  <a:lnTo>
                    <a:pt x="781" y="137"/>
                  </a:lnTo>
                  <a:lnTo>
                    <a:pt x="786" y="134"/>
                  </a:lnTo>
                  <a:lnTo>
                    <a:pt x="796" y="132"/>
                  </a:lnTo>
                  <a:lnTo>
                    <a:pt x="805" y="132"/>
                  </a:lnTo>
                  <a:lnTo>
                    <a:pt x="812" y="135"/>
                  </a:lnTo>
                  <a:lnTo>
                    <a:pt x="814" y="141"/>
                  </a:lnTo>
                  <a:lnTo>
                    <a:pt x="811" y="149"/>
                  </a:lnTo>
                  <a:lnTo>
                    <a:pt x="807" y="157"/>
                  </a:lnTo>
                  <a:lnTo>
                    <a:pt x="807" y="164"/>
                  </a:lnTo>
                  <a:lnTo>
                    <a:pt x="808" y="167"/>
                  </a:lnTo>
                  <a:lnTo>
                    <a:pt x="812" y="167"/>
                  </a:lnTo>
                  <a:lnTo>
                    <a:pt x="814" y="164"/>
                  </a:lnTo>
                  <a:lnTo>
                    <a:pt x="819" y="158"/>
                  </a:lnTo>
                  <a:lnTo>
                    <a:pt x="820" y="154"/>
                  </a:lnTo>
                  <a:lnTo>
                    <a:pt x="823" y="152"/>
                  </a:lnTo>
                  <a:lnTo>
                    <a:pt x="829" y="149"/>
                  </a:lnTo>
                  <a:lnTo>
                    <a:pt x="846" y="149"/>
                  </a:lnTo>
                  <a:lnTo>
                    <a:pt x="860" y="148"/>
                  </a:lnTo>
                  <a:lnTo>
                    <a:pt x="868" y="145"/>
                  </a:lnTo>
                  <a:lnTo>
                    <a:pt x="874" y="142"/>
                  </a:lnTo>
                  <a:lnTo>
                    <a:pt x="882" y="137"/>
                  </a:lnTo>
                  <a:lnTo>
                    <a:pt x="887" y="137"/>
                  </a:lnTo>
                  <a:lnTo>
                    <a:pt x="896" y="139"/>
                  </a:lnTo>
                  <a:lnTo>
                    <a:pt x="901" y="141"/>
                  </a:lnTo>
                  <a:lnTo>
                    <a:pt x="905" y="143"/>
                  </a:lnTo>
                  <a:lnTo>
                    <a:pt x="909" y="143"/>
                  </a:lnTo>
                  <a:lnTo>
                    <a:pt x="911" y="145"/>
                  </a:lnTo>
                  <a:lnTo>
                    <a:pt x="912" y="145"/>
                  </a:lnTo>
                  <a:lnTo>
                    <a:pt x="913" y="143"/>
                  </a:lnTo>
                  <a:lnTo>
                    <a:pt x="915" y="141"/>
                  </a:lnTo>
                  <a:lnTo>
                    <a:pt x="916" y="139"/>
                  </a:lnTo>
                  <a:lnTo>
                    <a:pt x="922" y="137"/>
                  </a:lnTo>
                  <a:lnTo>
                    <a:pt x="938" y="137"/>
                  </a:lnTo>
                  <a:lnTo>
                    <a:pt x="946" y="135"/>
                  </a:lnTo>
                  <a:lnTo>
                    <a:pt x="950" y="134"/>
                  </a:lnTo>
                  <a:lnTo>
                    <a:pt x="953" y="132"/>
                  </a:lnTo>
                  <a:lnTo>
                    <a:pt x="956" y="132"/>
                  </a:lnTo>
                  <a:lnTo>
                    <a:pt x="958" y="134"/>
                  </a:lnTo>
                  <a:lnTo>
                    <a:pt x="964" y="139"/>
                  </a:lnTo>
                  <a:lnTo>
                    <a:pt x="967" y="141"/>
                  </a:lnTo>
                  <a:lnTo>
                    <a:pt x="974" y="141"/>
                  </a:lnTo>
                  <a:lnTo>
                    <a:pt x="982" y="137"/>
                  </a:lnTo>
                  <a:lnTo>
                    <a:pt x="987" y="130"/>
                  </a:lnTo>
                  <a:lnTo>
                    <a:pt x="991" y="126"/>
                  </a:lnTo>
                  <a:lnTo>
                    <a:pt x="997" y="123"/>
                  </a:lnTo>
                  <a:lnTo>
                    <a:pt x="1013" y="120"/>
                  </a:lnTo>
                  <a:lnTo>
                    <a:pt x="1021" y="121"/>
                  </a:lnTo>
                  <a:lnTo>
                    <a:pt x="1031" y="124"/>
                  </a:lnTo>
                  <a:lnTo>
                    <a:pt x="1039" y="127"/>
                  </a:lnTo>
                  <a:lnTo>
                    <a:pt x="1049" y="128"/>
                  </a:lnTo>
                  <a:lnTo>
                    <a:pt x="1056" y="130"/>
                  </a:lnTo>
                  <a:lnTo>
                    <a:pt x="1064" y="132"/>
                  </a:lnTo>
                  <a:lnTo>
                    <a:pt x="1075" y="138"/>
                  </a:lnTo>
                  <a:lnTo>
                    <a:pt x="1088" y="141"/>
                  </a:lnTo>
                  <a:lnTo>
                    <a:pt x="1094" y="139"/>
                  </a:lnTo>
                  <a:lnTo>
                    <a:pt x="1095" y="135"/>
                  </a:lnTo>
                  <a:lnTo>
                    <a:pt x="1094" y="132"/>
                  </a:lnTo>
                  <a:lnTo>
                    <a:pt x="1091" y="128"/>
                  </a:lnTo>
                  <a:lnTo>
                    <a:pt x="1086" y="123"/>
                  </a:lnTo>
                  <a:lnTo>
                    <a:pt x="1077" y="119"/>
                  </a:lnTo>
                  <a:lnTo>
                    <a:pt x="1069" y="111"/>
                  </a:lnTo>
                  <a:lnTo>
                    <a:pt x="1068" y="102"/>
                  </a:lnTo>
                  <a:lnTo>
                    <a:pt x="1071" y="95"/>
                  </a:lnTo>
                  <a:lnTo>
                    <a:pt x="1077" y="93"/>
                  </a:lnTo>
                  <a:lnTo>
                    <a:pt x="1082" y="91"/>
                  </a:lnTo>
                  <a:lnTo>
                    <a:pt x="1084" y="90"/>
                  </a:lnTo>
                  <a:lnTo>
                    <a:pt x="1086" y="89"/>
                  </a:lnTo>
                  <a:lnTo>
                    <a:pt x="1087" y="86"/>
                  </a:lnTo>
                  <a:lnTo>
                    <a:pt x="1092" y="80"/>
                  </a:lnTo>
                  <a:lnTo>
                    <a:pt x="1099" y="75"/>
                  </a:lnTo>
                  <a:lnTo>
                    <a:pt x="1106" y="67"/>
                  </a:lnTo>
                  <a:lnTo>
                    <a:pt x="1112" y="61"/>
                  </a:lnTo>
                  <a:lnTo>
                    <a:pt x="1118" y="60"/>
                  </a:lnTo>
                  <a:lnTo>
                    <a:pt x="1132" y="68"/>
                  </a:lnTo>
                  <a:lnTo>
                    <a:pt x="1146" y="78"/>
                  </a:lnTo>
                  <a:lnTo>
                    <a:pt x="1151" y="83"/>
                  </a:lnTo>
                  <a:lnTo>
                    <a:pt x="1150" y="89"/>
                  </a:lnTo>
                  <a:lnTo>
                    <a:pt x="1144" y="100"/>
                  </a:lnTo>
                  <a:lnTo>
                    <a:pt x="1144" y="108"/>
                  </a:lnTo>
                  <a:lnTo>
                    <a:pt x="1146" y="117"/>
                  </a:lnTo>
                  <a:lnTo>
                    <a:pt x="1147" y="128"/>
                  </a:lnTo>
                  <a:lnTo>
                    <a:pt x="1150" y="134"/>
                  </a:lnTo>
                  <a:lnTo>
                    <a:pt x="1151" y="138"/>
                  </a:lnTo>
                  <a:lnTo>
                    <a:pt x="1149" y="145"/>
                  </a:lnTo>
                  <a:lnTo>
                    <a:pt x="1144" y="152"/>
                  </a:lnTo>
                  <a:lnTo>
                    <a:pt x="1139" y="158"/>
                  </a:lnTo>
                  <a:lnTo>
                    <a:pt x="1132" y="164"/>
                  </a:lnTo>
                  <a:lnTo>
                    <a:pt x="1125" y="171"/>
                  </a:lnTo>
                  <a:lnTo>
                    <a:pt x="1121" y="178"/>
                  </a:lnTo>
                  <a:lnTo>
                    <a:pt x="1121" y="180"/>
                  </a:lnTo>
                  <a:lnTo>
                    <a:pt x="1125" y="180"/>
                  </a:lnTo>
                  <a:lnTo>
                    <a:pt x="1132" y="178"/>
                  </a:lnTo>
                  <a:lnTo>
                    <a:pt x="1140" y="174"/>
                  </a:lnTo>
                  <a:lnTo>
                    <a:pt x="1147" y="171"/>
                  </a:lnTo>
                  <a:lnTo>
                    <a:pt x="1150" y="169"/>
                  </a:lnTo>
                  <a:lnTo>
                    <a:pt x="1151" y="167"/>
                  </a:lnTo>
                  <a:lnTo>
                    <a:pt x="1157" y="161"/>
                  </a:lnTo>
                  <a:lnTo>
                    <a:pt x="1162" y="153"/>
                  </a:lnTo>
                  <a:lnTo>
                    <a:pt x="1168" y="146"/>
                  </a:lnTo>
                  <a:lnTo>
                    <a:pt x="1173" y="141"/>
                  </a:lnTo>
                  <a:lnTo>
                    <a:pt x="1177" y="138"/>
                  </a:lnTo>
                  <a:lnTo>
                    <a:pt x="1181" y="137"/>
                  </a:lnTo>
                  <a:lnTo>
                    <a:pt x="1184" y="135"/>
                  </a:lnTo>
                  <a:lnTo>
                    <a:pt x="1188" y="137"/>
                  </a:lnTo>
                  <a:lnTo>
                    <a:pt x="1190" y="138"/>
                  </a:lnTo>
                  <a:lnTo>
                    <a:pt x="1191" y="142"/>
                  </a:lnTo>
                  <a:lnTo>
                    <a:pt x="1196" y="148"/>
                  </a:lnTo>
                  <a:lnTo>
                    <a:pt x="1205" y="149"/>
                  </a:lnTo>
                  <a:lnTo>
                    <a:pt x="1216" y="146"/>
                  </a:lnTo>
                  <a:lnTo>
                    <a:pt x="1220" y="145"/>
                  </a:lnTo>
                  <a:lnTo>
                    <a:pt x="1220" y="141"/>
                  </a:lnTo>
                  <a:lnTo>
                    <a:pt x="1218" y="138"/>
                  </a:lnTo>
                  <a:lnTo>
                    <a:pt x="1217" y="134"/>
                  </a:lnTo>
                  <a:lnTo>
                    <a:pt x="1216" y="131"/>
                  </a:lnTo>
                  <a:lnTo>
                    <a:pt x="1214" y="126"/>
                  </a:lnTo>
                  <a:lnTo>
                    <a:pt x="1213" y="121"/>
                  </a:lnTo>
                  <a:lnTo>
                    <a:pt x="1207" y="120"/>
                  </a:lnTo>
                  <a:lnTo>
                    <a:pt x="1201" y="120"/>
                  </a:lnTo>
                  <a:lnTo>
                    <a:pt x="1194" y="123"/>
                  </a:lnTo>
                  <a:lnTo>
                    <a:pt x="1187" y="124"/>
                  </a:lnTo>
                  <a:lnTo>
                    <a:pt x="1179" y="127"/>
                  </a:lnTo>
                  <a:lnTo>
                    <a:pt x="1170" y="135"/>
                  </a:lnTo>
                  <a:lnTo>
                    <a:pt x="1168" y="137"/>
                  </a:lnTo>
                  <a:lnTo>
                    <a:pt x="1166" y="138"/>
                  </a:lnTo>
                  <a:lnTo>
                    <a:pt x="1165" y="137"/>
                  </a:lnTo>
                  <a:lnTo>
                    <a:pt x="1164" y="134"/>
                  </a:lnTo>
                  <a:lnTo>
                    <a:pt x="1164" y="130"/>
                  </a:lnTo>
                  <a:lnTo>
                    <a:pt x="1165" y="126"/>
                  </a:lnTo>
                  <a:lnTo>
                    <a:pt x="1165" y="109"/>
                  </a:lnTo>
                  <a:lnTo>
                    <a:pt x="1162" y="101"/>
                  </a:lnTo>
                  <a:lnTo>
                    <a:pt x="1161" y="94"/>
                  </a:lnTo>
                  <a:lnTo>
                    <a:pt x="1161" y="91"/>
                  </a:lnTo>
                  <a:lnTo>
                    <a:pt x="1162" y="90"/>
                  </a:lnTo>
                  <a:lnTo>
                    <a:pt x="1162" y="89"/>
                  </a:lnTo>
                  <a:lnTo>
                    <a:pt x="1164" y="86"/>
                  </a:lnTo>
                  <a:lnTo>
                    <a:pt x="1169" y="80"/>
                  </a:lnTo>
                  <a:lnTo>
                    <a:pt x="1173" y="72"/>
                  </a:lnTo>
                  <a:lnTo>
                    <a:pt x="1175" y="71"/>
                  </a:lnTo>
                  <a:lnTo>
                    <a:pt x="1177" y="74"/>
                  </a:lnTo>
                  <a:lnTo>
                    <a:pt x="1179" y="76"/>
                  </a:lnTo>
                  <a:lnTo>
                    <a:pt x="1179" y="89"/>
                  </a:lnTo>
                  <a:lnTo>
                    <a:pt x="1180" y="91"/>
                  </a:lnTo>
                  <a:lnTo>
                    <a:pt x="1180" y="95"/>
                  </a:lnTo>
                  <a:lnTo>
                    <a:pt x="1181" y="100"/>
                  </a:lnTo>
                  <a:lnTo>
                    <a:pt x="1183" y="102"/>
                  </a:lnTo>
                  <a:lnTo>
                    <a:pt x="1184" y="102"/>
                  </a:lnTo>
                  <a:lnTo>
                    <a:pt x="1185" y="104"/>
                  </a:lnTo>
                  <a:lnTo>
                    <a:pt x="1188" y="104"/>
                  </a:lnTo>
                  <a:lnTo>
                    <a:pt x="1191" y="102"/>
                  </a:lnTo>
                  <a:lnTo>
                    <a:pt x="1192" y="101"/>
                  </a:lnTo>
                  <a:lnTo>
                    <a:pt x="1195" y="101"/>
                  </a:lnTo>
                  <a:lnTo>
                    <a:pt x="1199" y="98"/>
                  </a:lnTo>
                  <a:lnTo>
                    <a:pt x="1201" y="91"/>
                  </a:lnTo>
                  <a:lnTo>
                    <a:pt x="1202" y="83"/>
                  </a:lnTo>
                  <a:lnTo>
                    <a:pt x="1205" y="76"/>
                  </a:lnTo>
                  <a:lnTo>
                    <a:pt x="1211" y="72"/>
                  </a:lnTo>
                  <a:lnTo>
                    <a:pt x="1221" y="72"/>
                  </a:lnTo>
                  <a:lnTo>
                    <a:pt x="1232" y="79"/>
                  </a:lnTo>
                  <a:lnTo>
                    <a:pt x="1239" y="84"/>
                  </a:lnTo>
                  <a:lnTo>
                    <a:pt x="1243" y="87"/>
                  </a:lnTo>
                  <a:lnTo>
                    <a:pt x="1255" y="91"/>
                  </a:lnTo>
                  <a:lnTo>
                    <a:pt x="1261" y="94"/>
                  </a:lnTo>
                  <a:lnTo>
                    <a:pt x="1265" y="95"/>
                  </a:lnTo>
                  <a:lnTo>
                    <a:pt x="1268" y="98"/>
                  </a:lnTo>
                  <a:lnTo>
                    <a:pt x="1269" y="101"/>
                  </a:lnTo>
                  <a:lnTo>
                    <a:pt x="1269" y="105"/>
                  </a:lnTo>
                  <a:lnTo>
                    <a:pt x="1270" y="109"/>
                  </a:lnTo>
                  <a:lnTo>
                    <a:pt x="1270" y="113"/>
                  </a:lnTo>
                  <a:lnTo>
                    <a:pt x="1272" y="117"/>
                  </a:lnTo>
                  <a:lnTo>
                    <a:pt x="1277" y="120"/>
                  </a:lnTo>
                  <a:lnTo>
                    <a:pt x="1283" y="120"/>
                  </a:lnTo>
                  <a:lnTo>
                    <a:pt x="1285" y="119"/>
                  </a:lnTo>
                  <a:lnTo>
                    <a:pt x="1287" y="113"/>
                  </a:lnTo>
                  <a:lnTo>
                    <a:pt x="1287" y="106"/>
                  </a:lnTo>
                  <a:lnTo>
                    <a:pt x="1285" y="100"/>
                  </a:lnTo>
                  <a:lnTo>
                    <a:pt x="1283" y="94"/>
                  </a:lnTo>
                  <a:lnTo>
                    <a:pt x="1277" y="90"/>
                  </a:lnTo>
                  <a:lnTo>
                    <a:pt x="1266" y="84"/>
                  </a:lnTo>
                  <a:lnTo>
                    <a:pt x="1254" y="78"/>
                  </a:lnTo>
                  <a:lnTo>
                    <a:pt x="1244" y="71"/>
                  </a:lnTo>
                  <a:lnTo>
                    <a:pt x="1243" y="68"/>
                  </a:lnTo>
                  <a:lnTo>
                    <a:pt x="1242" y="67"/>
                  </a:lnTo>
                  <a:lnTo>
                    <a:pt x="1244" y="64"/>
                  </a:lnTo>
                  <a:lnTo>
                    <a:pt x="1247" y="64"/>
                  </a:lnTo>
                  <a:lnTo>
                    <a:pt x="1250" y="63"/>
                  </a:lnTo>
                  <a:lnTo>
                    <a:pt x="1277" y="63"/>
                  </a:lnTo>
                  <a:lnTo>
                    <a:pt x="1284" y="64"/>
                  </a:lnTo>
                  <a:lnTo>
                    <a:pt x="1287" y="64"/>
                  </a:lnTo>
                  <a:lnTo>
                    <a:pt x="1289" y="63"/>
                  </a:lnTo>
                  <a:lnTo>
                    <a:pt x="1299" y="60"/>
                  </a:lnTo>
                  <a:lnTo>
                    <a:pt x="1309" y="56"/>
                  </a:lnTo>
                  <a:lnTo>
                    <a:pt x="1318" y="50"/>
                  </a:lnTo>
                  <a:lnTo>
                    <a:pt x="1328" y="43"/>
                  </a:lnTo>
                  <a:lnTo>
                    <a:pt x="1347" y="35"/>
                  </a:lnTo>
                  <a:lnTo>
                    <a:pt x="1359" y="32"/>
                  </a:lnTo>
                  <a:lnTo>
                    <a:pt x="1374" y="32"/>
                  </a:lnTo>
                  <a:lnTo>
                    <a:pt x="1386" y="34"/>
                  </a:lnTo>
                  <a:lnTo>
                    <a:pt x="1396" y="32"/>
                  </a:lnTo>
                  <a:lnTo>
                    <a:pt x="1406" y="28"/>
                  </a:lnTo>
                  <a:lnTo>
                    <a:pt x="1415" y="23"/>
                  </a:lnTo>
                  <a:lnTo>
                    <a:pt x="1421" y="19"/>
                  </a:lnTo>
                  <a:lnTo>
                    <a:pt x="1425" y="13"/>
                  </a:lnTo>
                  <a:lnTo>
                    <a:pt x="1434" y="4"/>
                  </a:lnTo>
                  <a:lnTo>
                    <a:pt x="1437" y="4"/>
                  </a:lnTo>
                  <a:lnTo>
                    <a:pt x="1440" y="6"/>
                  </a:lnTo>
                  <a:lnTo>
                    <a:pt x="1441" y="17"/>
                  </a:lnTo>
                  <a:lnTo>
                    <a:pt x="1444" y="20"/>
                  </a:lnTo>
                  <a:lnTo>
                    <a:pt x="1452" y="23"/>
                  </a:lnTo>
                  <a:lnTo>
                    <a:pt x="1462" y="24"/>
                  </a:lnTo>
                  <a:lnTo>
                    <a:pt x="1470" y="26"/>
                  </a:lnTo>
                  <a:lnTo>
                    <a:pt x="1475" y="26"/>
                  </a:lnTo>
                  <a:lnTo>
                    <a:pt x="1482" y="24"/>
                  </a:lnTo>
                  <a:lnTo>
                    <a:pt x="1492" y="20"/>
                  </a:lnTo>
                  <a:lnTo>
                    <a:pt x="1507" y="13"/>
                  </a:lnTo>
                  <a:lnTo>
                    <a:pt x="1512" y="9"/>
                  </a:lnTo>
                  <a:lnTo>
                    <a:pt x="1516" y="6"/>
                  </a:lnTo>
                  <a:lnTo>
                    <a:pt x="1519" y="2"/>
                  </a:lnTo>
                  <a:lnTo>
                    <a:pt x="15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35"/>
            <p:cNvSpPr>
              <a:spLocks/>
            </p:cNvSpPr>
            <p:nvPr/>
          </p:nvSpPr>
          <p:spPr bwMode="auto">
            <a:xfrm>
              <a:off x="6270609" y="1398586"/>
              <a:ext cx="4763" cy="111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0"/>
                </a:cxn>
                <a:cxn ang="0">
                  <a:pos x="3" y="1"/>
                </a:cxn>
                <a:cxn ang="0">
                  <a:pos x="3" y="4"/>
                </a:cxn>
                <a:cxn ang="0">
                  <a:pos x="1" y="7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" h="7">
                  <a:moveTo>
                    <a:pt x="0" y="0"/>
                  </a:moveTo>
                  <a:lnTo>
                    <a:pt x="1" y="0"/>
                  </a:lnTo>
                  <a:lnTo>
                    <a:pt x="3" y="1"/>
                  </a:lnTo>
                  <a:lnTo>
                    <a:pt x="3" y="4"/>
                  </a:lnTo>
                  <a:lnTo>
                    <a:pt x="1" y="7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5248262" y="1422396"/>
              <a:ext cx="352424" cy="166688"/>
            </a:xfrm>
            <a:custGeom>
              <a:avLst/>
              <a:gdLst/>
              <a:ahLst/>
              <a:cxnLst>
                <a:cxn ang="0">
                  <a:pos x="211" y="0"/>
                </a:cxn>
                <a:cxn ang="0">
                  <a:pos x="217" y="1"/>
                </a:cxn>
                <a:cxn ang="0">
                  <a:pos x="222" y="5"/>
                </a:cxn>
                <a:cxn ang="0">
                  <a:pos x="222" y="9"/>
                </a:cxn>
                <a:cxn ang="0">
                  <a:pos x="217" y="16"/>
                </a:cxn>
                <a:cxn ang="0">
                  <a:pos x="209" y="24"/>
                </a:cxn>
                <a:cxn ang="0">
                  <a:pos x="201" y="31"/>
                </a:cxn>
                <a:cxn ang="0">
                  <a:pos x="192" y="35"/>
                </a:cxn>
                <a:cxn ang="0">
                  <a:pos x="183" y="35"/>
                </a:cxn>
                <a:cxn ang="0">
                  <a:pos x="174" y="34"/>
                </a:cxn>
                <a:cxn ang="0">
                  <a:pos x="160" y="33"/>
                </a:cxn>
                <a:cxn ang="0">
                  <a:pos x="144" y="33"/>
                </a:cxn>
                <a:cxn ang="0">
                  <a:pos x="130" y="34"/>
                </a:cxn>
                <a:cxn ang="0">
                  <a:pos x="118" y="35"/>
                </a:cxn>
                <a:cxn ang="0">
                  <a:pos x="101" y="41"/>
                </a:cxn>
                <a:cxn ang="0">
                  <a:pos x="86" y="49"/>
                </a:cxn>
                <a:cxn ang="0">
                  <a:pos x="73" y="59"/>
                </a:cxn>
                <a:cxn ang="0">
                  <a:pos x="67" y="63"/>
                </a:cxn>
                <a:cxn ang="0">
                  <a:pos x="64" y="66"/>
                </a:cxn>
                <a:cxn ang="0">
                  <a:pos x="63" y="70"/>
                </a:cxn>
                <a:cxn ang="0">
                  <a:pos x="63" y="76"/>
                </a:cxn>
                <a:cxn ang="0">
                  <a:pos x="64" y="78"/>
                </a:cxn>
                <a:cxn ang="0">
                  <a:pos x="70" y="81"/>
                </a:cxn>
                <a:cxn ang="0">
                  <a:pos x="74" y="89"/>
                </a:cxn>
                <a:cxn ang="0">
                  <a:pos x="74" y="97"/>
                </a:cxn>
                <a:cxn ang="0">
                  <a:pos x="71" y="100"/>
                </a:cxn>
                <a:cxn ang="0">
                  <a:pos x="64" y="105"/>
                </a:cxn>
                <a:cxn ang="0">
                  <a:pos x="55" y="105"/>
                </a:cxn>
                <a:cxn ang="0">
                  <a:pos x="45" y="104"/>
                </a:cxn>
                <a:cxn ang="0">
                  <a:pos x="36" y="100"/>
                </a:cxn>
                <a:cxn ang="0">
                  <a:pos x="23" y="93"/>
                </a:cxn>
                <a:cxn ang="0">
                  <a:pos x="11" y="90"/>
                </a:cxn>
                <a:cxn ang="0">
                  <a:pos x="3" y="87"/>
                </a:cxn>
                <a:cxn ang="0">
                  <a:pos x="0" y="83"/>
                </a:cxn>
                <a:cxn ang="0">
                  <a:pos x="1" y="76"/>
                </a:cxn>
                <a:cxn ang="0">
                  <a:pos x="6" y="70"/>
                </a:cxn>
                <a:cxn ang="0">
                  <a:pos x="11" y="66"/>
                </a:cxn>
                <a:cxn ang="0">
                  <a:pos x="30" y="56"/>
                </a:cxn>
                <a:cxn ang="0">
                  <a:pos x="42" y="49"/>
                </a:cxn>
                <a:cxn ang="0">
                  <a:pos x="55" y="44"/>
                </a:cxn>
                <a:cxn ang="0">
                  <a:pos x="64" y="37"/>
                </a:cxn>
                <a:cxn ang="0">
                  <a:pos x="71" y="29"/>
                </a:cxn>
                <a:cxn ang="0">
                  <a:pos x="78" y="23"/>
                </a:cxn>
                <a:cxn ang="0">
                  <a:pos x="85" y="20"/>
                </a:cxn>
                <a:cxn ang="0">
                  <a:pos x="93" y="19"/>
                </a:cxn>
                <a:cxn ang="0">
                  <a:pos x="107" y="18"/>
                </a:cxn>
                <a:cxn ang="0">
                  <a:pos x="122" y="15"/>
                </a:cxn>
                <a:cxn ang="0">
                  <a:pos x="135" y="12"/>
                </a:cxn>
                <a:cxn ang="0">
                  <a:pos x="146" y="9"/>
                </a:cxn>
                <a:cxn ang="0">
                  <a:pos x="153" y="9"/>
                </a:cxn>
                <a:cxn ang="0">
                  <a:pos x="160" y="11"/>
                </a:cxn>
                <a:cxn ang="0">
                  <a:pos x="170" y="12"/>
                </a:cxn>
                <a:cxn ang="0">
                  <a:pos x="182" y="12"/>
                </a:cxn>
                <a:cxn ang="0">
                  <a:pos x="192" y="9"/>
                </a:cxn>
                <a:cxn ang="0">
                  <a:pos x="198" y="5"/>
                </a:cxn>
                <a:cxn ang="0">
                  <a:pos x="204" y="1"/>
                </a:cxn>
                <a:cxn ang="0">
                  <a:pos x="211" y="0"/>
                </a:cxn>
              </a:cxnLst>
              <a:rect l="0" t="0" r="r" b="b"/>
              <a:pathLst>
                <a:path w="222" h="105">
                  <a:moveTo>
                    <a:pt x="211" y="0"/>
                  </a:moveTo>
                  <a:lnTo>
                    <a:pt x="217" y="1"/>
                  </a:lnTo>
                  <a:lnTo>
                    <a:pt x="222" y="5"/>
                  </a:lnTo>
                  <a:lnTo>
                    <a:pt x="222" y="9"/>
                  </a:lnTo>
                  <a:lnTo>
                    <a:pt x="217" y="16"/>
                  </a:lnTo>
                  <a:lnTo>
                    <a:pt x="209" y="24"/>
                  </a:lnTo>
                  <a:lnTo>
                    <a:pt x="201" y="31"/>
                  </a:lnTo>
                  <a:lnTo>
                    <a:pt x="192" y="35"/>
                  </a:lnTo>
                  <a:lnTo>
                    <a:pt x="183" y="35"/>
                  </a:lnTo>
                  <a:lnTo>
                    <a:pt x="174" y="34"/>
                  </a:lnTo>
                  <a:lnTo>
                    <a:pt x="160" y="33"/>
                  </a:lnTo>
                  <a:lnTo>
                    <a:pt x="144" y="33"/>
                  </a:lnTo>
                  <a:lnTo>
                    <a:pt x="130" y="34"/>
                  </a:lnTo>
                  <a:lnTo>
                    <a:pt x="118" y="35"/>
                  </a:lnTo>
                  <a:lnTo>
                    <a:pt x="101" y="41"/>
                  </a:lnTo>
                  <a:lnTo>
                    <a:pt x="86" y="49"/>
                  </a:lnTo>
                  <a:lnTo>
                    <a:pt x="73" y="59"/>
                  </a:lnTo>
                  <a:lnTo>
                    <a:pt x="67" y="63"/>
                  </a:lnTo>
                  <a:lnTo>
                    <a:pt x="64" y="66"/>
                  </a:lnTo>
                  <a:lnTo>
                    <a:pt x="63" y="70"/>
                  </a:lnTo>
                  <a:lnTo>
                    <a:pt x="63" y="76"/>
                  </a:lnTo>
                  <a:lnTo>
                    <a:pt x="64" y="78"/>
                  </a:lnTo>
                  <a:lnTo>
                    <a:pt x="70" y="81"/>
                  </a:lnTo>
                  <a:lnTo>
                    <a:pt x="74" y="89"/>
                  </a:lnTo>
                  <a:lnTo>
                    <a:pt x="74" y="97"/>
                  </a:lnTo>
                  <a:lnTo>
                    <a:pt x="71" y="100"/>
                  </a:lnTo>
                  <a:lnTo>
                    <a:pt x="64" y="105"/>
                  </a:lnTo>
                  <a:lnTo>
                    <a:pt x="55" y="105"/>
                  </a:lnTo>
                  <a:lnTo>
                    <a:pt x="45" y="104"/>
                  </a:lnTo>
                  <a:lnTo>
                    <a:pt x="36" y="100"/>
                  </a:lnTo>
                  <a:lnTo>
                    <a:pt x="23" y="93"/>
                  </a:lnTo>
                  <a:lnTo>
                    <a:pt x="11" y="90"/>
                  </a:lnTo>
                  <a:lnTo>
                    <a:pt x="3" y="87"/>
                  </a:lnTo>
                  <a:lnTo>
                    <a:pt x="0" y="83"/>
                  </a:lnTo>
                  <a:lnTo>
                    <a:pt x="1" y="76"/>
                  </a:lnTo>
                  <a:lnTo>
                    <a:pt x="6" y="70"/>
                  </a:lnTo>
                  <a:lnTo>
                    <a:pt x="11" y="66"/>
                  </a:lnTo>
                  <a:lnTo>
                    <a:pt x="30" y="56"/>
                  </a:lnTo>
                  <a:lnTo>
                    <a:pt x="42" y="49"/>
                  </a:lnTo>
                  <a:lnTo>
                    <a:pt x="55" y="44"/>
                  </a:lnTo>
                  <a:lnTo>
                    <a:pt x="64" y="37"/>
                  </a:lnTo>
                  <a:lnTo>
                    <a:pt x="71" y="29"/>
                  </a:lnTo>
                  <a:lnTo>
                    <a:pt x="78" y="23"/>
                  </a:lnTo>
                  <a:lnTo>
                    <a:pt x="85" y="20"/>
                  </a:lnTo>
                  <a:lnTo>
                    <a:pt x="93" y="19"/>
                  </a:lnTo>
                  <a:lnTo>
                    <a:pt x="107" y="18"/>
                  </a:lnTo>
                  <a:lnTo>
                    <a:pt x="122" y="15"/>
                  </a:lnTo>
                  <a:lnTo>
                    <a:pt x="135" y="12"/>
                  </a:lnTo>
                  <a:lnTo>
                    <a:pt x="146" y="9"/>
                  </a:lnTo>
                  <a:lnTo>
                    <a:pt x="153" y="9"/>
                  </a:lnTo>
                  <a:lnTo>
                    <a:pt x="160" y="11"/>
                  </a:lnTo>
                  <a:lnTo>
                    <a:pt x="170" y="12"/>
                  </a:lnTo>
                  <a:lnTo>
                    <a:pt x="182" y="12"/>
                  </a:lnTo>
                  <a:lnTo>
                    <a:pt x="192" y="9"/>
                  </a:lnTo>
                  <a:lnTo>
                    <a:pt x="198" y="5"/>
                  </a:lnTo>
                  <a:lnTo>
                    <a:pt x="204" y="1"/>
                  </a:lnTo>
                  <a:lnTo>
                    <a:pt x="2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7021495" y="2189158"/>
              <a:ext cx="134938" cy="74613"/>
            </a:xfrm>
            <a:custGeom>
              <a:avLst/>
              <a:gdLst/>
              <a:ahLst/>
              <a:cxnLst>
                <a:cxn ang="0">
                  <a:pos x="33" y="0"/>
                </a:cxn>
                <a:cxn ang="0">
                  <a:pos x="37" y="0"/>
                </a:cxn>
                <a:cxn ang="0">
                  <a:pos x="40" y="3"/>
                </a:cxn>
                <a:cxn ang="0">
                  <a:pos x="43" y="5"/>
                </a:cxn>
                <a:cxn ang="0">
                  <a:pos x="47" y="9"/>
                </a:cxn>
                <a:cxn ang="0">
                  <a:pos x="49" y="10"/>
                </a:cxn>
                <a:cxn ang="0">
                  <a:pos x="52" y="13"/>
                </a:cxn>
                <a:cxn ang="0">
                  <a:pos x="66" y="13"/>
                </a:cxn>
                <a:cxn ang="0">
                  <a:pos x="74" y="15"/>
                </a:cxn>
                <a:cxn ang="0">
                  <a:pos x="81" y="20"/>
                </a:cxn>
                <a:cxn ang="0">
                  <a:pos x="85" y="25"/>
                </a:cxn>
                <a:cxn ang="0">
                  <a:pos x="85" y="28"/>
                </a:cxn>
                <a:cxn ang="0">
                  <a:pos x="82" y="33"/>
                </a:cxn>
                <a:cxn ang="0">
                  <a:pos x="79" y="35"/>
                </a:cxn>
                <a:cxn ang="0">
                  <a:pos x="77" y="35"/>
                </a:cxn>
                <a:cxn ang="0">
                  <a:pos x="74" y="36"/>
                </a:cxn>
                <a:cxn ang="0">
                  <a:pos x="66" y="36"/>
                </a:cxn>
                <a:cxn ang="0">
                  <a:pos x="63" y="37"/>
                </a:cxn>
                <a:cxn ang="0">
                  <a:pos x="56" y="39"/>
                </a:cxn>
                <a:cxn ang="0">
                  <a:pos x="47" y="42"/>
                </a:cxn>
                <a:cxn ang="0">
                  <a:pos x="25" y="44"/>
                </a:cxn>
                <a:cxn ang="0">
                  <a:pos x="17" y="47"/>
                </a:cxn>
                <a:cxn ang="0">
                  <a:pos x="8" y="47"/>
                </a:cxn>
                <a:cxn ang="0">
                  <a:pos x="2" y="42"/>
                </a:cxn>
                <a:cxn ang="0">
                  <a:pos x="0" y="36"/>
                </a:cxn>
                <a:cxn ang="0">
                  <a:pos x="4" y="31"/>
                </a:cxn>
                <a:cxn ang="0">
                  <a:pos x="12" y="26"/>
                </a:cxn>
                <a:cxn ang="0">
                  <a:pos x="19" y="22"/>
                </a:cxn>
                <a:cxn ang="0">
                  <a:pos x="22" y="20"/>
                </a:cxn>
                <a:cxn ang="0">
                  <a:pos x="22" y="18"/>
                </a:cxn>
                <a:cxn ang="0">
                  <a:pos x="23" y="15"/>
                </a:cxn>
                <a:cxn ang="0">
                  <a:pos x="23" y="11"/>
                </a:cxn>
                <a:cxn ang="0">
                  <a:pos x="25" y="9"/>
                </a:cxn>
                <a:cxn ang="0">
                  <a:pos x="28" y="5"/>
                </a:cxn>
                <a:cxn ang="0">
                  <a:pos x="30" y="2"/>
                </a:cxn>
                <a:cxn ang="0">
                  <a:pos x="33" y="0"/>
                </a:cxn>
              </a:cxnLst>
              <a:rect l="0" t="0" r="r" b="b"/>
              <a:pathLst>
                <a:path w="85" h="47">
                  <a:moveTo>
                    <a:pt x="33" y="0"/>
                  </a:moveTo>
                  <a:lnTo>
                    <a:pt x="37" y="0"/>
                  </a:lnTo>
                  <a:lnTo>
                    <a:pt x="40" y="3"/>
                  </a:lnTo>
                  <a:lnTo>
                    <a:pt x="43" y="5"/>
                  </a:lnTo>
                  <a:lnTo>
                    <a:pt x="47" y="9"/>
                  </a:lnTo>
                  <a:lnTo>
                    <a:pt x="49" y="10"/>
                  </a:lnTo>
                  <a:lnTo>
                    <a:pt x="52" y="13"/>
                  </a:lnTo>
                  <a:lnTo>
                    <a:pt x="66" y="13"/>
                  </a:lnTo>
                  <a:lnTo>
                    <a:pt x="74" y="15"/>
                  </a:lnTo>
                  <a:lnTo>
                    <a:pt x="81" y="20"/>
                  </a:lnTo>
                  <a:lnTo>
                    <a:pt x="85" y="25"/>
                  </a:lnTo>
                  <a:lnTo>
                    <a:pt x="85" y="28"/>
                  </a:lnTo>
                  <a:lnTo>
                    <a:pt x="82" y="33"/>
                  </a:lnTo>
                  <a:lnTo>
                    <a:pt x="79" y="35"/>
                  </a:lnTo>
                  <a:lnTo>
                    <a:pt x="77" y="35"/>
                  </a:lnTo>
                  <a:lnTo>
                    <a:pt x="74" y="36"/>
                  </a:lnTo>
                  <a:lnTo>
                    <a:pt x="66" y="36"/>
                  </a:lnTo>
                  <a:lnTo>
                    <a:pt x="63" y="37"/>
                  </a:lnTo>
                  <a:lnTo>
                    <a:pt x="56" y="39"/>
                  </a:lnTo>
                  <a:lnTo>
                    <a:pt x="47" y="42"/>
                  </a:lnTo>
                  <a:lnTo>
                    <a:pt x="25" y="44"/>
                  </a:lnTo>
                  <a:lnTo>
                    <a:pt x="17" y="47"/>
                  </a:lnTo>
                  <a:lnTo>
                    <a:pt x="8" y="47"/>
                  </a:lnTo>
                  <a:lnTo>
                    <a:pt x="2" y="42"/>
                  </a:lnTo>
                  <a:lnTo>
                    <a:pt x="0" y="36"/>
                  </a:lnTo>
                  <a:lnTo>
                    <a:pt x="4" y="31"/>
                  </a:lnTo>
                  <a:lnTo>
                    <a:pt x="12" y="26"/>
                  </a:lnTo>
                  <a:lnTo>
                    <a:pt x="19" y="22"/>
                  </a:lnTo>
                  <a:lnTo>
                    <a:pt x="22" y="20"/>
                  </a:lnTo>
                  <a:lnTo>
                    <a:pt x="22" y="18"/>
                  </a:lnTo>
                  <a:lnTo>
                    <a:pt x="23" y="15"/>
                  </a:lnTo>
                  <a:lnTo>
                    <a:pt x="23" y="11"/>
                  </a:lnTo>
                  <a:lnTo>
                    <a:pt x="25" y="9"/>
                  </a:lnTo>
                  <a:lnTo>
                    <a:pt x="28" y="5"/>
                  </a:lnTo>
                  <a:lnTo>
                    <a:pt x="30" y="2"/>
                  </a:lnTo>
                  <a:lnTo>
                    <a:pt x="3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8"/>
            <p:cNvSpPr>
              <a:spLocks/>
            </p:cNvSpPr>
            <p:nvPr/>
          </p:nvSpPr>
          <p:spPr bwMode="auto">
            <a:xfrm>
              <a:off x="6818296" y="2265358"/>
              <a:ext cx="253999" cy="250824"/>
            </a:xfrm>
            <a:custGeom>
              <a:avLst/>
              <a:gdLst/>
              <a:ahLst/>
              <a:cxnLst>
                <a:cxn ang="0">
                  <a:pos x="146" y="3"/>
                </a:cxn>
                <a:cxn ang="0">
                  <a:pos x="151" y="18"/>
                </a:cxn>
                <a:cxn ang="0">
                  <a:pos x="158" y="35"/>
                </a:cxn>
                <a:cxn ang="0">
                  <a:pos x="160" y="44"/>
                </a:cxn>
                <a:cxn ang="0">
                  <a:pos x="153" y="48"/>
                </a:cxn>
                <a:cxn ang="0">
                  <a:pos x="149" y="54"/>
                </a:cxn>
                <a:cxn ang="0">
                  <a:pos x="147" y="72"/>
                </a:cxn>
                <a:cxn ang="0">
                  <a:pos x="146" y="87"/>
                </a:cxn>
                <a:cxn ang="0">
                  <a:pos x="131" y="98"/>
                </a:cxn>
                <a:cxn ang="0">
                  <a:pos x="108" y="109"/>
                </a:cxn>
                <a:cxn ang="0">
                  <a:pos x="95" y="115"/>
                </a:cxn>
                <a:cxn ang="0">
                  <a:pos x="94" y="120"/>
                </a:cxn>
                <a:cxn ang="0">
                  <a:pos x="91" y="124"/>
                </a:cxn>
                <a:cxn ang="0">
                  <a:pos x="86" y="126"/>
                </a:cxn>
                <a:cxn ang="0">
                  <a:pos x="78" y="126"/>
                </a:cxn>
                <a:cxn ang="0">
                  <a:pos x="72" y="122"/>
                </a:cxn>
                <a:cxn ang="0">
                  <a:pos x="71" y="115"/>
                </a:cxn>
                <a:cxn ang="0">
                  <a:pos x="69" y="117"/>
                </a:cxn>
                <a:cxn ang="0">
                  <a:pos x="65" y="128"/>
                </a:cxn>
                <a:cxn ang="0">
                  <a:pos x="58" y="136"/>
                </a:cxn>
                <a:cxn ang="0">
                  <a:pos x="49" y="137"/>
                </a:cxn>
                <a:cxn ang="0">
                  <a:pos x="38" y="133"/>
                </a:cxn>
                <a:cxn ang="0">
                  <a:pos x="32" y="139"/>
                </a:cxn>
                <a:cxn ang="0">
                  <a:pos x="31" y="148"/>
                </a:cxn>
                <a:cxn ang="0">
                  <a:pos x="26" y="155"/>
                </a:cxn>
                <a:cxn ang="0">
                  <a:pos x="17" y="158"/>
                </a:cxn>
                <a:cxn ang="0">
                  <a:pos x="4" y="143"/>
                </a:cxn>
                <a:cxn ang="0">
                  <a:pos x="0" y="121"/>
                </a:cxn>
                <a:cxn ang="0">
                  <a:pos x="4" y="117"/>
                </a:cxn>
                <a:cxn ang="0">
                  <a:pos x="9" y="115"/>
                </a:cxn>
                <a:cxn ang="0">
                  <a:pos x="15" y="114"/>
                </a:cxn>
                <a:cxn ang="0">
                  <a:pos x="27" y="103"/>
                </a:cxn>
                <a:cxn ang="0">
                  <a:pos x="35" y="94"/>
                </a:cxn>
                <a:cxn ang="0">
                  <a:pos x="46" y="92"/>
                </a:cxn>
                <a:cxn ang="0">
                  <a:pos x="64" y="95"/>
                </a:cxn>
                <a:cxn ang="0">
                  <a:pos x="78" y="94"/>
                </a:cxn>
                <a:cxn ang="0">
                  <a:pos x="94" y="81"/>
                </a:cxn>
                <a:cxn ang="0">
                  <a:pos x="110" y="76"/>
                </a:cxn>
                <a:cxn ang="0">
                  <a:pos x="117" y="66"/>
                </a:cxn>
                <a:cxn ang="0">
                  <a:pos x="127" y="46"/>
                </a:cxn>
                <a:cxn ang="0">
                  <a:pos x="131" y="25"/>
                </a:cxn>
                <a:cxn ang="0">
                  <a:pos x="132" y="9"/>
                </a:cxn>
                <a:cxn ang="0">
                  <a:pos x="142" y="0"/>
                </a:cxn>
              </a:cxnLst>
              <a:rect l="0" t="0" r="r" b="b"/>
              <a:pathLst>
                <a:path w="160" h="158">
                  <a:moveTo>
                    <a:pt x="142" y="0"/>
                  </a:moveTo>
                  <a:lnTo>
                    <a:pt x="146" y="3"/>
                  </a:lnTo>
                  <a:lnTo>
                    <a:pt x="149" y="10"/>
                  </a:lnTo>
                  <a:lnTo>
                    <a:pt x="151" y="18"/>
                  </a:lnTo>
                  <a:lnTo>
                    <a:pt x="156" y="29"/>
                  </a:lnTo>
                  <a:lnTo>
                    <a:pt x="158" y="35"/>
                  </a:lnTo>
                  <a:lnTo>
                    <a:pt x="160" y="39"/>
                  </a:lnTo>
                  <a:lnTo>
                    <a:pt x="160" y="44"/>
                  </a:lnTo>
                  <a:lnTo>
                    <a:pt x="156" y="48"/>
                  </a:lnTo>
                  <a:lnTo>
                    <a:pt x="153" y="48"/>
                  </a:lnTo>
                  <a:lnTo>
                    <a:pt x="151" y="50"/>
                  </a:lnTo>
                  <a:lnTo>
                    <a:pt x="149" y="54"/>
                  </a:lnTo>
                  <a:lnTo>
                    <a:pt x="147" y="62"/>
                  </a:lnTo>
                  <a:lnTo>
                    <a:pt x="147" y="72"/>
                  </a:lnTo>
                  <a:lnTo>
                    <a:pt x="146" y="81"/>
                  </a:lnTo>
                  <a:lnTo>
                    <a:pt x="146" y="87"/>
                  </a:lnTo>
                  <a:lnTo>
                    <a:pt x="140" y="92"/>
                  </a:lnTo>
                  <a:lnTo>
                    <a:pt x="131" y="98"/>
                  </a:lnTo>
                  <a:lnTo>
                    <a:pt x="117" y="106"/>
                  </a:lnTo>
                  <a:lnTo>
                    <a:pt x="108" y="109"/>
                  </a:lnTo>
                  <a:lnTo>
                    <a:pt x="99" y="113"/>
                  </a:lnTo>
                  <a:lnTo>
                    <a:pt x="95" y="115"/>
                  </a:lnTo>
                  <a:lnTo>
                    <a:pt x="95" y="117"/>
                  </a:lnTo>
                  <a:lnTo>
                    <a:pt x="94" y="120"/>
                  </a:lnTo>
                  <a:lnTo>
                    <a:pt x="94" y="122"/>
                  </a:lnTo>
                  <a:lnTo>
                    <a:pt x="91" y="124"/>
                  </a:lnTo>
                  <a:lnTo>
                    <a:pt x="90" y="126"/>
                  </a:lnTo>
                  <a:lnTo>
                    <a:pt x="86" y="126"/>
                  </a:lnTo>
                  <a:lnTo>
                    <a:pt x="82" y="128"/>
                  </a:lnTo>
                  <a:lnTo>
                    <a:pt x="78" y="126"/>
                  </a:lnTo>
                  <a:lnTo>
                    <a:pt x="75" y="124"/>
                  </a:lnTo>
                  <a:lnTo>
                    <a:pt x="72" y="122"/>
                  </a:lnTo>
                  <a:lnTo>
                    <a:pt x="71" y="118"/>
                  </a:lnTo>
                  <a:lnTo>
                    <a:pt x="71" y="115"/>
                  </a:lnTo>
                  <a:lnTo>
                    <a:pt x="69" y="115"/>
                  </a:lnTo>
                  <a:lnTo>
                    <a:pt x="69" y="117"/>
                  </a:lnTo>
                  <a:lnTo>
                    <a:pt x="68" y="124"/>
                  </a:lnTo>
                  <a:lnTo>
                    <a:pt x="65" y="128"/>
                  </a:lnTo>
                  <a:lnTo>
                    <a:pt x="63" y="133"/>
                  </a:lnTo>
                  <a:lnTo>
                    <a:pt x="58" y="136"/>
                  </a:lnTo>
                  <a:lnTo>
                    <a:pt x="54" y="137"/>
                  </a:lnTo>
                  <a:lnTo>
                    <a:pt x="49" y="137"/>
                  </a:lnTo>
                  <a:lnTo>
                    <a:pt x="43" y="135"/>
                  </a:lnTo>
                  <a:lnTo>
                    <a:pt x="38" y="133"/>
                  </a:lnTo>
                  <a:lnTo>
                    <a:pt x="34" y="133"/>
                  </a:lnTo>
                  <a:lnTo>
                    <a:pt x="32" y="139"/>
                  </a:lnTo>
                  <a:lnTo>
                    <a:pt x="32" y="144"/>
                  </a:lnTo>
                  <a:lnTo>
                    <a:pt x="31" y="148"/>
                  </a:lnTo>
                  <a:lnTo>
                    <a:pt x="28" y="152"/>
                  </a:lnTo>
                  <a:lnTo>
                    <a:pt x="26" y="155"/>
                  </a:lnTo>
                  <a:lnTo>
                    <a:pt x="20" y="158"/>
                  </a:lnTo>
                  <a:lnTo>
                    <a:pt x="17" y="158"/>
                  </a:lnTo>
                  <a:lnTo>
                    <a:pt x="11" y="154"/>
                  </a:lnTo>
                  <a:lnTo>
                    <a:pt x="4" y="143"/>
                  </a:lnTo>
                  <a:lnTo>
                    <a:pt x="0" y="129"/>
                  </a:lnTo>
                  <a:lnTo>
                    <a:pt x="0" y="121"/>
                  </a:lnTo>
                  <a:lnTo>
                    <a:pt x="2" y="120"/>
                  </a:lnTo>
                  <a:lnTo>
                    <a:pt x="4" y="117"/>
                  </a:lnTo>
                  <a:lnTo>
                    <a:pt x="6" y="117"/>
                  </a:lnTo>
                  <a:lnTo>
                    <a:pt x="9" y="115"/>
                  </a:lnTo>
                  <a:lnTo>
                    <a:pt x="13" y="114"/>
                  </a:lnTo>
                  <a:lnTo>
                    <a:pt x="15" y="114"/>
                  </a:lnTo>
                  <a:lnTo>
                    <a:pt x="17" y="113"/>
                  </a:lnTo>
                  <a:lnTo>
                    <a:pt x="27" y="103"/>
                  </a:lnTo>
                  <a:lnTo>
                    <a:pt x="31" y="98"/>
                  </a:lnTo>
                  <a:lnTo>
                    <a:pt x="35" y="94"/>
                  </a:lnTo>
                  <a:lnTo>
                    <a:pt x="39" y="92"/>
                  </a:lnTo>
                  <a:lnTo>
                    <a:pt x="46" y="92"/>
                  </a:lnTo>
                  <a:lnTo>
                    <a:pt x="56" y="94"/>
                  </a:lnTo>
                  <a:lnTo>
                    <a:pt x="64" y="95"/>
                  </a:lnTo>
                  <a:lnTo>
                    <a:pt x="72" y="95"/>
                  </a:lnTo>
                  <a:lnTo>
                    <a:pt x="78" y="94"/>
                  </a:lnTo>
                  <a:lnTo>
                    <a:pt x="84" y="87"/>
                  </a:lnTo>
                  <a:lnTo>
                    <a:pt x="94" y="81"/>
                  </a:lnTo>
                  <a:lnTo>
                    <a:pt x="105" y="77"/>
                  </a:lnTo>
                  <a:lnTo>
                    <a:pt x="110" y="76"/>
                  </a:lnTo>
                  <a:lnTo>
                    <a:pt x="113" y="73"/>
                  </a:lnTo>
                  <a:lnTo>
                    <a:pt x="117" y="66"/>
                  </a:lnTo>
                  <a:lnTo>
                    <a:pt x="121" y="57"/>
                  </a:lnTo>
                  <a:lnTo>
                    <a:pt x="127" y="46"/>
                  </a:lnTo>
                  <a:lnTo>
                    <a:pt x="130" y="36"/>
                  </a:lnTo>
                  <a:lnTo>
                    <a:pt x="131" y="25"/>
                  </a:lnTo>
                  <a:lnTo>
                    <a:pt x="131" y="15"/>
                  </a:lnTo>
                  <a:lnTo>
                    <a:pt x="132" y="9"/>
                  </a:lnTo>
                  <a:lnTo>
                    <a:pt x="136" y="3"/>
                  </a:lnTo>
                  <a:lnTo>
                    <a:pt x="14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9"/>
            <p:cNvSpPr>
              <a:spLocks/>
            </p:cNvSpPr>
            <p:nvPr/>
          </p:nvSpPr>
          <p:spPr bwMode="auto">
            <a:xfrm>
              <a:off x="6629384" y="2668583"/>
              <a:ext cx="38100" cy="6667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3" y="1"/>
                </a:cxn>
                <a:cxn ang="0">
                  <a:pos x="24" y="7"/>
                </a:cxn>
                <a:cxn ang="0">
                  <a:pos x="23" y="15"/>
                </a:cxn>
                <a:cxn ang="0">
                  <a:pos x="20" y="25"/>
                </a:cxn>
                <a:cxn ang="0">
                  <a:pos x="16" y="33"/>
                </a:cxn>
                <a:cxn ang="0">
                  <a:pos x="11" y="40"/>
                </a:cxn>
                <a:cxn ang="0">
                  <a:pos x="5" y="42"/>
                </a:cxn>
                <a:cxn ang="0">
                  <a:pos x="1" y="40"/>
                </a:cxn>
                <a:cxn ang="0">
                  <a:pos x="0" y="31"/>
                </a:cxn>
                <a:cxn ang="0">
                  <a:pos x="1" y="22"/>
                </a:cxn>
                <a:cxn ang="0">
                  <a:pos x="5" y="12"/>
                </a:cxn>
                <a:cxn ang="0">
                  <a:pos x="11" y="4"/>
                </a:cxn>
                <a:cxn ang="0">
                  <a:pos x="19" y="0"/>
                </a:cxn>
              </a:cxnLst>
              <a:rect l="0" t="0" r="r" b="b"/>
              <a:pathLst>
                <a:path w="24" h="42">
                  <a:moveTo>
                    <a:pt x="19" y="0"/>
                  </a:moveTo>
                  <a:lnTo>
                    <a:pt x="23" y="1"/>
                  </a:lnTo>
                  <a:lnTo>
                    <a:pt x="24" y="7"/>
                  </a:lnTo>
                  <a:lnTo>
                    <a:pt x="23" y="15"/>
                  </a:lnTo>
                  <a:lnTo>
                    <a:pt x="20" y="25"/>
                  </a:lnTo>
                  <a:lnTo>
                    <a:pt x="16" y="33"/>
                  </a:lnTo>
                  <a:lnTo>
                    <a:pt x="11" y="40"/>
                  </a:lnTo>
                  <a:lnTo>
                    <a:pt x="5" y="42"/>
                  </a:lnTo>
                  <a:lnTo>
                    <a:pt x="1" y="40"/>
                  </a:lnTo>
                  <a:lnTo>
                    <a:pt x="0" y="31"/>
                  </a:lnTo>
                  <a:lnTo>
                    <a:pt x="1" y="22"/>
                  </a:lnTo>
                  <a:lnTo>
                    <a:pt x="5" y="12"/>
                  </a:lnTo>
                  <a:lnTo>
                    <a:pt x="11" y="4"/>
                  </a:lnTo>
                  <a:lnTo>
                    <a:pt x="1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40"/>
            <p:cNvSpPr>
              <a:spLocks/>
            </p:cNvSpPr>
            <p:nvPr/>
          </p:nvSpPr>
          <p:spPr bwMode="auto">
            <a:xfrm>
              <a:off x="7707294" y="4097330"/>
              <a:ext cx="95249" cy="153987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3" y="4"/>
                </a:cxn>
                <a:cxn ang="0">
                  <a:pos x="15" y="10"/>
                </a:cxn>
                <a:cxn ang="0">
                  <a:pos x="18" y="17"/>
                </a:cxn>
                <a:cxn ang="0">
                  <a:pos x="22" y="25"/>
                </a:cxn>
                <a:cxn ang="0">
                  <a:pos x="25" y="29"/>
                </a:cxn>
                <a:cxn ang="0">
                  <a:pos x="26" y="32"/>
                </a:cxn>
                <a:cxn ang="0">
                  <a:pos x="28" y="33"/>
                </a:cxn>
                <a:cxn ang="0">
                  <a:pos x="28" y="36"/>
                </a:cxn>
                <a:cxn ang="0">
                  <a:pos x="29" y="36"/>
                </a:cxn>
                <a:cxn ang="0">
                  <a:pos x="30" y="37"/>
                </a:cxn>
                <a:cxn ang="0">
                  <a:pos x="33" y="38"/>
                </a:cxn>
                <a:cxn ang="0">
                  <a:pos x="36" y="41"/>
                </a:cxn>
                <a:cxn ang="0">
                  <a:pos x="40" y="44"/>
                </a:cxn>
                <a:cxn ang="0">
                  <a:pos x="47" y="44"/>
                </a:cxn>
                <a:cxn ang="0">
                  <a:pos x="49" y="43"/>
                </a:cxn>
                <a:cxn ang="0">
                  <a:pos x="51" y="41"/>
                </a:cxn>
                <a:cxn ang="0">
                  <a:pos x="54" y="41"/>
                </a:cxn>
                <a:cxn ang="0">
                  <a:pos x="58" y="45"/>
                </a:cxn>
                <a:cxn ang="0">
                  <a:pos x="59" y="49"/>
                </a:cxn>
                <a:cxn ang="0">
                  <a:pos x="60" y="52"/>
                </a:cxn>
                <a:cxn ang="0">
                  <a:pos x="59" y="55"/>
                </a:cxn>
                <a:cxn ang="0">
                  <a:pos x="56" y="58"/>
                </a:cxn>
                <a:cxn ang="0">
                  <a:pos x="48" y="67"/>
                </a:cxn>
                <a:cxn ang="0">
                  <a:pos x="41" y="80"/>
                </a:cxn>
                <a:cxn ang="0">
                  <a:pos x="40" y="84"/>
                </a:cxn>
                <a:cxn ang="0">
                  <a:pos x="37" y="88"/>
                </a:cxn>
                <a:cxn ang="0">
                  <a:pos x="36" y="90"/>
                </a:cxn>
                <a:cxn ang="0">
                  <a:pos x="33" y="95"/>
                </a:cxn>
                <a:cxn ang="0">
                  <a:pos x="28" y="97"/>
                </a:cxn>
                <a:cxn ang="0">
                  <a:pos x="23" y="97"/>
                </a:cxn>
                <a:cxn ang="0">
                  <a:pos x="21" y="96"/>
                </a:cxn>
                <a:cxn ang="0">
                  <a:pos x="19" y="95"/>
                </a:cxn>
                <a:cxn ang="0">
                  <a:pos x="19" y="92"/>
                </a:cxn>
                <a:cxn ang="0">
                  <a:pos x="21" y="89"/>
                </a:cxn>
                <a:cxn ang="0">
                  <a:pos x="21" y="86"/>
                </a:cxn>
                <a:cxn ang="0">
                  <a:pos x="22" y="84"/>
                </a:cxn>
                <a:cxn ang="0">
                  <a:pos x="23" y="80"/>
                </a:cxn>
                <a:cxn ang="0">
                  <a:pos x="25" y="77"/>
                </a:cxn>
                <a:cxn ang="0">
                  <a:pos x="25" y="74"/>
                </a:cxn>
                <a:cxn ang="0">
                  <a:pos x="21" y="73"/>
                </a:cxn>
                <a:cxn ang="0">
                  <a:pos x="8" y="73"/>
                </a:cxn>
                <a:cxn ang="0">
                  <a:pos x="3" y="70"/>
                </a:cxn>
                <a:cxn ang="0">
                  <a:pos x="0" y="67"/>
                </a:cxn>
                <a:cxn ang="0">
                  <a:pos x="0" y="64"/>
                </a:cxn>
                <a:cxn ang="0">
                  <a:pos x="2" y="62"/>
                </a:cxn>
                <a:cxn ang="0">
                  <a:pos x="4" y="60"/>
                </a:cxn>
                <a:cxn ang="0">
                  <a:pos x="7" y="58"/>
                </a:cxn>
                <a:cxn ang="0">
                  <a:pos x="10" y="56"/>
                </a:cxn>
                <a:cxn ang="0">
                  <a:pos x="14" y="52"/>
                </a:cxn>
                <a:cxn ang="0">
                  <a:pos x="14" y="44"/>
                </a:cxn>
                <a:cxn ang="0">
                  <a:pos x="11" y="32"/>
                </a:cxn>
                <a:cxn ang="0">
                  <a:pos x="8" y="23"/>
                </a:cxn>
                <a:cxn ang="0">
                  <a:pos x="4" y="18"/>
                </a:cxn>
                <a:cxn ang="0">
                  <a:pos x="2" y="11"/>
                </a:cxn>
                <a:cxn ang="0">
                  <a:pos x="2" y="6"/>
                </a:cxn>
                <a:cxn ang="0">
                  <a:pos x="3" y="1"/>
                </a:cxn>
                <a:cxn ang="0">
                  <a:pos x="8" y="0"/>
                </a:cxn>
              </a:cxnLst>
              <a:rect l="0" t="0" r="r" b="b"/>
              <a:pathLst>
                <a:path w="60" h="97">
                  <a:moveTo>
                    <a:pt x="8" y="0"/>
                  </a:moveTo>
                  <a:lnTo>
                    <a:pt x="13" y="4"/>
                  </a:lnTo>
                  <a:lnTo>
                    <a:pt x="15" y="10"/>
                  </a:lnTo>
                  <a:lnTo>
                    <a:pt x="18" y="17"/>
                  </a:lnTo>
                  <a:lnTo>
                    <a:pt x="22" y="25"/>
                  </a:lnTo>
                  <a:lnTo>
                    <a:pt x="25" y="29"/>
                  </a:lnTo>
                  <a:lnTo>
                    <a:pt x="26" y="32"/>
                  </a:lnTo>
                  <a:lnTo>
                    <a:pt x="28" y="33"/>
                  </a:lnTo>
                  <a:lnTo>
                    <a:pt x="28" y="36"/>
                  </a:lnTo>
                  <a:lnTo>
                    <a:pt x="29" y="36"/>
                  </a:lnTo>
                  <a:lnTo>
                    <a:pt x="30" y="37"/>
                  </a:lnTo>
                  <a:lnTo>
                    <a:pt x="33" y="38"/>
                  </a:lnTo>
                  <a:lnTo>
                    <a:pt x="36" y="41"/>
                  </a:lnTo>
                  <a:lnTo>
                    <a:pt x="40" y="44"/>
                  </a:lnTo>
                  <a:lnTo>
                    <a:pt x="47" y="44"/>
                  </a:lnTo>
                  <a:lnTo>
                    <a:pt x="49" y="43"/>
                  </a:lnTo>
                  <a:lnTo>
                    <a:pt x="51" y="41"/>
                  </a:lnTo>
                  <a:lnTo>
                    <a:pt x="54" y="41"/>
                  </a:lnTo>
                  <a:lnTo>
                    <a:pt x="58" y="45"/>
                  </a:lnTo>
                  <a:lnTo>
                    <a:pt x="59" y="49"/>
                  </a:lnTo>
                  <a:lnTo>
                    <a:pt x="60" y="52"/>
                  </a:lnTo>
                  <a:lnTo>
                    <a:pt x="59" y="55"/>
                  </a:lnTo>
                  <a:lnTo>
                    <a:pt x="56" y="58"/>
                  </a:lnTo>
                  <a:lnTo>
                    <a:pt x="48" y="67"/>
                  </a:lnTo>
                  <a:lnTo>
                    <a:pt x="41" y="80"/>
                  </a:lnTo>
                  <a:lnTo>
                    <a:pt x="40" y="84"/>
                  </a:lnTo>
                  <a:lnTo>
                    <a:pt x="37" y="88"/>
                  </a:lnTo>
                  <a:lnTo>
                    <a:pt x="36" y="90"/>
                  </a:lnTo>
                  <a:lnTo>
                    <a:pt x="33" y="95"/>
                  </a:lnTo>
                  <a:lnTo>
                    <a:pt x="28" y="97"/>
                  </a:lnTo>
                  <a:lnTo>
                    <a:pt x="23" y="97"/>
                  </a:lnTo>
                  <a:lnTo>
                    <a:pt x="21" y="96"/>
                  </a:lnTo>
                  <a:lnTo>
                    <a:pt x="19" y="95"/>
                  </a:lnTo>
                  <a:lnTo>
                    <a:pt x="19" y="92"/>
                  </a:lnTo>
                  <a:lnTo>
                    <a:pt x="21" y="89"/>
                  </a:lnTo>
                  <a:lnTo>
                    <a:pt x="21" y="86"/>
                  </a:lnTo>
                  <a:lnTo>
                    <a:pt x="22" y="84"/>
                  </a:lnTo>
                  <a:lnTo>
                    <a:pt x="23" y="80"/>
                  </a:lnTo>
                  <a:lnTo>
                    <a:pt x="25" y="77"/>
                  </a:lnTo>
                  <a:lnTo>
                    <a:pt x="25" y="74"/>
                  </a:lnTo>
                  <a:lnTo>
                    <a:pt x="21" y="73"/>
                  </a:lnTo>
                  <a:lnTo>
                    <a:pt x="8" y="73"/>
                  </a:lnTo>
                  <a:lnTo>
                    <a:pt x="3" y="70"/>
                  </a:lnTo>
                  <a:lnTo>
                    <a:pt x="0" y="67"/>
                  </a:lnTo>
                  <a:lnTo>
                    <a:pt x="0" y="64"/>
                  </a:lnTo>
                  <a:lnTo>
                    <a:pt x="2" y="62"/>
                  </a:lnTo>
                  <a:lnTo>
                    <a:pt x="4" y="60"/>
                  </a:lnTo>
                  <a:lnTo>
                    <a:pt x="7" y="58"/>
                  </a:lnTo>
                  <a:lnTo>
                    <a:pt x="10" y="56"/>
                  </a:lnTo>
                  <a:lnTo>
                    <a:pt x="14" y="52"/>
                  </a:lnTo>
                  <a:lnTo>
                    <a:pt x="14" y="44"/>
                  </a:lnTo>
                  <a:lnTo>
                    <a:pt x="11" y="32"/>
                  </a:lnTo>
                  <a:lnTo>
                    <a:pt x="8" y="23"/>
                  </a:lnTo>
                  <a:lnTo>
                    <a:pt x="4" y="18"/>
                  </a:lnTo>
                  <a:lnTo>
                    <a:pt x="2" y="11"/>
                  </a:lnTo>
                  <a:lnTo>
                    <a:pt x="2" y="6"/>
                  </a:lnTo>
                  <a:lnTo>
                    <a:pt x="3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1"/>
            <p:cNvSpPr>
              <a:spLocks/>
            </p:cNvSpPr>
            <p:nvPr/>
          </p:nvSpPr>
          <p:spPr bwMode="auto">
            <a:xfrm>
              <a:off x="7569182" y="4230682"/>
              <a:ext cx="155575" cy="149225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85" y="0"/>
                </a:cxn>
                <a:cxn ang="0">
                  <a:pos x="87" y="1"/>
                </a:cxn>
                <a:cxn ang="0">
                  <a:pos x="89" y="4"/>
                </a:cxn>
                <a:cxn ang="0">
                  <a:pos x="94" y="9"/>
                </a:cxn>
                <a:cxn ang="0">
                  <a:pos x="97" y="11"/>
                </a:cxn>
                <a:cxn ang="0">
                  <a:pos x="98" y="13"/>
                </a:cxn>
                <a:cxn ang="0">
                  <a:pos x="98" y="16"/>
                </a:cxn>
                <a:cxn ang="0">
                  <a:pos x="97" y="24"/>
                </a:cxn>
                <a:cxn ang="0">
                  <a:pos x="93" y="35"/>
                </a:cxn>
                <a:cxn ang="0">
                  <a:pos x="85" y="45"/>
                </a:cxn>
                <a:cxn ang="0">
                  <a:pos x="71" y="57"/>
                </a:cxn>
                <a:cxn ang="0">
                  <a:pos x="60" y="68"/>
                </a:cxn>
                <a:cxn ang="0">
                  <a:pos x="48" y="82"/>
                </a:cxn>
                <a:cxn ang="0">
                  <a:pos x="42" y="89"/>
                </a:cxn>
                <a:cxn ang="0">
                  <a:pos x="38" y="93"/>
                </a:cxn>
                <a:cxn ang="0">
                  <a:pos x="35" y="94"/>
                </a:cxn>
                <a:cxn ang="0">
                  <a:pos x="31" y="94"/>
                </a:cxn>
                <a:cxn ang="0">
                  <a:pos x="23" y="93"/>
                </a:cxn>
                <a:cxn ang="0">
                  <a:pos x="12" y="91"/>
                </a:cxn>
                <a:cxn ang="0">
                  <a:pos x="4" y="87"/>
                </a:cxn>
                <a:cxn ang="0">
                  <a:pos x="0" y="80"/>
                </a:cxn>
                <a:cxn ang="0">
                  <a:pos x="1" y="74"/>
                </a:cxn>
                <a:cxn ang="0">
                  <a:pos x="8" y="64"/>
                </a:cxn>
                <a:cxn ang="0">
                  <a:pos x="19" y="54"/>
                </a:cxn>
                <a:cxn ang="0">
                  <a:pos x="46" y="35"/>
                </a:cxn>
                <a:cxn ang="0">
                  <a:pos x="54" y="28"/>
                </a:cxn>
                <a:cxn ang="0">
                  <a:pos x="60" y="24"/>
                </a:cxn>
                <a:cxn ang="0">
                  <a:pos x="61" y="20"/>
                </a:cxn>
                <a:cxn ang="0">
                  <a:pos x="63" y="17"/>
                </a:cxn>
                <a:cxn ang="0">
                  <a:pos x="65" y="13"/>
                </a:cxn>
                <a:cxn ang="0">
                  <a:pos x="68" y="11"/>
                </a:cxn>
                <a:cxn ang="0">
                  <a:pos x="72" y="8"/>
                </a:cxn>
                <a:cxn ang="0">
                  <a:pos x="75" y="6"/>
                </a:cxn>
                <a:cxn ang="0">
                  <a:pos x="78" y="4"/>
                </a:cxn>
                <a:cxn ang="0">
                  <a:pos x="80" y="2"/>
                </a:cxn>
                <a:cxn ang="0">
                  <a:pos x="82" y="0"/>
                </a:cxn>
              </a:cxnLst>
              <a:rect l="0" t="0" r="r" b="b"/>
              <a:pathLst>
                <a:path w="98" h="94">
                  <a:moveTo>
                    <a:pt x="82" y="0"/>
                  </a:moveTo>
                  <a:lnTo>
                    <a:pt x="85" y="0"/>
                  </a:lnTo>
                  <a:lnTo>
                    <a:pt x="87" y="1"/>
                  </a:lnTo>
                  <a:lnTo>
                    <a:pt x="89" y="4"/>
                  </a:lnTo>
                  <a:lnTo>
                    <a:pt x="94" y="9"/>
                  </a:lnTo>
                  <a:lnTo>
                    <a:pt x="97" y="11"/>
                  </a:lnTo>
                  <a:lnTo>
                    <a:pt x="98" y="13"/>
                  </a:lnTo>
                  <a:lnTo>
                    <a:pt x="98" y="16"/>
                  </a:lnTo>
                  <a:lnTo>
                    <a:pt x="97" y="24"/>
                  </a:lnTo>
                  <a:lnTo>
                    <a:pt x="93" y="35"/>
                  </a:lnTo>
                  <a:lnTo>
                    <a:pt x="85" y="45"/>
                  </a:lnTo>
                  <a:lnTo>
                    <a:pt x="71" y="57"/>
                  </a:lnTo>
                  <a:lnTo>
                    <a:pt x="60" y="68"/>
                  </a:lnTo>
                  <a:lnTo>
                    <a:pt x="48" y="82"/>
                  </a:lnTo>
                  <a:lnTo>
                    <a:pt x="42" y="89"/>
                  </a:lnTo>
                  <a:lnTo>
                    <a:pt x="38" y="93"/>
                  </a:lnTo>
                  <a:lnTo>
                    <a:pt x="35" y="94"/>
                  </a:lnTo>
                  <a:lnTo>
                    <a:pt x="31" y="94"/>
                  </a:lnTo>
                  <a:lnTo>
                    <a:pt x="23" y="93"/>
                  </a:lnTo>
                  <a:lnTo>
                    <a:pt x="12" y="91"/>
                  </a:lnTo>
                  <a:lnTo>
                    <a:pt x="4" y="87"/>
                  </a:lnTo>
                  <a:lnTo>
                    <a:pt x="0" y="80"/>
                  </a:lnTo>
                  <a:lnTo>
                    <a:pt x="1" y="74"/>
                  </a:lnTo>
                  <a:lnTo>
                    <a:pt x="8" y="64"/>
                  </a:lnTo>
                  <a:lnTo>
                    <a:pt x="19" y="54"/>
                  </a:lnTo>
                  <a:lnTo>
                    <a:pt x="46" y="35"/>
                  </a:lnTo>
                  <a:lnTo>
                    <a:pt x="54" y="28"/>
                  </a:lnTo>
                  <a:lnTo>
                    <a:pt x="60" y="24"/>
                  </a:lnTo>
                  <a:lnTo>
                    <a:pt x="61" y="20"/>
                  </a:lnTo>
                  <a:lnTo>
                    <a:pt x="63" y="17"/>
                  </a:lnTo>
                  <a:lnTo>
                    <a:pt x="65" y="13"/>
                  </a:lnTo>
                  <a:lnTo>
                    <a:pt x="68" y="11"/>
                  </a:lnTo>
                  <a:lnTo>
                    <a:pt x="72" y="8"/>
                  </a:lnTo>
                  <a:lnTo>
                    <a:pt x="75" y="6"/>
                  </a:lnTo>
                  <a:lnTo>
                    <a:pt x="78" y="4"/>
                  </a:lnTo>
                  <a:lnTo>
                    <a:pt x="80" y="2"/>
                  </a:lnTo>
                  <a:lnTo>
                    <a:pt x="8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2"/>
            <p:cNvSpPr>
              <a:spLocks/>
            </p:cNvSpPr>
            <p:nvPr/>
          </p:nvSpPr>
          <p:spPr bwMode="auto">
            <a:xfrm>
              <a:off x="7123096" y="4233858"/>
              <a:ext cx="79375" cy="73025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50" y="2"/>
                </a:cxn>
                <a:cxn ang="0">
                  <a:pos x="50" y="9"/>
                </a:cxn>
                <a:cxn ang="0">
                  <a:pos x="47" y="18"/>
                </a:cxn>
                <a:cxn ang="0">
                  <a:pos x="43" y="29"/>
                </a:cxn>
                <a:cxn ang="0">
                  <a:pos x="37" y="37"/>
                </a:cxn>
                <a:cxn ang="0">
                  <a:pos x="32" y="43"/>
                </a:cxn>
                <a:cxn ang="0">
                  <a:pos x="29" y="43"/>
                </a:cxn>
                <a:cxn ang="0">
                  <a:pos x="25" y="44"/>
                </a:cxn>
                <a:cxn ang="0">
                  <a:pos x="22" y="44"/>
                </a:cxn>
                <a:cxn ang="0">
                  <a:pos x="20" y="46"/>
                </a:cxn>
                <a:cxn ang="0">
                  <a:pos x="17" y="44"/>
                </a:cxn>
                <a:cxn ang="0">
                  <a:pos x="14" y="44"/>
                </a:cxn>
                <a:cxn ang="0">
                  <a:pos x="13" y="41"/>
                </a:cxn>
                <a:cxn ang="0">
                  <a:pos x="13" y="29"/>
                </a:cxn>
                <a:cxn ang="0">
                  <a:pos x="5" y="21"/>
                </a:cxn>
                <a:cxn ang="0">
                  <a:pos x="2" y="17"/>
                </a:cxn>
                <a:cxn ang="0">
                  <a:pos x="0" y="13"/>
                </a:cxn>
                <a:cxn ang="0">
                  <a:pos x="3" y="7"/>
                </a:cxn>
                <a:cxn ang="0">
                  <a:pos x="5" y="7"/>
                </a:cxn>
                <a:cxn ang="0">
                  <a:pos x="6" y="9"/>
                </a:cxn>
                <a:cxn ang="0">
                  <a:pos x="11" y="11"/>
                </a:cxn>
                <a:cxn ang="0">
                  <a:pos x="15" y="13"/>
                </a:cxn>
                <a:cxn ang="0">
                  <a:pos x="18" y="13"/>
                </a:cxn>
                <a:cxn ang="0">
                  <a:pos x="21" y="14"/>
                </a:cxn>
                <a:cxn ang="0">
                  <a:pos x="25" y="13"/>
                </a:cxn>
                <a:cxn ang="0">
                  <a:pos x="31" y="10"/>
                </a:cxn>
                <a:cxn ang="0">
                  <a:pos x="37" y="6"/>
                </a:cxn>
                <a:cxn ang="0">
                  <a:pos x="43" y="2"/>
                </a:cxn>
                <a:cxn ang="0">
                  <a:pos x="47" y="0"/>
                </a:cxn>
              </a:cxnLst>
              <a:rect l="0" t="0" r="r" b="b"/>
              <a:pathLst>
                <a:path w="50" h="46">
                  <a:moveTo>
                    <a:pt x="47" y="0"/>
                  </a:moveTo>
                  <a:lnTo>
                    <a:pt x="50" y="2"/>
                  </a:lnTo>
                  <a:lnTo>
                    <a:pt x="50" y="9"/>
                  </a:lnTo>
                  <a:lnTo>
                    <a:pt x="47" y="18"/>
                  </a:lnTo>
                  <a:lnTo>
                    <a:pt x="43" y="29"/>
                  </a:lnTo>
                  <a:lnTo>
                    <a:pt x="37" y="37"/>
                  </a:lnTo>
                  <a:lnTo>
                    <a:pt x="32" y="43"/>
                  </a:lnTo>
                  <a:lnTo>
                    <a:pt x="29" y="43"/>
                  </a:lnTo>
                  <a:lnTo>
                    <a:pt x="25" y="44"/>
                  </a:lnTo>
                  <a:lnTo>
                    <a:pt x="22" y="44"/>
                  </a:lnTo>
                  <a:lnTo>
                    <a:pt x="20" y="46"/>
                  </a:lnTo>
                  <a:lnTo>
                    <a:pt x="17" y="44"/>
                  </a:lnTo>
                  <a:lnTo>
                    <a:pt x="14" y="44"/>
                  </a:lnTo>
                  <a:lnTo>
                    <a:pt x="13" y="41"/>
                  </a:lnTo>
                  <a:lnTo>
                    <a:pt x="13" y="29"/>
                  </a:lnTo>
                  <a:lnTo>
                    <a:pt x="5" y="21"/>
                  </a:lnTo>
                  <a:lnTo>
                    <a:pt x="2" y="17"/>
                  </a:lnTo>
                  <a:lnTo>
                    <a:pt x="0" y="13"/>
                  </a:lnTo>
                  <a:lnTo>
                    <a:pt x="3" y="7"/>
                  </a:lnTo>
                  <a:lnTo>
                    <a:pt x="5" y="7"/>
                  </a:lnTo>
                  <a:lnTo>
                    <a:pt x="6" y="9"/>
                  </a:lnTo>
                  <a:lnTo>
                    <a:pt x="11" y="11"/>
                  </a:lnTo>
                  <a:lnTo>
                    <a:pt x="15" y="13"/>
                  </a:lnTo>
                  <a:lnTo>
                    <a:pt x="18" y="13"/>
                  </a:lnTo>
                  <a:lnTo>
                    <a:pt x="21" y="14"/>
                  </a:lnTo>
                  <a:lnTo>
                    <a:pt x="25" y="13"/>
                  </a:lnTo>
                  <a:lnTo>
                    <a:pt x="31" y="10"/>
                  </a:lnTo>
                  <a:lnTo>
                    <a:pt x="37" y="6"/>
                  </a:lnTo>
                  <a:lnTo>
                    <a:pt x="43" y="2"/>
                  </a:lnTo>
                  <a:lnTo>
                    <a:pt x="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3"/>
            <p:cNvSpPr>
              <a:spLocks/>
            </p:cNvSpPr>
            <p:nvPr/>
          </p:nvSpPr>
          <p:spPr bwMode="auto">
            <a:xfrm>
              <a:off x="6470634" y="3516309"/>
              <a:ext cx="857248" cy="690562"/>
            </a:xfrm>
            <a:custGeom>
              <a:avLst/>
              <a:gdLst/>
              <a:ahLst/>
              <a:cxnLst>
                <a:cxn ang="0">
                  <a:pos x="390" y="21"/>
                </a:cxn>
                <a:cxn ang="0">
                  <a:pos x="421" y="69"/>
                </a:cxn>
                <a:cxn ang="0">
                  <a:pos x="435" y="117"/>
                </a:cxn>
                <a:cxn ang="0">
                  <a:pos x="461" y="140"/>
                </a:cxn>
                <a:cxn ang="0">
                  <a:pos x="489" y="154"/>
                </a:cxn>
                <a:cxn ang="0">
                  <a:pos x="504" y="208"/>
                </a:cxn>
                <a:cxn ang="0">
                  <a:pos x="539" y="289"/>
                </a:cxn>
                <a:cxn ang="0">
                  <a:pos x="515" y="339"/>
                </a:cxn>
                <a:cxn ang="0">
                  <a:pos x="483" y="392"/>
                </a:cxn>
                <a:cxn ang="0">
                  <a:pos x="469" y="413"/>
                </a:cxn>
                <a:cxn ang="0">
                  <a:pos x="436" y="429"/>
                </a:cxn>
                <a:cxn ang="0">
                  <a:pos x="416" y="422"/>
                </a:cxn>
                <a:cxn ang="0">
                  <a:pos x="396" y="432"/>
                </a:cxn>
                <a:cxn ang="0">
                  <a:pos x="387" y="428"/>
                </a:cxn>
                <a:cxn ang="0">
                  <a:pos x="358" y="413"/>
                </a:cxn>
                <a:cxn ang="0">
                  <a:pos x="353" y="383"/>
                </a:cxn>
                <a:cxn ang="0">
                  <a:pos x="340" y="372"/>
                </a:cxn>
                <a:cxn ang="0">
                  <a:pos x="334" y="358"/>
                </a:cxn>
                <a:cxn ang="0">
                  <a:pos x="325" y="363"/>
                </a:cxn>
                <a:cxn ang="0">
                  <a:pos x="318" y="340"/>
                </a:cxn>
                <a:cxn ang="0">
                  <a:pos x="302" y="361"/>
                </a:cxn>
                <a:cxn ang="0">
                  <a:pos x="284" y="366"/>
                </a:cxn>
                <a:cxn ang="0">
                  <a:pos x="287" y="341"/>
                </a:cxn>
                <a:cxn ang="0">
                  <a:pos x="253" y="322"/>
                </a:cxn>
                <a:cxn ang="0">
                  <a:pos x="238" y="310"/>
                </a:cxn>
                <a:cxn ang="0">
                  <a:pos x="194" y="325"/>
                </a:cxn>
                <a:cxn ang="0">
                  <a:pos x="176" y="322"/>
                </a:cxn>
                <a:cxn ang="0">
                  <a:pos x="154" y="347"/>
                </a:cxn>
                <a:cxn ang="0">
                  <a:pos x="148" y="369"/>
                </a:cxn>
                <a:cxn ang="0">
                  <a:pos x="98" y="363"/>
                </a:cxn>
                <a:cxn ang="0">
                  <a:pos x="63" y="378"/>
                </a:cxn>
                <a:cxn ang="0">
                  <a:pos x="37" y="363"/>
                </a:cxn>
                <a:cxn ang="0">
                  <a:pos x="53" y="326"/>
                </a:cxn>
                <a:cxn ang="0">
                  <a:pos x="37" y="296"/>
                </a:cxn>
                <a:cxn ang="0">
                  <a:pos x="20" y="258"/>
                </a:cxn>
                <a:cxn ang="0">
                  <a:pos x="23" y="232"/>
                </a:cxn>
                <a:cxn ang="0">
                  <a:pos x="0" y="204"/>
                </a:cxn>
                <a:cxn ang="0">
                  <a:pos x="26" y="169"/>
                </a:cxn>
                <a:cxn ang="0">
                  <a:pos x="61" y="144"/>
                </a:cxn>
                <a:cxn ang="0">
                  <a:pos x="111" y="136"/>
                </a:cxn>
                <a:cxn ang="0">
                  <a:pos x="116" y="113"/>
                </a:cxn>
                <a:cxn ang="0">
                  <a:pos x="130" y="78"/>
                </a:cxn>
                <a:cxn ang="0">
                  <a:pos x="157" y="82"/>
                </a:cxn>
                <a:cxn ang="0">
                  <a:pos x="172" y="52"/>
                </a:cxn>
                <a:cxn ang="0">
                  <a:pos x="194" y="52"/>
                </a:cxn>
                <a:cxn ang="0">
                  <a:pos x="217" y="56"/>
                </a:cxn>
                <a:cxn ang="0">
                  <a:pos x="221" y="47"/>
                </a:cxn>
                <a:cxn ang="0">
                  <a:pos x="231" y="33"/>
                </a:cxn>
                <a:cxn ang="0">
                  <a:pos x="236" y="17"/>
                </a:cxn>
                <a:cxn ang="0">
                  <a:pos x="253" y="37"/>
                </a:cxn>
                <a:cxn ang="0">
                  <a:pos x="261" y="13"/>
                </a:cxn>
                <a:cxn ang="0">
                  <a:pos x="273" y="25"/>
                </a:cxn>
                <a:cxn ang="0">
                  <a:pos x="308" y="22"/>
                </a:cxn>
                <a:cxn ang="0">
                  <a:pos x="303" y="62"/>
                </a:cxn>
                <a:cxn ang="0">
                  <a:pos x="338" y="91"/>
                </a:cxn>
                <a:cxn ang="0">
                  <a:pos x="368" y="100"/>
                </a:cxn>
                <a:cxn ang="0">
                  <a:pos x="373" y="41"/>
                </a:cxn>
                <a:cxn ang="0">
                  <a:pos x="381" y="0"/>
                </a:cxn>
              </a:cxnLst>
              <a:rect l="0" t="0" r="r" b="b"/>
              <a:pathLst>
                <a:path w="540" h="435">
                  <a:moveTo>
                    <a:pt x="381" y="0"/>
                  </a:moveTo>
                  <a:lnTo>
                    <a:pt x="383" y="2"/>
                  </a:lnTo>
                  <a:lnTo>
                    <a:pt x="385" y="10"/>
                  </a:lnTo>
                  <a:lnTo>
                    <a:pt x="390" y="21"/>
                  </a:lnTo>
                  <a:lnTo>
                    <a:pt x="395" y="33"/>
                  </a:lnTo>
                  <a:lnTo>
                    <a:pt x="401" y="43"/>
                  </a:lnTo>
                  <a:lnTo>
                    <a:pt x="411" y="56"/>
                  </a:lnTo>
                  <a:lnTo>
                    <a:pt x="421" y="69"/>
                  </a:lnTo>
                  <a:lnTo>
                    <a:pt x="428" y="82"/>
                  </a:lnTo>
                  <a:lnTo>
                    <a:pt x="431" y="92"/>
                  </a:lnTo>
                  <a:lnTo>
                    <a:pt x="433" y="104"/>
                  </a:lnTo>
                  <a:lnTo>
                    <a:pt x="435" y="117"/>
                  </a:lnTo>
                  <a:lnTo>
                    <a:pt x="439" y="126"/>
                  </a:lnTo>
                  <a:lnTo>
                    <a:pt x="444" y="133"/>
                  </a:lnTo>
                  <a:lnTo>
                    <a:pt x="451" y="137"/>
                  </a:lnTo>
                  <a:lnTo>
                    <a:pt x="461" y="140"/>
                  </a:lnTo>
                  <a:lnTo>
                    <a:pt x="472" y="143"/>
                  </a:lnTo>
                  <a:lnTo>
                    <a:pt x="480" y="145"/>
                  </a:lnTo>
                  <a:lnTo>
                    <a:pt x="487" y="148"/>
                  </a:lnTo>
                  <a:lnTo>
                    <a:pt x="489" y="154"/>
                  </a:lnTo>
                  <a:lnTo>
                    <a:pt x="489" y="163"/>
                  </a:lnTo>
                  <a:lnTo>
                    <a:pt x="492" y="177"/>
                  </a:lnTo>
                  <a:lnTo>
                    <a:pt x="498" y="192"/>
                  </a:lnTo>
                  <a:lnTo>
                    <a:pt x="504" y="208"/>
                  </a:lnTo>
                  <a:lnTo>
                    <a:pt x="511" y="222"/>
                  </a:lnTo>
                  <a:lnTo>
                    <a:pt x="519" y="237"/>
                  </a:lnTo>
                  <a:lnTo>
                    <a:pt x="533" y="273"/>
                  </a:lnTo>
                  <a:lnTo>
                    <a:pt x="539" y="289"/>
                  </a:lnTo>
                  <a:lnTo>
                    <a:pt x="540" y="302"/>
                  </a:lnTo>
                  <a:lnTo>
                    <a:pt x="536" y="314"/>
                  </a:lnTo>
                  <a:lnTo>
                    <a:pt x="526" y="326"/>
                  </a:lnTo>
                  <a:lnTo>
                    <a:pt x="515" y="339"/>
                  </a:lnTo>
                  <a:lnTo>
                    <a:pt x="503" y="351"/>
                  </a:lnTo>
                  <a:lnTo>
                    <a:pt x="495" y="361"/>
                  </a:lnTo>
                  <a:lnTo>
                    <a:pt x="487" y="377"/>
                  </a:lnTo>
                  <a:lnTo>
                    <a:pt x="483" y="392"/>
                  </a:lnTo>
                  <a:lnTo>
                    <a:pt x="478" y="403"/>
                  </a:lnTo>
                  <a:lnTo>
                    <a:pt x="477" y="406"/>
                  </a:lnTo>
                  <a:lnTo>
                    <a:pt x="472" y="411"/>
                  </a:lnTo>
                  <a:lnTo>
                    <a:pt x="469" y="413"/>
                  </a:lnTo>
                  <a:lnTo>
                    <a:pt x="465" y="414"/>
                  </a:lnTo>
                  <a:lnTo>
                    <a:pt x="459" y="415"/>
                  </a:lnTo>
                  <a:lnTo>
                    <a:pt x="443" y="424"/>
                  </a:lnTo>
                  <a:lnTo>
                    <a:pt x="436" y="429"/>
                  </a:lnTo>
                  <a:lnTo>
                    <a:pt x="431" y="432"/>
                  </a:lnTo>
                  <a:lnTo>
                    <a:pt x="428" y="430"/>
                  </a:lnTo>
                  <a:lnTo>
                    <a:pt x="422" y="426"/>
                  </a:lnTo>
                  <a:lnTo>
                    <a:pt x="416" y="422"/>
                  </a:lnTo>
                  <a:lnTo>
                    <a:pt x="409" y="421"/>
                  </a:lnTo>
                  <a:lnTo>
                    <a:pt x="403" y="422"/>
                  </a:lnTo>
                  <a:lnTo>
                    <a:pt x="399" y="430"/>
                  </a:lnTo>
                  <a:lnTo>
                    <a:pt x="396" y="432"/>
                  </a:lnTo>
                  <a:lnTo>
                    <a:pt x="395" y="435"/>
                  </a:lnTo>
                  <a:lnTo>
                    <a:pt x="391" y="435"/>
                  </a:lnTo>
                  <a:lnTo>
                    <a:pt x="390" y="432"/>
                  </a:lnTo>
                  <a:lnTo>
                    <a:pt x="387" y="428"/>
                  </a:lnTo>
                  <a:lnTo>
                    <a:pt x="380" y="420"/>
                  </a:lnTo>
                  <a:lnTo>
                    <a:pt x="370" y="415"/>
                  </a:lnTo>
                  <a:lnTo>
                    <a:pt x="364" y="414"/>
                  </a:lnTo>
                  <a:lnTo>
                    <a:pt x="358" y="413"/>
                  </a:lnTo>
                  <a:lnTo>
                    <a:pt x="357" y="409"/>
                  </a:lnTo>
                  <a:lnTo>
                    <a:pt x="355" y="400"/>
                  </a:lnTo>
                  <a:lnTo>
                    <a:pt x="355" y="385"/>
                  </a:lnTo>
                  <a:lnTo>
                    <a:pt x="353" y="383"/>
                  </a:lnTo>
                  <a:lnTo>
                    <a:pt x="351" y="380"/>
                  </a:lnTo>
                  <a:lnTo>
                    <a:pt x="349" y="377"/>
                  </a:lnTo>
                  <a:lnTo>
                    <a:pt x="343" y="374"/>
                  </a:lnTo>
                  <a:lnTo>
                    <a:pt x="340" y="372"/>
                  </a:lnTo>
                  <a:lnTo>
                    <a:pt x="336" y="363"/>
                  </a:lnTo>
                  <a:lnTo>
                    <a:pt x="336" y="356"/>
                  </a:lnTo>
                  <a:lnTo>
                    <a:pt x="335" y="356"/>
                  </a:lnTo>
                  <a:lnTo>
                    <a:pt x="334" y="358"/>
                  </a:lnTo>
                  <a:lnTo>
                    <a:pt x="334" y="361"/>
                  </a:lnTo>
                  <a:lnTo>
                    <a:pt x="328" y="366"/>
                  </a:lnTo>
                  <a:lnTo>
                    <a:pt x="327" y="366"/>
                  </a:lnTo>
                  <a:lnTo>
                    <a:pt x="325" y="363"/>
                  </a:lnTo>
                  <a:lnTo>
                    <a:pt x="324" y="356"/>
                  </a:lnTo>
                  <a:lnTo>
                    <a:pt x="324" y="340"/>
                  </a:lnTo>
                  <a:lnTo>
                    <a:pt x="323" y="339"/>
                  </a:lnTo>
                  <a:lnTo>
                    <a:pt x="318" y="340"/>
                  </a:lnTo>
                  <a:lnTo>
                    <a:pt x="312" y="346"/>
                  </a:lnTo>
                  <a:lnTo>
                    <a:pt x="306" y="351"/>
                  </a:lnTo>
                  <a:lnTo>
                    <a:pt x="303" y="355"/>
                  </a:lnTo>
                  <a:lnTo>
                    <a:pt x="302" y="361"/>
                  </a:lnTo>
                  <a:lnTo>
                    <a:pt x="298" y="365"/>
                  </a:lnTo>
                  <a:lnTo>
                    <a:pt x="295" y="365"/>
                  </a:lnTo>
                  <a:lnTo>
                    <a:pt x="291" y="366"/>
                  </a:lnTo>
                  <a:lnTo>
                    <a:pt x="284" y="366"/>
                  </a:lnTo>
                  <a:lnTo>
                    <a:pt x="282" y="363"/>
                  </a:lnTo>
                  <a:lnTo>
                    <a:pt x="283" y="356"/>
                  </a:lnTo>
                  <a:lnTo>
                    <a:pt x="286" y="350"/>
                  </a:lnTo>
                  <a:lnTo>
                    <a:pt x="287" y="341"/>
                  </a:lnTo>
                  <a:lnTo>
                    <a:pt x="283" y="335"/>
                  </a:lnTo>
                  <a:lnTo>
                    <a:pt x="275" y="329"/>
                  </a:lnTo>
                  <a:lnTo>
                    <a:pt x="264" y="326"/>
                  </a:lnTo>
                  <a:lnTo>
                    <a:pt x="253" y="322"/>
                  </a:lnTo>
                  <a:lnTo>
                    <a:pt x="247" y="317"/>
                  </a:lnTo>
                  <a:lnTo>
                    <a:pt x="247" y="313"/>
                  </a:lnTo>
                  <a:lnTo>
                    <a:pt x="245" y="311"/>
                  </a:lnTo>
                  <a:lnTo>
                    <a:pt x="238" y="310"/>
                  </a:lnTo>
                  <a:lnTo>
                    <a:pt x="228" y="311"/>
                  </a:lnTo>
                  <a:lnTo>
                    <a:pt x="212" y="317"/>
                  </a:lnTo>
                  <a:lnTo>
                    <a:pt x="201" y="321"/>
                  </a:lnTo>
                  <a:lnTo>
                    <a:pt x="194" y="325"/>
                  </a:lnTo>
                  <a:lnTo>
                    <a:pt x="193" y="326"/>
                  </a:lnTo>
                  <a:lnTo>
                    <a:pt x="190" y="325"/>
                  </a:lnTo>
                  <a:lnTo>
                    <a:pt x="184" y="324"/>
                  </a:lnTo>
                  <a:lnTo>
                    <a:pt x="176" y="322"/>
                  </a:lnTo>
                  <a:lnTo>
                    <a:pt x="168" y="322"/>
                  </a:lnTo>
                  <a:lnTo>
                    <a:pt x="161" y="326"/>
                  </a:lnTo>
                  <a:lnTo>
                    <a:pt x="157" y="335"/>
                  </a:lnTo>
                  <a:lnTo>
                    <a:pt x="154" y="347"/>
                  </a:lnTo>
                  <a:lnTo>
                    <a:pt x="152" y="358"/>
                  </a:lnTo>
                  <a:lnTo>
                    <a:pt x="150" y="366"/>
                  </a:lnTo>
                  <a:lnTo>
                    <a:pt x="150" y="370"/>
                  </a:lnTo>
                  <a:lnTo>
                    <a:pt x="148" y="369"/>
                  </a:lnTo>
                  <a:lnTo>
                    <a:pt x="141" y="367"/>
                  </a:lnTo>
                  <a:lnTo>
                    <a:pt x="112" y="359"/>
                  </a:lnTo>
                  <a:lnTo>
                    <a:pt x="107" y="359"/>
                  </a:lnTo>
                  <a:lnTo>
                    <a:pt x="98" y="363"/>
                  </a:lnTo>
                  <a:lnTo>
                    <a:pt x="90" y="369"/>
                  </a:lnTo>
                  <a:lnTo>
                    <a:pt x="79" y="374"/>
                  </a:lnTo>
                  <a:lnTo>
                    <a:pt x="71" y="377"/>
                  </a:lnTo>
                  <a:lnTo>
                    <a:pt x="63" y="378"/>
                  </a:lnTo>
                  <a:lnTo>
                    <a:pt x="55" y="378"/>
                  </a:lnTo>
                  <a:lnTo>
                    <a:pt x="48" y="376"/>
                  </a:lnTo>
                  <a:lnTo>
                    <a:pt x="42" y="370"/>
                  </a:lnTo>
                  <a:lnTo>
                    <a:pt x="37" y="363"/>
                  </a:lnTo>
                  <a:lnTo>
                    <a:pt x="34" y="356"/>
                  </a:lnTo>
                  <a:lnTo>
                    <a:pt x="34" y="350"/>
                  </a:lnTo>
                  <a:lnTo>
                    <a:pt x="50" y="333"/>
                  </a:lnTo>
                  <a:lnTo>
                    <a:pt x="53" y="326"/>
                  </a:lnTo>
                  <a:lnTo>
                    <a:pt x="52" y="319"/>
                  </a:lnTo>
                  <a:lnTo>
                    <a:pt x="45" y="310"/>
                  </a:lnTo>
                  <a:lnTo>
                    <a:pt x="40" y="303"/>
                  </a:lnTo>
                  <a:lnTo>
                    <a:pt x="37" y="296"/>
                  </a:lnTo>
                  <a:lnTo>
                    <a:pt x="37" y="287"/>
                  </a:lnTo>
                  <a:lnTo>
                    <a:pt x="34" y="280"/>
                  </a:lnTo>
                  <a:lnTo>
                    <a:pt x="27" y="270"/>
                  </a:lnTo>
                  <a:lnTo>
                    <a:pt x="20" y="258"/>
                  </a:lnTo>
                  <a:lnTo>
                    <a:pt x="18" y="247"/>
                  </a:lnTo>
                  <a:lnTo>
                    <a:pt x="19" y="239"/>
                  </a:lnTo>
                  <a:lnTo>
                    <a:pt x="23" y="235"/>
                  </a:lnTo>
                  <a:lnTo>
                    <a:pt x="23" y="232"/>
                  </a:lnTo>
                  <a:lnTo>
                    <a:pt x="19" y="226"/>
                  </a:lnTo>
                  <a:lnTo>
                    <a:pt x="5" y="215"/>
                  </a:lnTo>
                  <a:lnTo>
                    <a:pt x="1" y="210"/>
                  </a:lnTo>
                  <a:lnTo>
                    <a:pt x="0" y="204"/>
                  </a:lnTo>
                  <a:lnTo>
                    <a:pt x="3" y="196"/>
                  </a:lnTo>
                  <a:lnTo>
                    <a:pt x="14" y="180"/>
                  </a:lnTo>
                  <a:lnTo>
                    <a:pt x="19" y="174"/>
                  </a:lnTo>
                  <a:lnTo>
                    <a:pt x="26" y="169"/>
                  </a:lnTo>
                  <a:lnTo>
                    <a:pt x="35" y="161"/>
                  </a:lnTo>
                  <a:lnTo>
                    <a:pt x="46" y="152"/>
                  </a:lnTo>
                  <a:lnTo>
                    <a:pt x="56" y="147"/>
                  </a:lnTo>
                  <a:lnTo>
                    <a:pt x="61" y="144"/>
                  </a:lnTo>
                  <a:lnTo>
                    <a:pt x="79" y="144"/>
                  </a:lnTo>
                  <a:lnTo>
                    <a:pt x="89" y="141"/>
                  </a:lnTo>
                  <a:lnTo>
                    <a:pt x="94" y="139"/>
                  </a:lnTo>
                  <a:lnTo>
                    <a:pt x="111" y="136"/>
                  </a:lnTo>
                  <a:lnTo>
                    <a:pt x="116" y="135"/>
                  </a:lnTo>
                  <a:lnTo>
                    <a:pt x="119" y="132"/>
                  </a:lnTo>
                  <a:lnTo>
                    <a:pt x="119" y="125"/>
                  </a:lnTo>
                  <a:lnTo>
                    <a:pt x="116" y="113"/>
                  </a:lnTo>
                  <a:lnTo>
                    <a:pt x="116" y="87"/>
                  </a:lnTo>
                  <a:lnTo>
                    <a:pt x="117" y="80"/>
                  </a:lnTo>
                  <a:lnTo>
                    <a:pt x="122" y="78"/>
                  </a:lnTo>
                  <a:lnTo>
                    <a:pt x="130" y="78"/>
                  </a:lnTo>
                  <a:lnTo>
                    <a:pt x="138" y="81"/>
                  </a:lnTo>
                  <a:lnTo>
                    <a:pt x="146" y="82"/>
                  </a:lnTo>
                  <a:lnTo>
                    <a:pt x="153" y="84"/>
                  </a:lnTo>
                  <a:lnTo>
                    <a:pt x="157" y="82"/>
                  </a:lnTo>
                  <a:lnTo>
                    <a:pt x="160" y="76"/>
                  </a:lnTo>
                  <a:lnTo>
                    <a:pt x="164" y="66"/>
                  </a:lnTo>
                  <a:lnTo>
                    <a:pt x="168" y="58"/>
                  </a:lnTo>
                  <a:lnTo>
                    <a:pt x="172" y="52"/>
                  </a:lnTo>
                  <a:lnTo>
                    <a:pt x="178" y="48"/>
                  </a:lnTo>
                  <a:lnTo>
                    <a:pt x="182" y="45"/>
                  </a:lnTo>
                  <a:lnTo>
                    <a:pt x="187" y="45"/>
                  </a:lnTo>
                  <a:lnTo>
                    <a:pt x="194" y="52"/>
                  </a:lnTo>
                  <a:lnTo>
                    <a:pt x="201" y="61"/>
                  </a:lnTo>
                  <a:lnTo>
                    <a:pt x="208" y="65"/>
                  </a:lnTo>
                  <a:lnTo>
                    <a:pt x="213" y="63"/>
                  </a:lnTo>
                  <a:lnTo>
                    <a:pt x="217" y="56"/>
                  </a:lnTo>
                  <a:lnTo>
                    <a:pt x="219" y="52"/>
                  </a:lnTo>
                  <a:lnTo>
                    <a:pt x="220" y="50"/>
                  </a:lnTo>
                  <a:lnTo>
                    <a:pt x="220" y="48"/>
                  </a:lnTo>
                  <a:lnTo>
                    <a:pt x="221" y="47"/>
                  </a:lnTo>
                  <a:lnTo>
                    <a:pt x="221" y="44"/>
                  </a:lnTo>
                  <a:lnTo>
                    <a:pt x="225" y="40"/>
                  </a:lnTo>
                  <a:lnTo>
                    <a:pt x="228" y="36"/>
                  </a:lnTo>
                  <a:lnTo>
                    <a:pt x="231" y="33"/>
                  </a:lnTo>
                  <a:lnTo>
                    <a:pt x="232" y="29"/>
                  </a:lnTo>
                  <a:lnTo>
                    <a:pt x="232" y="14"/>
                  </a:lnTo>
                  <a:lnTo>
                    <a:pt x="234" y="14"/>
                  </a:lnTo>
                  <a:lnTo>
                    <a:pt x="236" y="17"/>
                  </a:lnTo>
                  <a:lnTo>
                    <a:pt x="245" y="28"/>
                  </a:lnTo>
                  <a:lnTo>
                    <a:pt x="249" y="32"/>
                  </a:lnTo>
                  <a:lnTo>
                    <a:pt x="250" y="34"/>
                  </a:lnTo>
                  <a:lnTo>
                    <a:pt x="253" y="37"/>
                  </a:lnTo>
                  <a:lnTo>
                    <a:pt x="253" y="21"/>
                  </a:lnTo>
                  <a:lnTo>
                    <a:pt x="256" y="15"/>
                  </a:lnTo>
                  <a:lnTo>
                    <a:pt x="258" y="13"/>
                  </a:lnTo>
                  <a:lnTo>
                    <a:pt x="261" y="13"/>
                  </a:lnTo>
                  <a:lnTo>
                    <a:pt x="267" y="18"/>
                  </a:lnTo>
                  <a:lnTo>
                    <a:pt x="269" y="19"/>
                  </a:lnTo>
                  <a:lnTo>
                    <a:pt x="272" y="22"/>
                  </a:lnTo>
                  <a:lnTo>
                    <a:pt x="273" y="25"/>
                  </a:lnTo>
                  <a:lnTo>
                    <a:pt x="275" y="25"/>
                  </a:lnTo>
                  <a:lnTo>
                    <a:pt x="279" y="24"/>
                  </a:lnTo>
                  <a:lnTo>
                    <a:pt x="288" y="22"/>
                  </a:lnTo>
                  <a:lnTo>
                    <a:pt x="308" y="22"/>
                  </a:lnTo>
                  <a:lnTo>
                    <a:pt x="313" y="26"/>
                  </a:lnTo>
                  <a:lnTo>
                    <a:pt x="313" y="33"/>
                  </a:lnTo>
                  <a:lnTo>
                    <a:pt x="305" y="52"/>
                  </a:lnTo>
                  <a:lnTo>
                    <a:pt x="303" y="62"/>
                  </a:lnTo>
                  <a:lnTo>
                    <a:pt x="305" y="69"/>
                  </a:lnTo>
                  <a:lnTo>
                    <a:pt x="314" y="76"/>
                  </a:lnTo>
                  <a:lnTo>
                    <a:pt x="327" y="84"/>
                  </a:lnTo>
                  <a:lnTo>
                    <a:pt x="338" y="91"/>
                  </a:lnTo>
                  <a:lnTo>
                    <a:pt x="351" y="102"/>
                  </a:lnTo>
                  <a:lnTo>
                    <a:pt x="358" y="106"/>
                  </a:lnTo>
                  <a:lnTo>
                    <a:pt x="364" y="106"/>
                  </a:lnTo>
                  <a:lnTo>
                    <a:pt x="368" y="100"/>
                  </a:lnTo>
                  <a:lnTo>
                    <a:pt x="372" y="88"/>
                  </a:lnTo>
                  <a:lnTo>
                    <a:pt x="376" y="74"/>
                  </a:lnTo>
                  <a:lnTo>
                    <a:pt x="379" y="61"/>
                  </a:lnTo>
                  <a:lnTo>
                    <a:pt x="373" y="41"/>
                  </a:lnTo>
                  <a:lnTo>
                    <a:pt x="373" y="28"/>
                  </a:lnTo>
                  <a:lnTo>
                    <a:pt x="376" y="15"/>
                  </a:lnTo>
                  <a:lnTo>
                    <a:pt x="379" y="4"/>
                  </a:lnTo>
                  <a:lnTo>
                    <a:pt x="38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44"/>
            <p:cNvSpPr>
              <a:spLocks/>
            </p:cNvSpPr>
            <p:nvPr/>
          </p:nvSpPr>
          <p:spPr bwMode="auto">
            <a:xfrm>
              <a:off x="7793020" y="3649658"/>
              <a:ext cx="49213" cy="42863"/>
            </a:xfrm>
            <a:custGeom>
              <a:avLst/>
              <a:gdLst/>
              <a:ahLst/>
              <a:cxnLst>
                <a:cxn ang="0">
                  <a:pos x="23" y="0"/>
                </a:cxn>
                <a:cxn ang="0">
                  <a:pos x="28" y="0"/>
                </a:cxn>
                <a:cxn ang="0">
                  <a:pos x="31" y="4"/>
                </a:cxn>
                <a:cxn ang="0">
                  <a:pos x="28" y="9"/>
                </a:cxn>
                <a:cxn ang="0">
                  <a:pos x="23" y="18"/>
                </a:cxn>
                <a:cxn ang="0">
                  <a:pos x="15" y="23"/>
                </a:cxn>
                <a:cxn ang="0">
                  <a:pos x="8" y="27"/>
                </a:cxn>
                <a:cxn ang="0">
                  <a:pos x="0" y="26"/>
                </a:cxn>
                <a:cxn ang="0">
                  <a:pos x="1" y="23"/>
                </a:cxn>
                <a:cxn ang="0">
                  <a:pos x="5" y="18"/>
                </a:cxn>
                <a:cxn ang="0">
                  <a:pos x="11" y="11"/>
                </a:cxn>
                <a:cxn ang="0">
                  <a:pos x="16" y="5"/>
                </a:cxn>
                <a:cxn ang="0">
                  <a:pos x="23" y="0"/>
                </a:cxn>
              </a:cxnLst>
              <a:rect l="0" t="0" r="r" b="b"/>
              <a:pathLst>
                <a:path w="31" h="27">
                  <a:moveTo>
                    <a:pt x="23" y="0"/>
                  </a:moveTo>
                  <a:lnTo>
                    <a:pt x="28" y="0"/>
                  </a:lnTo>
                  <a:lnTo>
                    <a:pt x="31" y="4"/>
                  </a:lnTo>
                  <a:lnTo>
                    <a:pt x="28" y="9"/>
                  </a:lnTo>
                  <a:lnTo>
                    <a:pt x="23" y="18"/>
                  </a:lnTo>
                  <a:lnTo>
                    <a:pt x="15" y="23"/>
                  </a:lnTo>
                  <a:lnTo>
                    <a:pt x="8" y="27"/>
                  </a:lnTo>
                  <a:lnTo>
                    <a:pt x="0" y="26"/>
                  </a:lnTo>
                  <a:lnTo>
                    <a:pt x="1" y="23"/>
                  </a:lnTo>
                  <a:lnTo>
                    <a:pt x="5" y="18"/>
                  </a:lnTo>
                  <a:lnTo>
                    <a:pt x="11" y="11"/>
                  </a:lnTo>
                  <a:lnTo>
                    <a:pt x="16" y="5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45"/>
            <p:cNvSpPr>
              <a:spLocks/>
            </p:cNvSpPr>
            <p:nvPr/>
          </p:nvSpPr>
          <p:spPr bwMode="auto">
            <a:xfrm>
              <a:off x="7524736" y="3757609"/>
              <a:ext cx="50800" cy="460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0"/>
                </a:cxn>
                <a:cxn ang="0">
                  <a:pos x="10" y="2"/>
                </a:cxn>
                <a:cxn ang="0">
                  <a:pos x="21" y="6"/>
                </a:cxn>
                <a:cxn ang="0">
                  <a:pos x="28" y="11"/>
                </a:cxn>
                <a:cxn ang="0">
                  <a:pos x="30" y="17"/>
                </a:cxn>
                <a:cxn ang="0">
                  <a:pos x="32" y="22"/>
                </a:cxn>
                <a:cxn ang="0">
                  <a:pos x="28" y="28"/>
                </a:cxn>
                <a:cxn ang="0">
                  <a:pos x="22" y="29"/>
                </a:cxn>
                <a:cxn ang="0">
                  <a:pos x="15" y="25"/>
                </a:cxn>
                <a:cxn ang="0">
                  <a:pos x="10" y="17"/>
                </a:cxn>
                <a:cxn ang="0">
                  <a:pos x="9" y="14"/>
                </a:cxn>
                <a:cxn ang="0">
                  <a:pos x="6" y="11"/>
                </a:cxn>
                <a:cxn ang="0">
                  <a:pos x="4" y="9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2" h="29">
                  <a:moveTo>
                    <a:pt x="0" y="0"/>
                  </a:moveTo>
                  <a:lnTo>
                    <a:pt x="6" y="0"/>
                  </a:lnTo>
                  <a:lnTo>
                    <a:pt x="10" y="2"/>
                  </a:lnTo>
                  <a:lnTo>
                    <a:pt x="21" y="6"/>
                  </a:lnTo>
                  <a:lnTo>
                    <a:pt x="28" y="11"/>
                  </a:lnTo>
                  <a:lnTo>
                    <a:pt x="30" y="17"/>
                  </a:lnTo>
                  <a:lnTo>
                    <a:pt x="32" y="22"/>
                  </a:lnTo>
                  <a:lnTo>
                    <a:pt x="28" y="28"/>
                  </a:lnTo>
                  <a:lnTo>
                    <a:pt x="22" y="29"/>
                  </a:lnTo>
                  <a:lnTo>
                    <a:pt x="15" y="25"/>
                  </a:lnTo>
                  <a:lnTo>
                    <a:pt x="10" y="17"/>
                  </a:lnTo>
                  <a:lnTo>
                    <a:pt x="9" y="14"/>
                  </a:lnTo>
                  <a:lnTo>
                    <a:pt x="6" y="11"/>
                  </a:lnTo>
                  <a:lnTo>
                    <a:pt x="4" y="9"/>
                  </a:lnTo>
                  <a:lnTo>
                    <a:pt x="0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6129329" y="3133721"/>
              <a:ext cx="228600" cy="28098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11" y="0"/>
                </a:cxn>
                <a:cxn ang="0">
                  <a:pos x="21" y="4"/>
                </a:cxn>
                <a:cxn ang="0">
                  <a:pos x="30" y="11"/>
                </a:cxn>
                <a:cxn ang="0">
                  <a:pos x="41" y="21"/>
                </a:cxn>
                <a:cxn ang="0">
                  <a:pos x="54" y="32"/>
                </a:cxn>
                <a:cxn ang="0">
                  <a:pos x="67" y="47"/>
                </a:cxn>
                <a:cxn ang="0">
                  <a:pos x="80" y="60"/>
                </a:cxn>
                <a:cxn ang="0">
                  <a:pos x="93" y="71"/>
                </a:cxn>
                <a:cxn ang="0">
                  <a:pos x="105" y="82"/>
                </a:cxn>
                <a:cxn ang="0">
                  <a:pos x="115" y="92"/>
                </a:cxn>
                <a:cxn ang="0">
                  <a:pos x="123" y="101"/>
                </a:cxn>
                <a:cxn ang="0">
                  <a:pos x="129" y="108"/>
                </a:cxn>
                <a:cxn ang="0">
                  <a:pos x="136" y="111"/>
                </a:cxn>
                <a:cxn ang="0">
                  <a:pos x="138" y="111"/>
                </a:cxn>
                <a:cxn ang="0">
                  <a:pos x="141" y="112"/>
                </a:cxn>
                <a:cxn ang="0">
                  <a:pos x="144" y="118"/>
                </a:cxn>
                <a:cxn ang="0">
                  <a:pos x="144" y="122"/>
                </a:cxn>
                <a:cxn ang="0">
                  <a:pos x="142" y="125"/>
                </a:cxn>
                <a:cxn ang="0">
                  <a:pos x="141" y="129"/>
                </a:cxn>
                <a:cxn ang="0">
                  <a:pos x="137" y="138"/>
                </a:cxn>
                <a:cxn ang="0">
                  <a:pos x="134" y="152"/>
                </a:cxn>
                <a:cxn ang="0">
                  <a:pos x="133" y="167"/>
                </a:cxn>
                <a:cxn ang="0">
                  <a:pos x="133" y="171"/>
                </a:cxn>
                <a:cxn ang="0">
                  <a:pos x="130" y="177"/>
                </a:cxn>
                <a:cxn ang="0">
                  <a:pos x="127" y="177"/>
                </a:cxn>
                <a:cxn ang="0">
                  <a:pos x="125" y="175"/>
                </a:cxn>
                <a:cxn ang="0">
                  <a:pos x="121" y="171"/>
                </a:cxn>
                <a:cxn ang="0">
                  <a:pos x="119" y="167"/>
                </a:cxn>
                <a:cxn ang="0">
                  <a:pos x="114" y="162"/>
                </a:cxn>
                <a:cxn ang="0">
                  <a:pos x="103" y="156"/>
                </a:cxn>
                <a:cxn ang="0">
                  <a:pos x="90" y="152"/>
                </a:cxn>
                <a:cxn ang="0">
                  <a:pos x="80" y="148"/>
                </a:cxn>
                <a:cxn ang="0">
                  <a:pos x="73" y="144"/>
                </a:cxn>
                <a:cxn ang="0">
                  <a:pos x="69" y="137"/>
                </a:cxn>
                <a:cxn ang="0">
                  <a:pos x="64" y="123"/>
                </a:cxn>
                <a:cxn ang="0">
                  <a:pos x="62" y="107"/>
                </a:cxn>
                <a:cxn ang="0">
                  <a:pos x="59" y="92"/>
                </a:cxn>
                <a:cxn ang="0">
                  <a:pos x="58" y="81"/>
                </a:cxn>
                <a:cxn ang="0">
                  <a:pos x="55" y="73"/>
                </a:cxn>
                <a:cxn ang="0">
                  <a:pos x="49" y="63"/>
                </a:cxn>
                <a:cxn ang="0">
                  <a:pos x="43" y="54"/>
                </a:cxn>
                <a:cxn ang="0">
                  <a:pos x="36" y="45"/>
                </a:cxn>
                <a:cxn ang="0">
                  <a:pos x="29" y="38"/>
                </a:cxn>
                <a:cxn ang="0">
                  <a:pos x="26" y="34"/>
                </a:cxn>
                <a:cxn ang="0">
                  <a:pos x="18" y="26"/>
                </a:cxn>
                <a:cxn ang="0">
                  <a:pos x="11" y="21"/>
                </a:cxn>
                <a:cxn ang="0">
                  <a:pos x="0" y="7"/>
                </a:cxn>
                <a:cxn ang="0">
                  <a:pos x="0" y="3"/>
                </a:cxn>
                <a:cxn ang="0">
                  <a:pos x="3" y="0"/>
                </a:cxn>
              </a:cxnLst>
              <a:rect l="0" t="0" r="r" b="b"/>
              <a:pathLst>
                <a:path w="144" h="177">
                  <a:moveTo>
                    <a:pt x="3" y="0"/>
                  </a:moveTo>
                  <a:lnTo>
                    <a:pt x="11" y="0"/>
                  </a:lnTo>
                  <a:lnTo>
                    <a:pt x="21" y="4"/>
                  </a:lnTo>
                  <a:lnTo>
                    <a:pt x="30" y="11"/>
                  </a:lnTo>
                  <a:lnTo>
                    <a:pt x="41" y="21"/>
                  </a:lnTo>
                  <a:lnTo>
                    <a:pt x="54" y="32"/>
                  </a:lnTo>
                  <a:lnTo>
                    <a:pt x="67" y="47"/>
                  </a:lnTo>
                  <a:lnTo>
                    <a:pt x="80" y="60"/>
                  </a:lnTo>
                  <a:lnTo>
                    <a:pt x="93" y="71"/>
                  </a:lnTo>
                  <a:lnTo>
                    <a:pt x="105" y="82"/>
                  </a:lnTo>
                  <a:lnTo>
                    <a:pt x="115" y="92"/>
                  </a:lnTo>
                  <a:lnTo>
                    <a:pt x="123" y="101"/>
                  </a:lnTo>
                  <a:lnTo>
                    <a:pt x="129" y="108"/>
                  </a:lnTo>
                  <a:lnTo>
                    <a:pt x="136" y="111"/>
                  </a:lnTo>
                  <a:lnTo>
                    <a:pt x="138" y="111"/>
                  </a:lnTo>
                  <a:lnTo>
                    <a:pt x="141" y="112"/>
                  </a:lnTo>
                  <a:lnTo>
                    <a:pt x="144" y="118"/>
                  </a:lnTo>
                  <a:lnTo>
                    <a:pt x="144" y="122"/>
                  </a:lnTo>
                  <a:lnTo>
                    <a:pt x="142" y="125"/>
                  </a:lnTo>
                  <a:lnTo>
                    <a:pt x="141" y="129"/>
                  </a:lnTo>
                  <a:lnTo>
                    <a:pt x="137" y="138"/>
                  </a:lnTo>
                  <a:lnTo>
                    <a:pt x="134" y="152"/>
                  </a:lnTo>
                  <a:lnTo>
                    <a:pt x="133" y="167"/>
                  </a:lnTo>
                  <a:lnTo>
                    <a:pt x="133" y="171"/>
                  </a:lnTo>
                  <a:lnTo>
                    <a:pt x="130" y="177"/>
                  </a:lnTo>
                  <a:lnTo>
                    <a:pt x="127" y="177"/>
                  </a:lnTo>
                  <a:lnTo>
                    <a:pt x="125" y="175"/>
                  </a:lnTo>
                  <a:lnTo>
                    <a:pt x="121" y="171"/>
                  </a:lnTo>
                  <a:lnTo>
                    <a:pt x="119" y="167"/>
                  </a:lnTo>
                  <a:lnTo>
                    <a:pt x="114" y="162"/>
                  </a:lnTo>
                  <a:lnTo>
                    <a:pt x="103" y="156"/>
                  </a:lnTo>
                  <a:lnTo>
                    <a:pt x="90" y="152"/>
                  </a:lnTo>
                  <a:lnTo>
                    <a:pt x="80" y="148"/>
                  </a:lnTo>
                  <a:lnTo>
                    <a:pt x="73" y="144"/>
                  </a:lnTo>
                  <a:lnTo>
                    <a:pt x="69" y="137"/>
                  </a:lnTo>
                  <a:lnTo>
                    <a:pt x="64" y="123"/>
                  </a:lnTo>
                  <a:lnTo>
                    <a:pt x="62" y="107"/>
                  </a:lnTo>
                  <a:lnTo>
                    <a:pt x="59" y="92"/>
                  </a:lnTo>
                  <a:lnTo>
                    <a:pt x="58" y="81"/>
                  </a:lnTo>
                  <a:lnTo>
                    <a:pt x="55" y="73"/>
                  </a:lnTo>
                  <a:lnTo>
                    <a:pt x="49" y="63"/>
                  </a:lnTo>
                  <a:lnTo>
                    <a:pt x="43" y="54"/>
                  </a:lnTo>
                  <a:lnTo>
                    <a:pt x="36" y="45"/>
                  </a:lnTo>
                  <a:lnTo>
                    <a:pt x="29" y="38"/>
                  </a:lnTo>
                  <a:lnTo>
                    <a:pt x="26" y="34"/>
                  </a:lnTo>
                  <a:lnTo>
                    <a:pt x="18" y="26"/>
                  </a:lnTo>
                  <a:lnTo>
                    <a:pt x="11" y="21"/>
                  </a:lnTo>
                  <a:lnTo>
                    <a:pt x="0" y="7"/>
                  </a:lnTo>
                  <a:lnTo>
                    <a:pt x="0" y="3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7"/>
            <p:cNvSpPr>
              <a:spLocks/>
            </p:cNvSpPr>
            <p:nvPr/>
          </p:nvSpPr>
          <p:spPr bwMode="auto">
            <a:xfrm>
              <a:off x="6189651" y="3025772"/>
              <a:ext cx="133350" cy="21907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9" y="2"/>
                </a:cxn>
                <a:cxn ang="0">
                  <a:pos x="14" y="6"/>
                </a:cxn>
                <a:cxn ang="0">
                  <a:pos x="28" y="23"/>
                </a:cxn>
                <a:cxn ang="0">
                  <a:pos x="32" y="30"/>
                </a:cxn>
                <a:cxn ang="0">
                  <a:pos x="37" y="38"/>
                </a:cxn>
                <a:cxn ang="0">
                  <a:pos x="46" y="46"/>
                </a:cxn>
                <a:cxn ang="0">
                  <a:pos x="54" y="58"/>
                </a:cxn>
                <a:cxn ang="0">
                  <a:pos x="61" y="74"/>
                </a:cxn>
                <a:cxn ang="0">
                  <a:pos x="66" y="87"/>
                </a:cxn>
                <a:cxn ang="0">
                  <a:pos x="72" y="106"/>
                </a:cxn>
                <a:cxn ang="0">
                  <a:pos x="83" y="126"/>
                </a:cxn>
                <a:cxn ang="0">
                  <a:pos x="84" y="128"/>
                </a:cxn>
                <a:cxn ang="0">
                  <a:pos x="80" y="137"/>
                </a:cxn>
                <a:cxn ang="0">
                  <a:pos x="76" y="138"/>
                </a:cxn>
                <a:cxn ang="0">
                  <a:pos x="70" y="135"/>
                </a:cxn>
                <a:cxn ang="0">
                  <a:pos x="63" y="130"/>
                </a:cxn>
                <a:cxn ang="0">
                  <a:pos x="55" y="122"/>
                </a:cxn>
                <a:cxn ang="0">
                  <a:pos x="47" y="115"/>
                </a:cxn>
                <a:cxn ang="0">
                  <a:pos x="42" y="108"/>
                </a:cxn>
                <a:cxn ang="0">
                  <a:pos x="37" y="98"/>
                </a:cxn>
                <a:cxn ang="0">
                  <a:pos x="32" y="85"/>
                </a:cxn>
                <a:cxn ang="0">
                  <a:pos x="26" y="69"/>
                </a:cxn>
                <a:cxn ang="0">
                  <a:pos x="21" y="53"/>
                </a:cxn>
                <a:cxn ang="0">
                  <a:pos x="17" y="42"/>
                </a:cxn>
                <a:cxn ang="0">
                  <a:pos x="14" y="35"/>
                </a:cxn>
                <a:cxn ang="0">
                  <a:pos x="6" y="30"/>
                </a:cxn>
                <a:cxn ang="0">
                  <a:pos x="3" y="27"/>
                </a:cxn>
                <a:cxn ang="0">
                  <a:pos x="0" y="20"/>
                </a:cxn>
                <a:cxn ang="0">
                  <a:pos x="0" y="12"/>
                </a:cxn>
                <a:cxn ang="0">
                  <a:pos x="3" y="4"/>
                </a:cxn>
                <a:cxn ang="0">
                  <a:pos x="7" y="0"/>
                </a:cxn>
              </a:cxnLst>
              <a:rect l="0" t="0" r="r" b="b"/>
              <a:pathLst>
                <a:path w="84" h="138">
                  <a:moveTo>
                    <a:pt x="7" y="0"/>
                  </a:moveTo>
                  <a:lnTo>
                    <a:pt x="9" y="2"/>
                  </a:lnTo>
                  <a:lnTo>
                    <a:pt x="14" y="6"/>
                  </a:lnTo>
                  <a:lnTo>
                    <a:pt x="28" y="23"/>
                  </a:lnTo>
                  <a:lnTo>
                    <a:pt x="32" y="30"/>
                  </a:lnTo>
                  <a:lnTo>
                    <a:pt x="37" y="38"/>
                  </a:lnTo>
                  <a:lnTo>
                    <a:pt x="46" y="46"/>
                  </a:lnTo>
                  <a:lnTo>
                    <a:pt x="54" y="58"/>
                  </a:lnTo>
                  <a:lnTo>
                    <a:pt x="61" y="74"/>
                  </a:lnTo>
                  <a:lnTo>
                    <a:pt x="66" y="87"/>
                  </a:lnTo>
                  <a:lnTo>
                    <a:pt x="72" y="106"/>
                  </a:lnTo>
                  <a:lnTo>
                    <a:pt x="83" y="126"/>
                  </a:lnTo>
                  <a:lnTo>
                    <a:pt x="84" y="128"/>
                  </a:lnTo>
                  <a:lnTo>
                    <a:pt x="80" y="137"/>
                  </a:lnTo>
                  <a:lnTo>
                    <a:pt x="76" y="138"/>
                  </a:lnTo>
                  <a:lnTo>
                    <a:pt x="70" y="135"/>
                  </a:lnTo>
                  <a:lnTo>
                    <a:pt x="63" y="130"/>
                  </a:lnTo>
                  <a:lnTo>
                    <a:pt x="55" y="122"/>
                  </a:lnTo>
                  <a:lnTo>
                    <a:pt x="47" y="115"/>
                  </a:lnTo>
                  <a:lnTo>
                    <a:pt x="42" y="108"/>
                  </a:lnTo>
                  <a:lnTo>
                    <a:pt x="37" y="98"/>
                  </a:lnTo>
                  <a:lnTo>
                    <a:pt x="32" y="85"/>
                  </a:lnTo>
                  <a:lnTo>
                    <a:pt x="26" y="69"/>
                  </a:lnTo>
                  <a:lnTo>
                    <a:pt x="21" y="53"/>
                  </a:lnTo>
                  <a:lnTo>
                    <a:pt x="17" y="42"/>
                  </a:lnTo>
                  <a:lnTo>
                    <a:pt x="14" y="35"/>
                  </a:lnTo>
                  <a:lnTo>
                    <a:pt x="6" y="30"/>
                  </a:lnTo>
                  <a:lnTo>
                    <a:pt x="3" y="27"/>
                  </a:lnTo>
                  <a:lnTo>
                    <a:pt x="0" y="20"/>
                  </a:lnTo>
                  <a:lnTo>
                    <a:pt x="0" y="12"/>
                  </a:lnTo>
                  <a:lnTo>
                    <a:pt x="3" y="4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8"/>
            <p:cNvSpPr>
              <a:spLocks/>
            </p:cNvSpPr>
            <p:nvPr/>
          </p:nvSpPr>
          <p:spPr bwMode="auto">
            <a:xfrm>
              <a:off x="6340464" y="3402009"/>
              <a:ext cx="182562" cy="68263"/>
            </a:xfrm>
            <a:custGeom>
              <a:avLst/>
              <a:gdLst/>
              <a:ahLst/>
              <a:cxnLst>
                <a:cxn ang="0">
                  <a:pos x="8" y="0"/>
                </a:cxn>
                <a:cxn ang="0">
                  <a:pos x="11" y="0"/>
                </a:cxn>
                <a:cxn ang="0">
                  <a:pos x="15" y="4"/>
                </a:cxn>
                <a:cxn ang="0">
                  <a:pos x="18" y="8"/>
                </a:cxn>
                <a:cxn ang="0">
                  <a:pos x="22" y="12"/>
                </a:cxn>
                <a:cxn ang="0">
                  <a:pos x="38" y="15"/>
                </a:cxn>
                <a:cxn ang="0">
                  <a:pos x="48" y="17"/>
                </a:cxn>
                <a:cxn ang="0">
                  <a:pos x="52" y="22"/>
                </a:cxn>
                <a:cxn ang="0">
                  <a:pos x="53" y="20"/>
                </a:cxn>
                <a:cxn ang="0">
                  <a:pos x="57" y="17"/>
                </a:cxn>
                <a:cxn ang="0">
                  <a:pos x="65" y="15"/>
                </a:cxn>
                <a:cxn ang="0">
                  <a:pos x="68" y="16"/>
                </a:cxn>
                <a:cxn ang="0">
                  <a:pos x="75" y="17"/>
                </a:cxn>
                <a:cxn ang="0">
                  <a:pos x="91" y="20"/>
                </a:cxn>
                <a:cxn ang="0">
                  <a:pos x="97" y="22"/>
                </a:cxn>
                <a:cxn ang="0">
                  <a:pos x="100" y="23"/>
                </a:cxn>
                <a:cxn ang="0">
                  <a:pos x="104" y="24"/>
                </a:cxn>
                <a:cxn ang="0">
                  <a:pos x="106" y="27"/>
                </a:cxn>
                <a:cxn ang="0">
                  <a:pos x="111" y="30"/>
                </a:cxn>
                <a:cxn ang="0">
                  <a:pos x="113" y="34"/>
                </a:cxn>
                <a:cxn ang="0">
                  <a:pos x="115" y="38"/>
                </a:cxn>
                <a:cxn ang="0">
                  <a:pos x="115" y="41"/>
                </a:cxn>
                <a:cxn ang="0">
                  <a:pos x="112" y="43"/>
                </a:cxn>
                <a:cxn ang="0">
                  <a:pos x="106" y="43"/>
                </a:cxn>
                <a:cxn ang="0">
                  <a:pos x="98" y="42"/>
                </a:cxn>
                <a:cxn ang="0">
                  <a:pos x="89" y="41"/>
                </a:cxn>
                <a:cxn ang="0">
                  <a:pos x="70" y="41"/>
                </a:cxn>
                <a:cxn ang="0">
                  <a:pos x="63" y="37"/>
                </a:cxn>
                <a:cxn ang="0">
                  <a:pos x="55" y="30"/>
                </a:cxn>
                <a:cxn ang="0">
                  <a:pos x="53" y="28"/>
                </a:cxn>
                <a:cxn ang="0">
                  <a:pos x="52" y="26"/>
                </a:cxn>
                <a:cxn ang="0">
                  <a:pos x="49" y="27"/>
                </a:cxn>
                <a:cxn ang="0">
                  <a:pos x="45" y="28"/>
                </a:cxn>
                <a:cxn ang="0">
                  <a:pos x="34" y="31"/>
                </a:cxn>
                <a:cxn ang="0">
                  <a:pos x="23" y="31"/>
                </a:cxn>
                <a:cxn ang="0">
                  <a:pos x="14" y="30"/>
                </a:cxn>
                <a:cxn ang="0">
                  <a:pos x="8" y="27"/>
                </a:cxn>
                <a:cxn ang="0">
                  <a:pos x="5" y="24"/>
                </a:cxn>
                <a:cxn ang="0">
                  <a:pos x="1" y="19"/>
                </a:cxn>
                <a:cxn ang="0">
                  <a:pos x="0" y="12"/>
                </a:cxn>
                <a:cxn ang="0">
                  <a:pos x="3" y="4"/>
                </a:cxn>
                <a:cxn ang="0">
                  <a:pos x="5" y="1"/>
                </a:cxn>
                <a:cxn ang="0">
                  <a:pos x="8" y="0"/>
                </a:cxn>
              </a:cxnLst>
              <a:rect l="0" t="0" r="r" b="b"/>
              <a:pathLst>
                <a:path w="115" h="43">
                  <a:moveTo>
                    <a:pt x="8" y="0"/>
                  </a:moveTo>
                  <a:lnTo>
                    <a:pt x="11" y="0"/>
                  </a:lnTo>
                  <a:lnTo>
                    <a:pt x="15" y="4"/>
                  </a:lnTo>
                  <a:lnTo>
                    <a:pt x="18" y="8"/>
                  </a:lnTo>
                  <a:lnTo>
                    <a:pt x="22" y="12"/>
                  </a:lnTo>
                  <a:lnTo>
                    <a:pt x="38" y="15"/>
                  </a:lnTo>
                  <a:lnTo>
                    <a:pt x="48" y="17"/>
                  </a:lnTo>
                  <a:lnTo>
                    <a:pt x="52" y="22"/>
                  </a:lnTo>
                  <a:lnTo>
                    <a:pt x="53" y="20"/>
                  </a:lnTo>
                  <a:lnTo>
                    <a:pt x="57" y="17"/>
                  </a:lnTo>
                  <a:lnTo>
                    <a:pt x="65" y="15"/>
                  </a:lnTo>
                  <a:lnTo>
                    <a:pt x="68" y="16"/>
                  </a:lnTo>
                  <a:lnTo>
                    <a:pt x="75" y="17"/>
                  </a:lnTo>
                  <a:lnTo>
                    <a:pt x="91" y="20"/>
                  </a:lnTo>
                  <a:lnTo>
                    <a:pt x="97" y="22"/>
                  </a:lnTo>
                  <a:lnTo>
                    <a:pt x="100" y="23"/>
                  </a:lnTo>
                  <a:lnTo>
                    <a:pt x="104" y="24"/>
                  </a:lnTo>
                  <a:lnTo>
                    <a:pt x="106" y="27"/>
                  </a:lnTo>
                  <a:lnTo>
                    <a:pt x="111" y="30"/>
                  </a:lnTo>
                  <a:lnTo>
                    <a:pt x="113" y="34"/>
                  </a:lnTo>
                  <a:lnTo>
                    <a:pt x="115" y="38"/>
                  </a:lnTo>
                  <a:lnTo>
                    <a:pt x="115" y="41"/>
                  </a:lnTo>
                  <a:lnTo>
                    <a:pt x="112" y="43"/>
                  </a:lnTo>
                  <a:lnTo>
                    <a:pt x="106" y="43"/>
                  </a:lnTo>
                  <a:lnTo>
                    <a:pt x="98" y="42"/>
                  </a:lnTo>
                  <a:lnTo>
                    <a:pt x="89" y="41"/>
                  </a:lnTo>
                  <a:lnTo>
                    <a:pt x="70" y="41"/>
                  </a:lnTo>
                  <a:lnTo>
                    <a:pt x="63" y="37"/>
                  </a:lnTo>
                  <a:lnTo>
                    <a:pt x="55" y="30"/>
                  </a:lnTo>
                  <a:lnTo>
                    <a:pt x="53" y="28"/>
                  </a:lnTo>
                  <a:lnTo>
                    <a:pt x="52" y="26"/>
                  </a:lnTo>
                  <a:lnTo>
                    <a:pt x="49" y="27"/>
                  </a:lnTo>
                  <a:lnTo>
                    <a:pt x="45" y="28"/>
                  </a:lnTo>
                  <a:lnTo>
                    <a:pt x="34" y="31"/>
                  </a:lnTo>
                  <a:lnTo>
                    <a:pt x="23" y="31"/>
                  </a:lnTo>
                  <a:lnTo>
                    <a:pt x="14" y="30"/>
                  </a:lnTo>
                  <a:lnTo>
                    <a:pt x="8" y="27"/>
                  </a:lnTo>
                  <a:lnTo>
                    <a:pt x="5" y="24"/>
                  </a:lnTo>
                  <a:lnTo>
                    <a:pt x="1" y="19"/>
                  </a:lnTo>
                  <a:lnTo>
                    <a:pt x="0" y="12"/>
                  </a:lnTo>
                  <a:lnTo>
                    <a:pt x="3" y="4"/>
                  </a:lnTo>
                  <a:lnTo>
                    <a:pt x="5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9"/>
            <p:cNvSpPr>
              <a:spLocks/>
            </p:cNvSpPr>
            <p:nvPr/>
          </p:nvSpPr>
          <p:spPr bwMode="auto">
            <a:xfrm>
              <a:off x="6611927" y="3481384"/>
              <a:ext cx="25400" cy="2698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12" y="0"/>
                </a:cxn>
                <a:cxn ang="0">
                  <a:pos x="15" y="3"/>
                </a:cxn>
                <a:cxn ang="0">
                  <a:pos x="16" y="6"/>
                </a:cxn>
                <a:cxn ang="0">
                  <a:pos x="16" y="14"/>
                </a:cxn>
                <a:cxn ang="0">
                  <a:pos x="11" y="17"/>
                </a:cxn>
                <a:cxn ang="0">
                  <a:pos x="5" y="17"/>
                </a:cxn>
                <a:cxn ang="0">
                  <a:pos x="2" y="15"/>
                </a:cxn>
                <a:cxn ang="0">
                  <a:pos x="0" y="10"/>
                </a:cxn>
                <a:cxn ang="0">
                  <a:pos x="0" y="6"/>
                </a:cxn>
                <a:cxn ang="0">
                  <a:pos x="2" y="0"/>
                </a:cxn>
              </a:cxnLst>
              <a:rect l="0" t="0" r="r" b="b"/>
              <a:pathLst>
                <a:path w="16" h="17">
                  <a:moveTo>
                    <a:pt x="2" y="0"/>
                  </a:moveTo>
                  <a:lnTo>
                    <a:pt x="12" y="0"/>
                  </a:lnTo>
                  <a:lnTo>
                    <a:pt x="15" y="3"/>
                  </a:lnTo>
                  <a:lnTo>
                    <a:pt x="16" y="6"/>
                  </a:lnTo>
                  <a:lnTo>
                    <a:pt x="16" y="14"/>
                  </a:lnTo>
                  <a:lnTo>
                    <a:pt x="11" y="17"/>
                  </a:lnTo>
                  <a:lnTo>
                    <a:pt x="5" y="17"/>
                  </a:lnTo>
                  <a:lnTo>
                    <a:pt x="2" y="15"/>
                  </a:lnTo>
                  <a:lnTo>
                    <a:pt x="0" y="10"/>
                  </a:lnTo>
                  <a:lnTo>
                    <a:pt x="0" y="6"/>
                  </a:lnTo>
                  <a:lnTo>
                    <a:pt x="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50"/>
            <p:cNvSpPr>
              <a:spLocks/>
            </p:cNvSpPr>
            <p:nvPr/>
          </p:nvSpPr>
          <p:spPr bwMode="auto">
            <a:xfrm>
              <a:off x="6702414" y="3451221"/>
              <a:ext cx="63500" cy="60325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28" y="1"/>
                </a:cxn>
                <a:cxn ang="0">
                  <a:pos x="33" y="4"/>
                </a:cxn>
                <a:cxn ang="0">
                  <a:pos x="38" y="10"/>
                </a:cxn>
                <a:cxn ang="0">
                  <a:pos x="40" y="15"/>
                </a:cxn>
                <a:cxn ang="0">
                  <a:pos x="37" y="21"/>
                </a:cxn>
                <a:cxn ang="0">
                  <a:pos x="33" y="23"/>
                </a:cxn>
                <a:cxn ang="0">
                  <a:pos x="30" y="25"/>
                </a:cxn>
                <a:cxn ang="0">
                  <a:pos x="26" y="25"/>
                </a:cxn>
                <a:cxn ang="0">
                  <a:pos x="25" y="26"/>
                </a:cxn>
                <a:cxn ang="0">
                  <a:pos x="23" y="26"/>
                </a:cxn>
                <a:cxn ang="0">
                  <a:pos x="18" y="32"/>
                </a:cxn>
                <a:cxn ang="0">
                  <a:pos x="12" y="36"/>
                </a:cxn>
                <a:cxn ang="0">
                  <a:pos x="7" y="38"/>
                </a:cxn>
                <a:cxn ang="0">
                  <a:pos x="3" y="38"/>
                </a:cxn>
                <a:cxn ang="0">
                  <a:pos x="0" y="34"/>
                </a:cxn>
                <a:cxn ang="0">
                  <a:pos x="3" y="25"/>
                </a:cxn>
                <a:cxn ang="0">
                  <a:pos x="8" y="15"/>
                </a:cxn>
                <a:cxn ang="0">
                  <a:pos x="17" y="4"/>
                </a:cxn>
                <a:cxn ang="0">
                  <a:pos x="22" y="0"/>
                </a:cxn>
              </a:cxnLst>
              <a:rect l="0" t="0" r="r" b="b"/>
              <a:pathLst>
                <a:path w="40" h="38">
                  <a:moveTo>
                    <a:pt x="22" y="0"/>
                  </a:moveTo>
                  <a:lnTo>
                    <a:pt x="28" y="1"/>
                  </a:lnTo>
                  <a:lnTo>
                    <a:pt x="33" y="4"/>
                  </a:lnTo>
                  <a:lnTo>
                    <a:pt x="38" y="10"/>
                  </a:lnTo>
                  <a:lnTo>
                    <a:pt x="40" y="15"/>
                  </a:lnTo>
                  <a:lnTo>
                    <a:pt x="37" y="21"/>
                  </a:lnTo>
                  <a:lnTo>
                    <a:pt x="33" y="23"/>
                  </a:lnTo>
                  <a:lnTo>
                    <a:pt x="30" y="25"/>
                  </a:lnTo>
                  <a:lnTo>
                    <a:pt x="26" y="25"/>
                  </a:lnTo>
                  <a:lnTo>
                    <a:pt x="25" y="26"/>
                  </a:lnTo>
                  <a:lnTo>
                    <a:pt x="23" y="26"/>
                  </a:lnTo>
                  <a:lnTo>
                    <a:pt x="18" y="32"/>
                  </a:lnTo>
                  <a:lnTo>
                    <a:pt x="12" y="36"/>
                  </a:lnTo>
                  <a:lnTo>
                    <a:pt x="7" y="38"/>
                  </a:lnTo>
                  <a:lnTo>
                    <a:pt x="3" y="38"/>
                  </a:lnTo>
                  <a:lnTo>
                    <a:pt x="0" y="34"/>
                  </a:lnTo>
                  <a:lnTo>
                    <a:pt x="3" y="25"/>
                  </a:lnTo>
                  <a:lnTo>
                    <a:pt x="8" y="15"/>
                  </a:lnTo>
                  <a:lnTo>
                    <a:pt x="17" y="4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51"/>
            <p:cNvSpPr>
              <a:spLocks/>
            </p:cNvSpPr>
            <p:nvPr/>
          </p:nvSpPr>
          <p:spPr bwMode="auto">
            <a:xfrm>
              <a:off x="6605577" y="3279771"/>
              <a:ext cx="95250" cy="11271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15" y="0"/>
                </a:cxn>
                <a:cxn ang="0">
                  <a:pos x="16" y="1"/>
                </a:cxn>
                <a:cxn ang="0">
                  <a:pos x="19" y="3"/>
                </a:cxn>
                <a:cxn ang="0">
                  <a:pos x="23" y="4"/>
                </a:cxn>
                <a:cxn ang="0">
                  <a:pos x="30" y="4"/>
                </a:cxn>
                <a:cxn ang="0">
                  <a:pos x="37" y="3"/>
                </a:cxn>
                <a:cxn ang="0">
                  <a:pos x="54" y="3"/>
                </a:cxn>
                <a:cxn ang="0">
                  <a:pos x="60" y="7"/>
                </a:cxn>
                <a:cxn ang="0">
                  <a:pos x="60" y="14"/>
                </a:cxn>
                <a:cxn ang="0">
                  <a:pos x="57" y="16"/>
                </a:cxn>
                <a:cxn ang="0">
                  <a:pos x="53" y="18"/>
                </a:cxn>
                <a:cxn ang="0">
                  <a:pos x="48" y="19"/>
                </a:cxn>
                <a:cxn ang="0">
                  <a:pos x="34" y="19"/>
                </a:cxn>
                <a:cxn ang="0">
                  <a:pos x="34" y="20"/>
                </a:cxn>
                <a:cxn ang="0">
                  <a:pos x="35" y="23"/>
                </a:cxn>
                <a:cxn ang="0">
                  <a:pos x="42" y="30"/>
                </a:cxn>
                <a:cxn ang="0">
                  <a:pos x="46" y="33"/>
                </a:cxn>
                <a:cxn ang="0">
                  <a:pos x="52" y="40"/>
                </a:cxn>
                <a:cxn ang="0">
                  <a:pos x="56" y="49"/>
                </a:cxn>
                <a:cxn ang="0">
                  <a:pos x="58" y="60"/>
                </a:cxn>
                <a:cxn ang="0">
                  <a:pos x="60" y="68"/>
                </a:cxn>
                <a:cxn ang="0">
                  <a:pos x="60" y="71"/>
                </a:cxn>
                <a:cxn ang="0">
                  <a:pos x="57" y="71"/>
                </a:cxn>
                <a:cxn ang="0">
                  <a:pos x="52" y="70"/>
                </a:cxn>
                <a:cxn ang="0">
                  <a:pos x="45" y="67"/>
                </a:cxn>
                <a:cxn ang="0">
                  <a:pos x="38" y="60"/>
                </a:cxn>
                <a:cxn ang="0">
                  <a:pos x="34" y="53"/>
                </a:cxn>
                <a:cxn ang="0">
                  <a:pos x="32" y="48"/>
                </a:cxn>
                <a:cxn ang="0">
                  <a:pos x="32" y="42"/>
                </a:cxn>
                <a:cxn ang="0">
                  <a:pos x="31" y="37"/>
                </a:cxn>
                <a:cxn ang="0">
                  <a:pos x="28" y="36"/>
                </a:cxn>
                <a:cxn ang="0">
                  <a:pos x="24" y="37"/>
                </a:cxn>
                <a:cxn ang="0">
                  <a:pos x="19" y="42"/>
                </a:cxn>
                <a:cxn ang="0">
                  <a:pos x="12" y="46"/>
                </a:cxn>
                <a:cxn ang="0">
                  <a:pos x="6" y="51"/>
                </a:cxn>
                <a:cxn ang="0">
                  <a:pos x="2" y="49"/>
                </a:cxn>
                <a:cxn ang="0">
                  <a:pos x="0" y="44"/>
                </a:cxn>
                <a:cxn ang="0">
                  <a:pos x="0" y="37"/>
                </a:cxn>
                <a:cxn ang="0">
                  <a:pos x="2" y="30"/>
                </a:cxn>
                <a:cxn ang="0">
                  <a:pos x="5" y="20"/>
                </a:cxn>
                <a:cxn ang="0">
                  <a:pos x="6" y="14"/>
                </a:cxn>
                <a:cxn ang="0">
                  <a:pos x="8" y="8"/>
                </a:cxn>
                <a:cxn ang="0">
                  <a:pos x="8" y="5"/>
                </a:cxn>
                <a:cxn ang="0">
                  <a:pos x="11" y="1"/>
                </a:cxn>
                <a:cxn ang="0">
                  <a:pos x="13" y="0"/>
                </a:cxn>
              </a:cxnLst>
              <a:rect l="0" t="0" r="r" b="b"/>
              <a:pathLst>
                <a:path w="60" h="71">
                  <a:moveTo>
                    <a:pt x="13" y="0"/>
                  </a:moveTo>
                  <a:lnTo>
                    <a:pt x="15" y="0"/>
                  </a:lnTo>
                  <a:lnTo>
                    <a:pt x="16" y="1"/>
                  </a:lnTo>
                  <a:lnTo>
                    <a:pt x="19" y="3"/>
                  </a:lnTo>
                  <a:lnTo>
                    <a:pt x="23" y="4"/>
                  </a:lnTo>
                  <a:lnTo>
                    <a:pt x="30" y="4"/>
                  </a:lnTo>
                  <a:lnTo>
                    <a:pt x="37" y="3"/>
                  </a:lnTo>
                  <a:lnTo>
                    <a:pt x="54" y="3"/>
                  </a:lnTo>
                  <a:lnTo>
                    <a:pt x="60" y="7"/>
                  </a:lnTo>
                  <a:lnTo>
                    <a:pt x="60" y="14"/>
                  </a:lnTo>
                  <a:lnTo>
                    <a:pt x="57" y="16"/>
                  </a:lnTo>
                  <a:lnTo>
                    <a:pt x="53" y="18"/>
                  </a:lnTo>
                  <a:lnTo>
                    <a:pt x="48" y="19"/>
                  </a:lnTo>
                  <a:lnTo>
                    <a:pt x="34" y="19"/>
                  </a:lnTo>
                  <a:lnTo>
                    <a:pt x="34" y="20"/>
                  </a:lnTo>
                  <a:lnTo>
                    <a:pt x="35" y="23"/>
                  </a:lnTo>
                  <a:lnTo>
                    <a:pt x="42" y="30"/>
                  </a:lnTo>
                  <a:lnTo>
                    <a:pt x="46" y="33"/>
                  </a:lnTo>
                  <a:lnTo>
                    <a:pt x="52" y="40"/>
                  </a:lnTo>
                  <a:lnTo>
                    <a:pt x="56" y="49"/>
                  </a:lnTo>
                  <a:lnTo>
                    <a:pt x="58" y="60"/>
                  </a:lnTo>
                  <a:lnTo>
                    <a:pt x="60" y="68"/>
                  </a:lnTo>
                  <a:lnTo>
                    <a:pt x="60" y="71"/>
                  </a:lnTo>
                  <a:lnTo>
                    <a:pt x="57" y="71"/>
                  </a:lnTo>
                  <a:lnTo>
                    <a:pt x="52" y="70"/>
                  </a:lnTo>
                  <a:lnTo>
                    <a:pt x="45" y="67"/>
                  </a:lnTo>
                  <a:lnTo>
                    <a:pt x="38" y="60"/>
                  </a:lnTo>
                  <a:lnTo>
                    <a:pt x="34" y="53"/>
                  </a:lnTo>
                  <a:lnTo>
                    <a:pt x="32" y="48"/>
                  </a:lnTo>
                  <a:lnTo>
                    <a:pt x="32" y="42"/>
                  </a:lnTo>
                  <a:lnTo>
                    <a:pt x="31" y="37"/>
                  </a:lnTo>
                  <a:lnTo>
                    <a:pt x="28" y="36"/>
                  </a:lnTo>
                  <a:lnTo>
                    <a:pt x="24" y="37"/>
                  </a:lnTo>
                  <a:lnTo>
                    <a:pt x="19" y="42"/>
                  </a:lnTo>
                  <a:lnTo>
                    <a:pt x="12" y="46"/>
                  </a:lnTo>
                  <a:lnTo>
                    <a:pt x="6" y="51"/>
                  </a:lnTo>
                  <a:lnTo>
                    <a:pt x="2" y="49"/>
                  </a:lnTo>
                  <a:lnTo>
                    <a:pt x="0" y="44"/>
                  </a:lnTo>
                  <a:lnTo>
                    <a:pt x="0" y="37"/>
                  </a:lnTo>
                  <a:lnTo>
                    <a:pt x="2" y="30"/>
                  </a:lnTo>
                  <a:lnTo>
                    <a:pt x="5" y="20"/>
                  </a:lnTo>
                  <a:lnTo>
                    <a:pt x="6" y="14"/>
                  </a:lnTo>
                  <a:lnTo>
                    <a:pt x="8" y="8"/>
                  </a:lnTo>
                  <a:lnTo>
                    <a:pt x="8" y="5"/>
                  </a:lnTo>
                  <a:lnTo>
                    <a:pt x="11" y="1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52"/>
            <p:cNvSpPr>
              <a:spLocks/>
            </p:cNvSpPr>
            <p:nvPr/>
          </p:nvSpPr>
          <p:spPr bwMode="auto">
            <a:xfrm>
              <a:off x="6630977" y="3228971"/>
              <a:ext cx="104775" cy="34925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66" y="2"/>
                </a:cxn>
                <a:cxn ang="0">
                  <a:pos x="66" y="3"/>
                </a:cxn>
                <a:cxn ang="0">
                  <a:pos x="62" y="11"/>
                </a:cxn>
                <a:cxn ang="0">
                  <a:pos x="57" y="15"/>
                </a:cxn>
                <a:cxn ang="0">
                  <a:pos x="55" y="17"/>
                </a:cxn>
                <a:cxn ang="0">
                  <a:pos x="48" y="17"/>
                </a:cxn>
                <a:cxn ang="0">
                  <a:pos x="37" y="20"/>
                </a:cxn>
                <a:cxn ang="0">
                  <a:pos x="25" y="21"/>
                </a:cxn>
                <a:cxn ang="0">
                  <a:pos x="14" y="22"/>
                </a:cxn>
                <a:cxn ang="0">
                  <a:pos x="8" y="22"/>
                </a:cxn>
                <a:cxn ang="0">
                  <a:pos x="3" y="20"/>
                </a:cxn>
                <a:cxn ang="0">
                  <a:pos x="0" y="17"/>
                </a:cxn>
                <a:cxn ang="0">
                  <a:pos x="0" y="14"/>
                </a:cxn>
                <a:cxn ang="0">
                  <a:pos x="1" y="10"/>
                </a:cxn>
                <a:cxn ang="0">
                  <a:pos x="4" y="6"/>
                </a:cxn>
                <a:cxn ang="0">
                  <a:pos x="7" y="6"/>
                </a:cxn>
                <a:cxn ang="0">
                  <a:pos x="14" y="7"/>
                </a:cxn>
                <a:cxn ang="0">
                  <a:pos x="22" y="9"/>
                </a:cxn>
                <a:cxn ang="0">
                  <a:pos x="26" y="9"/>
                </a:cxn>
                <a:cxn ang="0">
                  <a:pos x="30" y="7"/>
                </a:cxn>
                <a:cxn ang="0">
                  <a:pos x="40" y="4"/>
                </a:cxn>
                <a:cxn ang="0">
                  <a:pos x="59" y="2"/>
                </a:cxn>
                <a:cxn ang="0">
                  <a:pos x="64" y="0"/>
                </a:cxn>
              </a:cxnLst>
              <a:rect l="0" t="0" r="r" b="b"/>
              <a:pathLst>
                <a:path w="66" h="22">
                  <a:moveTo>
                    <a:pt x="64" y="0"/>
                  </a:moveTo>
                  <a:lnTo>
                    <a:pt x="66" y="2"/>
                  </a:lnTo>
                  <a:lnTo>
                    <a:pt x="66" y="3"/>
                  </a:lnTo>
                  <a:lnTo>
                    <a:pt x="62" y="11"/>
                  </a:lnTo>
                  <a:lnTo>
                    <a:pt x="57" y="15"/>
                  </a:lnTo>
                  <a:lnTo>
                    <a:pt x="55" y="17"/>
                  </a:lnTo>
                  <a:lnTo>
                    <a:pt x="48" y="17"/>
                  </a:lnTo>
                  <a:lnTo>
                    <a:pt x="37" y="20"/>
                  </a:lnTo>
                  <a:lnTo>
                    <a:pt x="25" y="21"/>
                  </a:lnTo>
                  <a:lnTo>
                    <a:pt x="14" y="22"/>
                  </a:lnTo>
                  <a:lnTo>
                    <a:pt x="8" y="22"/>
                  </a:lnTo>
                  <a:lnTo>
                    <a:pt x="3" y="20"/>
                  </a:lnTo>
                  <a:lnTo>
                    <a:pt x="0" y="17"/>
                  </a:lnTo>
                  <a:lnTo>
                    <a:pt x="0" y="14"/>
                  </a:lnTo>
                  <a:lnTo>
                    <a:pt x="1" y="10"/>
                  </a:lnTo>
                  <a:lnTo>
                    <a:pt x="4" y="6"/>
                  </a:lnTo>
                  <a:lnTo>
                    <a:pt x="7" y="6"/>
                  </a:lnTo>
                  <a:lnTo>
                    <a:pt x="14" y="7"/>
                  </a:lnTo>
                  <a:lnTo>
                    <a:pt x="22" y="9"/>
                  </a:lnTo>
                  <a:lnTo>
                    <a:pt x="26" y="9"/>
                  </a:lnTo>
                  <a:lnTo>
                    <a:pt x="30" y="7"/>
                  </a:lnTo>
                  <a:lnTo>
                    <a:pt x="40" y="4"/>
                  </a:lnTo>
                  <a:lnTo>
                    <a:pt x="59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53"/>
            <p:cNvSpPr>
              <a:spLocks/>
            </p:cNvSpPr>
            <p:nvPr/>
          </p:nvSpPr>
          <p:spPr bwMode="auto">
            <a:xfrm>
              <a:off x="6780202" y="3209922"/>
              <a:ext cx="34925" cy="74613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20" y="0"/>
                </a:cxn>
                <a:cxn ang="0">
                  <a:pos x="22" y="6"/>
                </a:cxn>
                <a:cxn ang="0">
                  <a:pos x="21" y="15"/>
                </a:cxn>
                <a:cxn ang="0">
                  <a:pos x="20" y="26"/>
                </a:cxn>
                <a:cxn ang="0">
                  <a:pos x="15" y="37"/>
                </a:cxn>
                <a:cxn ang="0">
                  <a:pos x="10" y="44"/>
                </a:cxn>
                <a:cxn ang="0">
                  <a:pos x="5" y="47"/>
                </a:cxn>
                <a:cxn ang="0">
                  <a:pos x="0" y="43"/>
                </a:cxn>
                <a:cxn ang="0">
                  <a:pos x="0" y="34"/>
                </a:cxn>
                <a:cxn ang="0">
                  <a:pos x="2" y="25"/>
                </a:cxn>
                <a:cxn ang="0">
                  <a:pos x="10" y="6"/>
                </a:cxn>
                <a:cxn ang="0">
                  <a:pos x="15" y="0"/>
                </a:cxn>
              </a:cxnLst>
              <a:rect l="0" t="0" r="r" b="b"/>
              <a:pathLst>
                <a:path w="22" h="47">
                  <a:moveTo>
                    <a:pt x="15" y="0"/>
                  </a:moveTo>
                  <a:lnTo>
                    <a:pt x="20" y="0"/>
                  </a:lnTo>
                  <a:lnTo>
                    <a:pt x="22" y="6"/>
                  </a:lnTo>
                  <a:lnTo>
                    <a:pt x="21" y="15"/>
                  </a:lnTo>
                  <a:lnTo>
                    <a:pt x="20" y="26"/>
                  </a:lnTo>
                  <a:lnTo>
                    <a:pt x="15" y="37"/>
                  </a:lnTo>
                  <a:lnTo>
                    <a:pt x="10" y="44"/>
                  </a:lnTo>
                  <a:lnTo>
                    <a:pt x="5" y="47"/>
                  </a:lnTo>
                  <a:lnTo>
                    <a:pt x="0" y="43"/>
                  </a:lnTo>
                  <a:lnTo>
                    <a:pt x="0" y="34"/>
                  </a:lnTo>
                  <a:lnTo>
                    <a:pt x="2" y="25"/>
                  </a:lnTo>
                  <a:lnTo>
                    <a:pt x="10" y="6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54"/>
            <p:cNvSpPr>
              <a:spLocks/>
            </p:cNvSpPr>
            <p:nvPr/>
          </p:nvSpPr>
          <p:spPr bwMode="auto">
            <a:xfrm>
              <a:off x="6410311" y="3098796"/>
              <a:ext cx="198438" cy="257174"/>
            </a:xfrm>
            <a:custGeom>
              <a:avLst/>
              <a:gdLst/>
              <a:ahLst/>
              <a:cxnLst>
                <a:cxn ang="0">
                  <a:pos x="105" y="0"/>
                </a:cxn>
                <a:cxn ang="0">
                  <a:pos x="106" y="17"/>
                </a:cxn>
                <a:cxn ang="0">
                  <a:pos x="114" y="28"/>
                </a:cxn>
                <a:cxn ang="0">
                  <a:pos x="124" y="25"/>
                </a:cxn>
                <a:cxn ang="0">
                  <a:pos x="125" y="29"/>
                </a:cxn>
                <a:cxn ang="0">
                  <a:pos x="113" y="40"/>
                </a:cxn>
                <a:cxn ang="0">
                  <a:pos x="106" y="49"/>
                </a:cxn>
                <a:cxn ang="0">
                  <a:pos x="113" y="67"/>
                </a:cxn>
                <a:cxn ang="0">
                  <a:pos x="119" y="89"/>
                </a:cxn>
                <a:cxn ang="0">
                  <a:pos x="110" y="104"/>
                </a:cxn>
                <a:cxn ang="0">
                  <a:pos x="97" y="122"/>
                </a:cxn>
                <a:cxn ang="0">
                  <a:pos x="93" y="144"/>
                </a:cxn>
                <a:cxn ang="0">
                  <a:pos x="93" y="159"/>
                </a:cxn>
                <a:cxn ang="0">
                  <a:pos x="78" y="162"/>
                </a:cxn>
                <a:cxn ang="0">
                  <a:pos x="62" y="159"/>
                </a:cxn>
                <a:cxn ang="0">
                  <a:pos x="39" y="156"/>
                </a:cxn>
                <a:cxn ang="0">
                  <a:pos x="24" y="148"/>
                </a:cxn>
                <a:cxn ang="0">
                  <a:pos x="6" y="123"/>
                </a:cxn>
                <a:cxn ang="0">
                  <a:pos x="0" y="93"/>
                </a:cxn>
                <a:cxn ang="0">
                  <a:pos x="1" y="74"/>
                </a:cxn>
                <a:cxn ang="0">
                  <a:pos x="5" y="73"/>
                </a:cxn>
                <a:cxn ang="0">
                  <a:pos x="9" y="76"/>
                </a:cxn>
                <a:cxn ang="0">
                  <a:pos x="17" y="81"/>
                </a:cxn>
                <a:cxn ang="0">
                  <a:pos x="20" y="82"/>
                </a:cxn>
                <a:cxn ang="0">
                  <a:pos x="24" y="73"/>
                </a:cxn>
                <a:cxn ang="0">
                  <a:pos x="28" y="66"/>
                </a:cxn>
                <a:cxn ang="0">
                  <a:pos x="35" y="62"/>
                </a:cxn>
                <a:cxn ang="0">
                  <a:pos x="45" y="58"/>
                </a:cxn>
                <a:cxn ang="0">
                  <a:pos x="52" y="54"/>
                </a:cxn>
                <a:cxn ang="0">
                  <a:pos x="57" y="44"/>
                </a:cxn>
                <a:cxn ang="0">
                  <a:pos x="68" y="32"/>
                </a:cxn>
                <a:cxn ang="0">
                  <a:pos x="83" y="30"/>
                </a:cxn>
                <a:cxn ang="0">
                  <a:pos x="88" y="29"/>
                </a:cxn>
                <a:cxn ang="0">
                  <a:pos x="90" y="26"/>
                </a:cxn>
                <a:cxn ang="0">
                  <a:pos x="88" y="22"/>
                </a:cxn>
                <a:cxn ang="0">
                  <a:pos x="87" y="11"/>
                </a:cxn>
                <a:cxn ang="0">
                  <a:pos x="91" y="6"/>
                </a:cxn>
                <a:cxn ang="0">
                  <a:pos x="98" y="0"/>
                </a:cxn>
              </a:cxnLst>
              <a:rect l="0" t="0" r="r" b="b"/>
              <a:pathLst>
                <a:path w="125" h="162">
                  <a:moveTo>
                    <a:pt x="98" y="0"/>
                  </a:moveTo>
                  <a:lnTo>
                    <a:pt x="105" y="0"/>
                  </a:lnTo>
                  <a:lnTo>
                    <a:pt x="105" y="3"/>
                  </a:lnTo>
                  <a:lnTo>
                    <a:pt x="106" y="17"/>
                  </a:lnTo>
                  <a:lnTo>
                    <a:pt x="110" y="25"/>
                  </a:lnTo>
                  <a:lnTo>
                    <a:pt x="114" y="28"/>
                  </a:lnTo>
                  <a:lnTo>
                    <a:pt x="119" y="28"/>
                  </a:lnTo>
                  <a:lnTo>
                    <a:pt x="124" y="25"/>
                  </a:lnTo>
                  <a:lnTo>
                    <a:pt x="125" y="26"/>
                  </a:lnTo>
                  <a:lnTo>
                    <a:pt x="125" y="29"/>
                  </a:lnTo>
                  <a:lnTo>
                    <a:pt x="117" y="37"/>
                  </a:lnTo>
                  <a:lnTo>
                    <a:pt x="113" y="40"/>
                  </a:lnTo>
                  <a:lnTo>
                    <a:pt x="109" y="44"/>
                  </a:lnTo>
                  <a:lnTo>
                    <a:pt x="106" y="49"/>
                  </a:lnTo>
                  <a:lnTo>
                    <a:pt x="109" y="58"/>
                  </a:lnTo>
                  <a:lnTo>
                    <a:pt x="113" y="67"/>
                  </a:lnTo>
                  <a:lnTo>
                    <a:pt x="117" y="78"/>
                  </a:lnTo>
                  <a:lnTo>
                    <a:pt x="119" y="89"/>
                  </a:lnTo>
                  <a:lnTo>
                    <a:pt x="116" y="97"/>
                  </a:lnTo>
                  <a:lnTo>
                    <a:pt x="110" y="104"/>
                  </a:lnTo>
                  <a:lnTo>
                    <a:pt x="102" y="113"/>
                  </a:lnTo>
                  <a:lnTo>
                    <a:pt x="97" y="122"/>
                  </a:lnTo>
                  <a:lnTo>
                    <a:pt x="94" y="133"/>
                  </a:lnTo>
                  <a:lnTo>
                    <a:pt x="93" y="144"/>
                  </a:lnTo>
                  <a:lnTo>
                    <a:pt x="94" y="154"/>
                  </a:lnTo>
                  <a:lnTo>
                    <a:pt x="93" y="159"/>
                  </a:lnTo>
                  <a:lnTo>
                    <a:pt x="86" y="160"/>
                  </a:lnTo>
                  <a:lnTo>
                    <a:pt x="78" y="162"/>
                  </a:lnTo>
                  <a:lnTo>
                    <a:pt x="69" y="160"/>
                  </a:lnTo>
                  <a:lnTo>
                    <a:pt x="62" y="159"/>
                  </a:lnTo>
                  <a:lnTo>
                    <a:pt x="50" y="156"/>
                  </a:lnTo>
                  <a:lnTo>
                    <a:pt x="39" y="156"/>
                  </a:lnTo>
                  <a:lnTo>
                    <a:pt x="32" y="154"/>
                  </a:lnTo>
                  <a:lnTo>
                    <a:pt x="24" y="148"/>
                  </a:lnTo>
                  <a:lnTo>
                    <a:pt x="15" y="137"/>
                  </a:lnTo>
                  <a:lnTo>
                    <a:pt x="6" y="123"/>
                  </a:lnTo>
                  <a:lnTo>
                    <a:pt x="2" y="108"/>
                  </a:lnTo>
                  <a:lnTo>
                    <a:pt x="0" y="93"/>
                  </a:lnTo>
                  <a:lnTo>
                    <a:pt x="0" y="81"/>
                  </a:lnTo>
                  <a:lnTo>
                    <a:pt x="1" y="74"/>
                  </a:lnTo>
                  <a:lnTo>
                    <a:pt x="2" y="73"/>
                  </a:lnTo>
                  <a:lnTo>
                    <a:pt x="5" y="73"/>
                  </a:lnTo>
                  <a:lnTo>
                    <a:pt x="6" y="74"/>
                  </a:lnTo>
                  <a:lnTo>
                    <a:pt x="9" y="76"/>
                  </a:lnTo>
                  <a:lnTo>
                    <a:pt x="12" y="78"/>
                  </a:lnTo>
                  <a:lnTo>
                    <a:pt x="17" y="81"/>
                  </a:lnTo>
                  <a:lnTo>
                    <a:pt x="19" y="82"/>
                  </a:lnTo>
                  <a:lnTo>
                    <a:pt x="20" y="82"/>
                  </a:lnTo>
                  <a:lnTo>
                    <a:pt x="21" y="81"/>
                  </a:lnTo>
                  <a:lnTo>
                    <a:pt x="24" y="73"/>
                  </a:lnTo>
                  <a:lnTo>
                    <a:pt x="27" y="70"/>
                  </a:lnTo>
                  <a:lnTo>
                    <a:pt x="28" y="66"/>
                  </a:lnTo>
                  <a:lnTo>
                    <a:pt x="31" y="63"/>
                  </a:lnTo>
                  <a:lnTo>
                    <a:pt x="35" y="62"/>
                  </a:lnTo>
                  <a:lnTo>
                    <a:pt x="41" y="60"/>
                  </a:lnTo>
                  <a:lnTo>
                    <a:pt x="45" y="58"/>
                  </a:lnTo>
                  <a:lnTo>
                    <a:pt x="49" y="56"/>
                  </a:lnTo>
                  <a:lnTo>
                    <a:pt x="52" y="54"/>
                  </a:lnTo>
                  <a:lnTo>
                    <a:pt x="54" y="49"/>
                  </a:lnTo>
                  <a:lnTo>
                    <a:pt x="57" y="44"/>
                  </a:lnTo>
                  <a:lnTo>
                    <a:pt x="61" y="37"/>
                  </a:lnTo>
                  <a:lnTo>
                    <a:pt x="68" y="32"/>
                  </a:lnTo>
                  <a:lnTo>
                    <a:pt x="78" y="30"/>
                  </a:lnTo>
                  <a:lnTo>
                    <a:pt x="83" y="30"/>
                  </a:lnTo>
                  <a:lnTo>
                    <a:pt x="86" y="29"/>
                  </a:lnTo>
                  <a:lnTo>
                    <a:pt x="88" y="29"/>
                  </a:lnTo>
                  <a:lnTo>
                    <a:pt x="90" y="28"/>
                  </a:lnTo>
                  <a:lnTo>
                    <a:pt x="90" y="26"/>
                  </a:lnTo>
                  <a:lnTo>
                    <a:pt x="88" y="23"/>
                  </a:lnTo>
                  <a:lnTo>
                    <a:pt x="88" y="22"/>
                  </a:lnTo>
                  <a:lnTo>
                    <a:pt x="87" y="19"/>
                  </a:lnTo>
                  <a:lnTo>
                    <a:pt x="87" y="11"/>
                  </a:lnTo>
                  <a:lnTo>
                    <a:pt x="88" y="8"/>
                  </a:lnTo>
                  <a:lnTo>
                    <a:pt x="91" y="6"/>
                  </a:lnTo>
                  <a:lnTo>
                    <a:pt x="94" y="4"/>
                  </a:lnTo>
                  <a:lnTo>
                    <a:pt x="9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55"/>
            <p:cNvSpPr>
              <a:spLocks/>
            </p:cNvSpPr>
            <p:nvPr/>
          </p:nvSpPr>
          <p:spPr bwMode="auto">
            <a:xfrm>
              <a:off x="6618277" y="2817808"/>
              <a:ext cx="100013" cy="185738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29" y="0"/>
                </a:cxn>
                <a:cxn ang="0">
                  <a:pos x="37" y="5"/>
                </a:cxn>
                <a:cxn ang="0">
                  <a:pos x="42" y="13"/>
                </a:cxn>
                <a:cxn ang="0">
                  <a:pos x="44" y="20"/>
                </a:cxn>
                <a:cxn ang="0">
                  <a:pos x="44" y="26"/>
                </a:cxn>
                <a:cxn ang="0">
                  <a:pos x="41" y="32"/>
                </a:cxn>
                <a:cxn ang="0">
                  <a:pos x="35" y="36"/>
                </a:cxn>
                <a:cxn ang="0">
                  <a:pos x="30" y="42"/>
                </a:cxn>
                <a:cxn ang="0">
                  <a:pos x="26" y="51"/>
                </a:cxn>
                <a:cxn ang="0">
                  <a:pos x="24" y="55"/>
                </a:cxn>
                <a:cxn ang="0">
                  <a:pos x="24" y="61"/>
                </a:cxn>
                <a:cxn ang="0">
                  <a:pos x="26" y="62"/>
                </a:cxn>
                <a:cxn ang="0">
                  <a:pos x="30" y="62"/>
                </a:cxn>
                <a:cxn ang="0">
                  <a:pos x="31" y="61"/>
                </a:cxn>
                <a:cxn ang="0">
                  <a:pos x="37" y="61"/>
                </a:cxn>
                <a:cxn ang="0">
                  <a:pos x="40" y="59"/>
                </a:cxn>
                <a:cxn ang="0">
                  <a:pos x="42" y="61"/>
                </a:cxn>
                <a:cxn ang="0">
                  <a:pos x="48" y="62"/>
                </a:cxn>
                <a:cxn ang="0">
                  <a:pos x="52" y="65"/>
                </a:cxn>
                <a:cxn ang="0">
                  <a:pos x="56" y="66"/>
                </a:cxn>
                <a:cxn ang="0">
                  <a:pos x="60" y="66"/>
                </a:cxn>
                <a:cxn ang="0">
                  <a:pos x="61" y="68"/>
                </a:cxn>
                <a:cxn ang="0">
                  <a:pos x="63" y="68"/>
                </a:cxn>
                <a:cxn ang="0">
                  <a:pos x="63" y="69"/>
                </a:cxn>
                <a:cxn ang="0">
                  <a:pos x="60" y="74"/>
                </a:cxn>
                <a:cxn ang="0">
                  <a:pos x="56" y="77"/>
                </a:cxn>
                <a:cxn ang="0">
                  <a:pos x="49" y="78"/>
                </a:cxn>
                <a:cxn ang="0">
                  <a:pos x="41" y="80"/>
                </a:cxn>
                <a:cxn ang="0">
                  <a:pos x="34" y="85"/>
                </a:cxn>
                <a:cxn ang="0">
                  <a:pos x="30" y="91"/>
                </a:cxn>
                <a:cxn ang="0">
                  <a:pos x="24" y="98"/>
                </a:cxn>
                <a:cxn ang="0">
                  <a:pos x="11" y="111"/>
                </a:cxn>
                <a:cxn ang="0">
                  <a:pos x="5" y="115"/>
                </a:cxn>
                <a:cxn ang="0">
                  <a:pos x="1" y="117"/>
                </a:cxn>
                <a:cxn ang="0">
                  <a:pos x="1" y="114"/>
                </a:cxn>
                <a:cxn ang="0">
                  <a:pos x="5" y="106"/>
                </a:cxn>
                <a:cxn ang="0">
                  <a:pos x="11" y="98"/>
                </a:cxn>
                <a:cxn ang="0">
                  <a:pos x="24" y="84"/>
                </a:cxn>
                <a:cxn ang="0">
                  <a:pos x="24" y="80"/>
                </a:cxn>
                <a:cxn ang="0">
                  <a:pos x="20" y="74"/>
                </a:cxn>
                <a:cxn ang="0">
                  <a:pos x="14" y="68"/>
                </a:cxn>
                <a:cxn ang="0">
                  <a:pos x="7" y="59"/>
                </a:cxn>
                <a:cxn ang="0">
                  <a:pos x="1" y="51"/>
                </a:cxn>
                <a:cxn ang="0">
                  <a:pos x="0" y="43"/>
                </a:cxn>
                <a:cxn ang="0">
                  <a:pos x="1" y="37"/>
                </a:cxn>
                <a:cxn ang="0">
                  <a:pos x="5" y="32"/>
                </a:cxn>
                <a:cxn ang="0">
                  <a:pos x="11" y="28"/>
                </a:cxn>
                <a:cxn ang="0">
                  <a:pos x="18" y="22"/>
                </a:cxn>
                <a:cxn ang="0">
                  <a:pos x="22" y="17"/>
                </a:cxn>
                <a:cxn ang="0">
                  <a:pos x="23" y="11"/>
                </a:cxn>
                <a:cxn ang="0">
                  <a:pos x="23" y="6"/>
                </a:cxn>
                <a:cxn ang="0">
                  <a:pos x="24" y="2"/>
                </a:cxn>
                <a:cxn ang="0">
                  <a:pos x="27" y="0"/>
                </a:cxn>
              </a:cxnLst>
              <a:rect l="0" t="0" r="r" b="b"/>
              <a:pathLst>
                <a:path w="63" h="117">
                  <a:moveTo>
                    <a:pt x="27" y="0"/>
                  </a:moveTo>
                  <a:lnTo>
                    <a:pt x="29" y="0"/>
                  </a:lnTo>
                  <a:lnTo>
                    <a:pt x="37" y="5"/>
                  </a:lnTo>
                  <a:lnTo>
                    <a:pt x="42" y="13"/>
                  </a:lnTo>
                  <a:lnTo>
                    <a:pt x="44" y="20"/>
                  </a:lnTo>
                  <a:lnTo>
                    <a:pt x="44" y="26"/>
                  </a:lnTo>
                  <a:lnTo>
                    <a:pt x="41" y="32"/>
                  </a:lnTo>
                  <a:lnTo>
                    <a:pt x="35" y="36"/>
                  </a:lnTo>
                  <a:lnTo>
                    <a:pt x="30" y="42"/>
                  </a:lnTo>
                  <a:lnTo>
                    <a:pt x="26" y="51"/>
                  </a:lnTo>
                  <a:lnTo>
                    <a:pt x="24" y="55"/>
                  </a:lnTo>
                  <a:lnTo>
                    <a:pt x="24" y="61"/>
                  </a:lnTo>
                  <a:lnTo>
                    <a:pt x="26" y="62"/>
                  </a:lnTo>
                  <a:lnTo>
                    <a:pt x="30" y="62"/>
                  </a:lnTo>
                  <a:lnTo>
                    <a:pt x="31" y="61"/>
                  </a:lnTo>
                  <a:lnTo>
                    <a:pt x="37" y="61"/>
                  </a:lnTo>
                  <a:lnTo>
                    <a:pt x="40" y="59"/>
                  </a:lnTo>
                  <a:lnTo>
                    <a:pt x="42" y="61"/>
                  </a:lnTo>
                  <a:lnTo>
                    <a:pt x="48" y="62"/>
                  </a:lnTo>
                  <a:lnTo>
                    <a:pt x="52" y="65"/>
                  </a:lnTo>
                  <a:lnTo>
                    <a:pt x="56" y="66"/>
                  </a:lnTo>
                  <a:lnTo>
                    <a:pt x="60" y="66"/>
                  </a:lnTo>
                  <a:lnTo>
                    <a:pt x="61" y="68"/>
                  </a:lnTo>
                  <a:lnTo>
                    <a:pt x="63" y="68"/>
                  </a:lnTo>
                  <a:lnTo>
                    <a:pt x="63" y="69"/>
                  </a:lnTo>
                  <a:lnTo>
                    <a:pt x="60" y="74"/>
                  </a:lnTo>
                  <a:lnTo>
                    <a:pt x="56" y="77"/>
                  </a:lnTo>
                  <a:lnTo>
                    <a:pt x="49" y="78"/>
                  </a:lnTo>
                  <a:lnTo>
                    <a:pt x="41" y="80"/>
                  </a:lnTo>
                  <a:lnTo>
                    <a:pt x="34" y="85"/>
                  </a:lnTo>
                  <a:lnTo>
                    <a:pt x="30" y="91"/>
                  </a:lnTo>
                  <a:lnTo>
                    <a:pt x="24" y="98"/>
                  </a:lnTo>
                  <a:lnTo>
                    <a:pt x="11" y="111"/>
                  </a:lnTo>
                  <a:lnTo>
                    <a:pt x="5" y="115"/>
                  </a:lnTo>
                  <a:lnTo>
                    <a:pt x="1" y="117"/>
                  </a:lnTo>
                  <a:lnTo>
                    <a:pt x="1" y="114"/>
                  </a:lnTo>
                  <a:lnTo>
                    <a:pt x="5" y="106"/>
                  </a:lnTo>
                  <a:lnTo>
                    <a:pt x="11" y="98"/>
                  </a:lnTo>
                  <a:lnTo>
                    <a:pt x="24" y="84"/>
                  </a:lnTo>
                  <a:lnTo>
                    <a:pt x="24" y="80"/>
                  </a:lnTo>
                  <a:lnTo>
                    <a:pt x="20" y="74"/>
                  </a:lnTo>
                  <a:lnTo>
                    <a:pt x="14" y="68"/>
                  </a:lnTo>
                  <a:lnTo>
                    <a:pt x="7" y="59"/>
                  </a:lnTo>
                  <a:lnTo>
                    <a:pt x="1" y="51"/>
                  </a:lnTo>
                  <a:lnTo>
                    <a:pt x="0" y="43"/>
                  </a:lnTo>
                  <a:lnTo>
                    <a:pt x="1" y="37"/>
                  </a:lnTo>
                  <a:lnTo>
                    <a:pt x="5" y="32"/>
                  </a:lnTo>
                  <a:lnTo>
                    <a:pt x="11" y="28"/>
                  </a:lnTo>
                  <a:lnTo>
                    <a:pt x="18" y="22"/>
                  </a:lnTo>
                  <a:lnTo>
                    <a:pt x="22" y="17"/>
                  </a:lnTo>
                  <a:lnTo>
                    <a:pt x="23" y="11"/>
                  </a:lnTo>
                  <a:lnTo>
                    <a:pt x="23" y="6"/>
                  </a:lnTo>
                  <a:lnTo>
                    <a:pt x="24" y="2"/>
                  </a:lnTo>
                  <a:lnTo>
                    <a:pt x="2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6"/>
            <p:cNvSpPr>
              <a:spLocks/>
            </p:cNvSpPr>
            <p:nvPr/>
          </p:nvSpPr>
          <p:spPr bwMode="auto">
            <a:xfrm>
              <a:off x="6665902" y="2994020"/>
              <a:ext cx="52388" cy="39688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15" y="0"/>
                </a:cxn>
                <a:cxn ang="0">
                  <a:pos x="29" y="14"/>
                </a:cxn>
                <a:cxn ang="0">
                  <a:pos x="33" y="21"/>
                </a:cxn>
                <a:cxn ang="0">
                  <a:pos x="33" y="24"/>
                </a:cxn>
                <a:cxn ang="0">
                  <a:pos x="29" y="25"/>
                </a:cxn>
                <a:cxn ang="0">
                  <a:pos x="22" y="25"/>
                </a:cxn>
                <a:cxn ang="0">
                  <a:pos x="14" y="24"/>
                </a:cxn>
                <a:cxn ang="0">
                  <a:pos x="5" y="24"/>
                </a:cxn>
                <a:cxn ang="0">
                  <a:pos x="0" y="21"/>
                </a:cxn>
                <a:cxn ang="0">
                  <a:pos x="0" y="15"/>
                </a:cxn>
                <a:cxn ang="0">
                  <a:pos x="1" y="9"/>
                </a:cxn>
                <a:cxn ang="0">
                  <a:pos x="4" y="3"/>
                </a:cxn>
                <a:cxn ang="0">
                  <a:pos x="7" y="0"/>
                </a:cxn>
              </a:cxnLst>
              <a:rect l="0" t="0" r="r" b="b"/>
              <a:pathLst>
                <a:path w="33" h="25">
                  <a:moveTo>
                    <a:pt x="7" y="0"/>
                  </a:moveTo>
                  <a:lnTo>
                    <a:pt x="15" y="0"/>
                  </a:lnTo>
                  <a:lnTo>
                    <a:pt x="29" y="14"/>
                  </a:lnTo>
                  <a:lnTo>
                    <a:pt x="33" y="21"/>
                  </a:lnTo>
                  <a:lnTo>
                    <a:pt x="33" y="24"/>
                  </a:lnTo>
                  <a:lnTo>
                    <a:pt x="29" y="25"/>
                  </a:lnTo>
                  <a:lnTo>
                    <a:pt x="22" y="25"/>
                  </a:lnTo>
                  <a:lnTo>
                    <a:pt x="14" y="24"/>
                  </a:lnTo>
                  <a:lnTo>
                    <a:pt x="5" y="24"/>
                  </a:lnTo>
                  <a:lnTo>
                    <a:pt x="0" y="21"/>
                  </a:lnTo>
                  <a:lnTo>
                    <a:pt x="0" y="15"/>
                  </a:lnTo>
                  <a:lnTo>
                    <a:pt x="1" y="9"/>
                  </a:lnTo>
                  <a:lnTo>
                    <a:pt x="4" y="3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7"/>
            <p:cNvSpPr>
              <a:spLocks/>
            </p:cNvSpPr>
            <p:nvPr/>
          </p:nvSpPr>
          <p:spPr bwMode="auto">
            <a:xfrm>
              <a:off x="6718289" y="2963858"/>
              <a:ext cx="36513" cy="39688"/>
            </a:xfrm>
            <a:custGeom>
              <a:avLst/>
              <a:gdLst/>
              <a:ahLst/>
              <a:cxnLst>
                <a:cxn ang="0">
                  <a:pos x="9" y="0"/>
                </a:cxn>
                <a:cxn ang="0">
                  <a:pos x="16" y="3"/>
                </a:cxn>
                <a:cxn ang="0">
                  <a:pos x="20" y="7"/>
                </a:cxn>
                <a:cxn ang="0">
                  <a:pos x="23" y="13"/>
                </a:cxn>
                <a:cxn ang="0">
                  <a:pos x="22" y="18"/>
                </a:cxn>
                <a:cxn ang="0">
                  <a:pos x="18" y="22"/>
                </a:cxn>
                <a:cxn ang="0">
                  <a:pos x="9" y="25"/>
                </a:cxn>
                <a:cxn ang="0">
                  <a:pos x="2" y="23"/>
                </a:cxn>
                <a:cxn ang="0">
                  <a:pos x="0" y="19"/>
                </a:cxn>
                <a:cxn ang="0">
                  <a:pos x="1" y="13"/>
                </a:cxn>
                <a:cxn ang="0">
                  <a:pos x="4" y="6"/>
                </a:cxn>
                <a:cxn ang="0">
                  <a:pos x="7" y="2"/>
                </a:cxn>
                <a:cxn ang="0">
                  <a:pos x="9" y="0"/>
                </a:cxn>
              </a:cxnLst>
              <a:rect l="0" t="0" r="r" b="b"/>
              <a:pathLst>
                <a:path w="23" h="25">
                  <a:moveTo>
                    <a:pt x="9" y="0"/>
                  </a:moveTo>
                  <a:lnTo>
                    <a:pt x="16" y="3"/>
                  </a:lnTo>
                  <a:lnTo>
                    <a:pt x="20" y="7"/>
                  </a:lnTo>
                  <a:lnTo>
                    <a:pt x="23" y="13"/>
                  </a:lnTo>
                  <a:lnTo>
                    <a:pt x="22" y="18"/>
                  </a:lnTo>
                  <a:lnTo>
                    <a:pt x="18" y="22"/>
                  </a:lnTo>
                  <a:lnTo>
                    <a:pt x="9" y="25"/>
                  </a:lnTo>
                  <a:lnTo>
                    <a:pt x="2" y="23"/>
                  </a:lnTo>
                  <a:lnTo>
                    <a:pt x="0" y="19"/>
                  </a:lnTo>
                  <a:lnTo>
                    <a:pt x="1" y="13"/>
                  </a:lnTo>
                  <a:lnTo>
                    <a:pt x="4" y="6"/>
                  </a:lnTo>
                  <a:lnTo>
                    <a:pt x="7" y="2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8"/>
            <p:cNvSpPr>
              <a:spLocks/>
            </p:cNvSpPr>
            <p:nvPr/>
          </p:nvSpPr>
          <p:spPr bwMode="auto">
            <a:xfrm>
              <a:off x="6659555" y="3038470"/>
              <a:ext cx="106363" cy="8255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" y="7"/>
                </a:cxn>
                <a:cxn ang="0">
                  <a:pos x="63" y="15"/>
                </a:cxn>
                <a:cxn ang="0">
                  <a:pos x="67" y="22"/>
                </a:cxn>
                <a:cxn ang="0">
                  <a:pos x="67" y="30"/>
                </a:cxn>
                <a:cxn ang="0">
                  <a:pos x="63" y="38"/>
                </a:cxn>
                <a:cxn ang="0">
                  <a:pos x="56" y="46"/>
                </a:cxn>
                <a:cxn ang="0">
                  <a:pos x="48" y="50"/>
                </a:cxn>
                <a:cxn ang="0">
                  <a:pos x="44" y="52"/>
                </a:cxn>
                <a:cxn ang="0">
                  <a:pos x="39" y="52"/>
                </a:cxn>
                <a:cxn ang="0">
                  <a:pos x="38" y="50"/>
                </a:cxn>
                <a:cxn ang="0">
                  <a:pos x="35" y="49"/>
                </a:cxn>
                <a:cxn ang="0">
                  <a:pos x="34" y="45"/>
                </a:cxn>
                <a:cxn ang="0">
                  <a:pos x="31" y="41"/>
                </a:cxn>
                <a:cxn ang="0">
                  <a:pos x="27" y="35"/>
                </a:cxn>
                <a:cxn ang="0">
                  <a:pos x="11" y="33"/>
                </a:cxn>
                <a:cxn ang="0">
                  <a:pos x="4" y="33"/>
                </a:cxn>
                <a:cxn ang="0">
                  <a:pos x="0" y="30"/>
                </a:cxn>
                <a:cxn ang="0">
                  <a:pos x="0" y="26"/>
                </a:cxn>
                <a:cxn ang="0">
                  <a:pos x="4" y="20"/>
                </a:cxn>
                <a:cxn ang="0">
                  <a:pos x="9" y="15"/>
                </a:cxn>
                <a:cxn ang="0">
                  <a:pos x="18" y="12"/>
                </a:cxn>
                <a:cxn ang="0">
                  <a:pos x="24" y="12"/>
                </a:cxn>
                <a:cxn ang="0">
                  <a:pos x="30" y="15"/>
                </a:cxn>
                <a:cxn ang="0">
                  <a:pos x="34" y="16"/>
                </a:cxn>
                <a:cxn ang="0">
                  <a:pos x="37" y="16"/>
                </a:cxn>
                <a:cxn ang="0">
                  <a:pos x="42" y="11"/>
                </a:cxn>
                <a:cxn ang="0">
                  <a:pos x="49" y="0"/>
                </a:cxn>
              </a:cxnLst>
              <a:rect l="0" t="0" r="r" b="b"/>
              <a:pathLst>
                <a:path w="67" h="52">
                  <a:moveTo>
                    <a:pt x="49" y="0"/>
                  </a:moveTo>
                  <a:lnTo>
                    <a:pt x="56" y="7"/>
                  </a:lnTo>
                  <a:lnTo>
                    <a:pt x="63" y="15"/>
                  </a:lnTo>
                  <a:lnTo>
                    <a:pt x="67" y="22"/>
                  </a:lnTo>
                  <a:lnTo>
                    <a:pt x="67" y="30"/>
                  </a:lnTo>
                  <a:lnTo>
                    <a:pt x="63" y="38"/>
                  </a:lnTo>
                  <a:lnTo>
                    <a:pt x="56" y="46"/>
                  </a:lnTo>
                  <a:lnTo>
                    <a:pt x="48" y="50"/>
                  </a:lnTo>
                  <a:lnTo>
                    <a:pt x="44" y="52"/>
                  </a:lnTo>
                  <a:lnTo>
                    <a:pt x="39" y="52"/>
                  </a:lnTo>
                  <a:lnTo>
                    <a:pt x="38" y="50"/>
                  </a:lnTo>
                  <a:lnTo>
                    <a:pt x="35" y="49"/>
                  </a:lnTo>
                  <a:lnTo>
                    <a:pt x="34" y="45"/>
                  </a:lnTo>
                  <a:lnTo>
                    <a:pt x="31" y="41"/>
                  </a:lnTo>
                  <a:lnTo>
                    <a:pt x="27" y="35"/>
                  </a:lnTo>
                  <a:lnTo>
                    <a:pt x="11" y="33"/>
                  </a:lnTo>
                  <a:lnTo>
                    <a:pt x="4" y="33"/>
                  </a:lnTo>
                  <a:lnTo>
                    <a:pt x="0" y="30"/>
                  </a:lnTo>
                  <a:lnTo>
                    <a:pt x="0" y="26"/>
                  </a:lnTo>
                  <a:lnTo>
                    <a:pt x="4" y="20"/>
                  </a:lnTo>
                  <a:lnTo>
                    <a:pt x="9" y="15"/>
                  </a:lnTo>
                  <a:lnTo>
                    <a:pt x="18" y="12"/>
                  </a:lnTo>
                  <a:lnTo>
                    <a:pt x="24" y="12"/>
                  </a:lnTo>
                  <a:lnTo>
                    <a:pt x="30" y="15"/>
                  </a:lnTo>
                  <a:lnTo>
                    <a:pt x="34" y="16"/>
                  </a:lnTo>
                  <a:lnTo>
                    <a:pt x="37" y="16"/>
                  </a:lnTo>
                  <a:lnTo>
                    <a:pt x="42" y="11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9"/>
            <p:cNvSpPr>
              <a:spLocks/>
            </p:cNvSpPr>
            <p:nvPr/>
          </p:nvSpPr>
          <p:spPr bwMode="auto">
            <a:xfrm>
              <a:off x="6843713" y="3263900"/>
              <a:ext cx="390525" cy="258763"/>
            </a:xfrm>
            <a:custGeom>
              <a:avLst/>
              <a:gdLst/>
              <a:ahLst/>
              <a:cxnLst>
                <a:cxn ang="0">
                  <a:pos x="21" y="0"/>
                </a:cxn>
                <a:cxn ang="0">
                  <a:pos x="26" y="4"/>
                </a:cxn>
                <a:cxn ang="0">
                  <a:pos x="30" y="13"/>
                </a:cxn>
                <a:cxn ang="0">
                  <a:pos x="52" y="17"/>
                </a:cxn>
                <a:cxn ang="0">
                  <a:pos x="64" y="25"/>
                </a:cxn>
                <a:cxn ang="0">
                  <a:pos x="66" y="22"/>
                </a:cxn>
                <a:cxn ang="0">
                  <a:pos x="81" y="18"/>
                </a:cxn>
                <a:cxn ang="0">
                  <a:pos x="111" y="21"/>
                </a:cxn>
                <a:cxn ang="0">
                  <a:pos x="137" y="35"/>
                </a:cxn>
                <a:cxn ang="0">
                  <a:pos x="160" y="47"/>
                </a:cxn>
                <a:cxn ang="0">
                  <a:pos x="178" y="59"/>
                </a:cxn>
                <a:cxn ang="0">
                  <a:pos x="189" y="74"/>
                </a:cxn>
                <a:cxn ang="0">
                  <a:pos x="196" y="80"/>
                </a:cxn>
                <a:cxn ang="0">
                  <a:pos x="202" y="84"/>
                </a:cxn>
                <a:cxn ang="0">
                  <a:pos x="208" y="92"/>
                </a:cxn>
                <a:cxn ang="0">
                  <a:pos x="216" y="111"/>
                </a:cxn>
                <a:cxn ang="0">
                  <a:pos x="231" y="126"/>
                </a:cxn>
                <a:cxn ang="0">
                  <a:pos x="242" y="143"/>
                </a:cxn>
                <a:cxn ang="0">
                  <a:pos x="246" y="161"/>
                </a:cxn>
                <a:cxn ang="0">
                  <a:pos x="237" y="162"/>
                </a:cxn>
                <a:cxn ang="0">
                  <a:pos x="217" y="152"/>
                </a:cxn>
                <a:cxn ang="0">
                  <a:pos x="200" y="133"/>
                </a:cxn>
                <a:cxn ang="0">
                  <a:pos x="193" y="117"/>
                </a:cxn>
                <a:cxn ang="0">
                  <a:pos x="172" y="117"/>
                </a:cxn>
                <a:cxn ang="0">
                  <a:pos x="163" y="128"/>
                </a:cxn>
                <a:cxn ang="0">
                  <a:pos x="150" y="147"/>
                </a:cxn>
                <a:cxn ang="0">
                  <a:pos x="135" y="148"/>
                </a:cxn>
                <a:cxn ang="0">
                  <a:pos x="124" y="130"/>
                </a:cxn>
                <a:cxn ang="0">
                  <a:pos x="118" y="122"/>
                </a:cxn>
                <a:cxn ang="0">
                  <a:pos x="94" y="124"/>
                </a:cxn>
                <a:cxn ang="0">
                  <a:pos x="93" y="118"/>
                </a:cxn>
                <a:cxn ang="0">
                  <a:pos x="103" y="110"/>
                </a:cxn>
                <a:cxn ang="0">
                  <a:pos x="109" y="109"/>
                </a:cxn>
                <a:cxn ang="0">
                  <a:pos x="105" y="98"/>
                </a:cxn>
                <a:cxn ang="0">
                  <a:pos x="97" y="88"/>
                </a:cxn>
                <a:cxn ang="0">
                  <a:pos x="89" y="80"/>
                </a:cxn>
                <a:cxn ang="0">
                  <a:pos x="67" y="70"/>
                </a:cxn>
                <a:cxn ang="0">
                  <a:pos x="56" y="69"/>
                </a:cxn>
                <a:cxn ang="0">
                  <a:pos x="51" y="65"/>
                </a:cxn>
                <a:cxn ang="0">
                  <a:pos x="47" y="58"/>
                </a:cxn>
                <a:cxn ang="0">
                  <a:pos x="29" y="61"/>
                </a:cxn>
                <a:cxn ang="0">
                  <a:pos x="19" y="58"/>
                </a:cxn>
                <a:cxn ang="0">
                  <a:pos x="29" y="36"/>
                </a:cxn>
                <a:cxn ang="0">
                  <a:pos x="33" y="30"/>
                </a:cxn>
                <a:cxn ang="0">
                  <a:pos x="32" y="28"/>
                </a:cxn>
                <a:cxn ang="0">
                  <a:pos x="25" y="25"/>
                </a:cxn>
                <a:cxn ang="0">
                  <a:pos x="12" y="22"/>
                </a:cxn>
                <a:cxn ang="0">
                  <a:pos x="3" y="19"/>
                </a:cxn>
                <a:cxn ang="0">
                  <a:pos x="0" y="15"/>
                </a:cxn>
                <a:cxn ang="0">
                  <a:pos x="15" y="2"/>
                </a:cxn>
              </a:cxnLst>
              <a:rect l="0" t="0" r="r" b="b"/>
              <a:pathLst>
                <a:path w="246" h="163">
                  <a:moveTo>
                    <a:pt x="18" y="0"/>
                  </a:moveTo>
                  <a:lnTo>
                    <a:pt x="21" y="0"/>
                  </a:lnTo>
                  <a:lnTo>
                    <a:pt x="23" y="2"/>
                  </a:lnTo>
                  <a:lnTo>
                    <a:pt x="26" y="4"/>
                  </a:lnTo>
                  <a:lnTo>
                    <a:pt x="27" y="9"/>
                  </a:lnTo>
                  <a:lnTo>
                    <a:pt x="30" y="13"/>
                  </a:lnTo>
                  <a:lnTo>
                    <a:pt x="36" y="14"/>
                  </a:lnTo>
                  <a:lnTo>
                    <a:pt x="52" y="17"/>
                  </a:lnTo>
                  <a:lnTo>
                    <a:pt x="60" y="21"/>
                  </a:lnTo>
                  <a:lnTo>
                    <a:pt x="64" y="25"/>
                  </a:lnTo>
                  <a:lnTo>
                    <a:pt x="66" y="25"/>
                  </a:lnTo>
                  <a:lnTo>
                    <a:pt x="66" y="22"/>
                  </a:lnTo>
                  <a:lnTo>
                    <a:pt x="71" y="19"/>
                  </a:lnTo>
                  <a:lnTo>
                    <a:pt x="81" y="18"/>
                  </a:lnTo>
                  <a:lnTo>
                    <a:pt x="96" y="18"/>
                  </a:lnTo>
                  <a:lnTo>
                    <a:pt x="111" y="21"/>
                  </a:lnTo>
                  <a:lnTo>
                    <a:pt x="123" y="26"/>
                  </a:lnTo>
                  <a:lnTo>
                    <a:pt x="137" y="35"/>
                  </a:lnTo>
                  <a:lnTo>
                    <a:pt x="146" y="41"/>
                  </a:lnTo>
                  <a:lnTo>
                    <a:pt x="160" y="47"/>
                  </a:lnTo>
                  <a:lnTo>
                    <a:pt x="171" y="51"/>
                  </a:lnTo>
                  <a:lnTo>
                    <a:pt x="178" y="59"/>
                  </a:lnTo>
                  <a:lnTo>
                    <a:pt x="183" y="67"/>
                  </a:lnTo>
                  <a:lnTo>
                    <a:pt x="189" y="74"/>
                  </a:lnTo>
                  <a:lnTo>
                    <a:pt x="191" y="77"/>
                  </a:lnTo>
                  <a:lnTo>
                    <a:pt x="196" y="80"/>
                  </a:lnTo>
                  <a:lnTo>
                    <a:pt x="198" y="81"/>
                  </a:lnTo>
                  <a:lnTo>
                    <a:pt x="202" y="84"/>
                  </a:lnTo>
                  <a:lnTo>
                    <a:pt x="205" y="87"/>
                  </a:lnTo>
                  <a:lnTo>
                    <a:pt x="208" y="92"/>
                  </a:lnTo>
                  <a:lnTo>
                    <a:pt x="211" y="100"/>
                  </a:lnTo>
                  <a:lnTo>
                    <a:pt x="216" y="111"/>
                  </a:lnTo>
                  <a:lnTo>
                    <a:pt x="224" y="121"/>
                  </a:lnTo>
                  <a:lnTo>
                    <a:pt x="231" y="126"/>
                  </a:lnTo>
                  <a:lnTo>
                    <a:pt x="237" y="133"/>
                  </a:lnTo>
                  <a:lnTo>
                    <a:pt x="242" y="143"/>
                  </a:lnTo>
                  <a:lnTo>
                    <a:pt x="246" y="154"/>
                  </a:lnTo>
                  <a:lnTo>
                    <a:pt x="246" y="161"/>
                  </a:lnTo>
                  <a:lnTo>
                    <a:pt x="243" y="163"/>
                  </a:lnTo>
                  <a:lnTo>
                    <a:pt x="237" y="162"/>
                  </a:lnTo>
                  <a:lnTo>
                    <a:pt x="227" y="158"/>
                  </a:lnTo>
                  <a:lnTo>
                    <a:pt x="217" y="152"/>
                  </a:lnTo>
                  <a:lnTo>
                    <a:pt x="207" y="143"/>
                  </a:lnTo>
                  <a:lnTo>
                    <a:pt x="200" y="133"/>
                  </a:lnTo>
                  <a:lnTo>
                    <a:pt x="196" y="122"/>
                  </a:lnTo>
                  <a:lnTo>
                    <a:pt x="193" y="117"/>
                  </a:lnTo>
                  <a:lnTo>
                    <a:pt x="186" y="114"/>
                  </a:lnTo>
                  <a:lnTo>
                    <a:pt x="172" y="117"/>
                  </a:lnTo>
                  <a:lnTo>
                    <a:pt x="167" y="121"/>
                  </a:lnTo>
                  <a:lnTo>
                    <a:pt x="163" y="128"/>
                  </a:lnTo>
                  <a:lnTo>
                    <a:pt x="157" y="137"/>
                  </a:lnTo>
                  <a:lnTo>
                    <a:pt x="150" y="147"/>
                  </a:lnTo>
                  <a:lnTo>
                    <a:pt x="144" y="151"/>
                  </a:lnTo>
                  <a:lnTo>
                    <a:pt x="135" y="148"/>
                  </a:lnTo>
                  <a:lnTo>
                    <a:pt x="129" y="140"/>
                  </a:lnTo>
                  <a:lnTo>
                    <a:pt x="124" y="130"/>
                  </a:lnTo>
                  <a:lnTo>
                    <a:pt x="122" y="124"/>
                  </a:lnTo>
                  <a:lnTo>
                    <a:pt x="118" y="122"/>
                  </a:lnTo>
                  <a:lnTo>
                    <a:pt x="111" y="124"/>
                  </a:lnTo>
                  <a:lnTo>
                    <a:pt x="94" y="124"/>
                  </a:lnTo>
                  <a:lnTo>
                    <a:pt x="92" y="121"/>
                  </a:lnTo>
                  <a:lnTo>
                    <a:pt x="93" y="118"/>
                  </a:lnTo>
                  <a:lnTo>
                    <a:pt x="100" y="111"/>
                  </a:lnTo>
                  <a:lnTo>
                    <a:pt x="103" y="110"/>
                  </a:lnTo>
                  <a:lnTo>
                    <a:pt x="107" y="110"/>
                  </a:lnTo>
                  <a:lnTo>
                    <a:pt x="109" y="109"/>
                  </a:lnTo>
                  <a:lnTo>
                    <a:pt x="108" y="104"/>
                  </a:lnTo>
                  <a:lnTo>
                    <a:pt x="105" y="98"/>
                  </a:lnTo>
                  <a:lnTo>
                    <a:pt x="101" y="92"/>
                  </a:lnTo>
                  <a:lnTo>
                    <a:pt x="97" y="88"/>
                  </a:lnTo>
                  <a:lnTo>
                    <a:pt x="94" y="84"/>
                  </a:lnTo>
                  <a:lnTo>
                    <a:pt x="89" y="80"/>
                  </a:lnTo>
                  <a:lnTo>
                    <a:pt x="81" y="74"/>
                  </a:lnTo>
                  <a:lnTo>
                    <a:pt x="67" y="70"/>
                  </a:lnTo>
                  <a:lnTo>
                    <a:pt x="60" y="69"/>
                  </a:lnTo>
                  <a:lnTo>
                    <a:pt x="56" y="69"/>
                  </a:lnTo>
                  <a:lnTo>
                    <a:pt x="53" y="67"/>
                  </a:lnTo>
                  <a:lnTo>
                    <a:pt x="51" y="65"/>
                  </a:lnTo>
                  <a:lnTo>
                    <a:pt x="51" y="61"/>
                  </a:lnTo>
                  <a:lnTo>
                    <a:pt x="47" y="58"/>
                  </a:lnTo>
                  <a:lnTo>
                    <a:pt x="38" y="59"/>
                  </a:lnTo>
                  <a:lnTo>
                    <a:pt x="29" y="61"/>
                  </a:lnTo>
                  <a:lnTo>
                    <a:pt x="22" y="61"/>
                  </a:lnTo>
                  <a:lnTo>
                    <a:pt x="19" y="58"/>
                  </a:lnTo>
                  <a:lnTo>
                    <a:pt x="21" y="52"/>
                  </a:lnTo>
                  <a:lnTo>
                    <a:pt x="29" y="36"/>
                  </a:lnTo>
                  <a:lnTo>
                    <a:pt x="32" y="33"/>
                  </a:lnTo>
                  <a:lnTo>
                    <a:pt x="33" y="30"/>
                  </a:lnTo>
                  <a:lnTo>
                    <a:pt x="33" y="29"/>
                  </a:lnTo>
                  <a:lnTo>
                    <a:pt x="32" y="28"/>
                  </a:lnTo>
                  <a:lnTo>
                    <a:pt x="29" y="26"/>
                  </a:lnTo>
                  <a:lnTo>
                    <a:pt x="25" y="25"/>
                  </a:lnTo>
                  <a:lnTo>
                    <a:pt x="19" y="24"/>
                  </a:lnTo>
                  <a:lnTo>
                    <a:pt x="12" y="22"/>
                  </a:lnTo>
                  <a:lnTo>
                    <a:pt x="7" y="21"/>
                  </a:lnTo>
                  <a:lnTo>
                    <a:pt x="3" y="19"/>
                  </a:lnTo>
                  <a:lnTo>
                    <a:pt x="0" y="18"/>
                  </a:lnTo>
                  <a:lnTo>
                    <a:pt x="0" y="15"/>
                  </a:lnTo>
                  <a:lnTo>
                    <a:pt x="11" y="4"/>
                  </a:lnTo>
                  <a:lnTo>
                    <a:pt x="15" y="2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8" name="Footer Placeholder 5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021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52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1_Office Theme</vt:lpstr>
      <vt:lpstr>World Map Template for PowerPoint</vt:lpstr>
      <vt:lpstr>World Map Template for PowerPoint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Map Template for PowerPoint</dc:title>
  <dc:creator>FPPT</dc:creator>
  <cp:lastModifiedBy>Julian</cp:lastModifiedBy>
  <cp:revision>2</cp:revision>
  <dcterms:created xsi:type="dcterms:W3CDTF">2014-06-09T21:34:10Z</dcterms:created>
  <dcterms:modified xsi:type="dcterms:W3CDTF">2014-06-09T21:34:17Z</dcterms:modified>
</cp:coreProperties>
</file>