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0869480"/>
        <c:axId val="230868696"/>
      </c:barChart>
      <c:catAx>
        <c:axId val="230869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0868696"/>
        <c:crosses val="autoZero"/>
        <c:auto val="1"/>
        <c:lblAlgn val="ctr"/>
        <c:lblOffset val="100"/>
        <c:noMultiLvlLbl val="0"/>
      </c:catAx>
      <c:valAx>
        <c:axId val="230868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30869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2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2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2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2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3800" y="3225800"/>
            <a:ext cx="54102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3185" y="4318000"/>
            <a:ext cx="445143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42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923" y="1443835"/>
            <a:ext cx="8220882" cy="526176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3622675"/>
            <a:ext cx="54102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3800" y="3168650"/>
            <a:ext cx="54102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29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6/28/2014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293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29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75000"/>
              <a:lumOff val="25000"/>
            </a:schemeClr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USA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5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6519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1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1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freepowerpointtemplates.com</a:t>
            </a:r>
            <a:endParaRPr lang="en-US" sz="160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03-usa-flag-freepowerpointtempla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74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10103-usa-flag-freepowerpointtemplates</vt:lpstr>
      <vt:lpstr>USA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51</cp:revision>
  <dcterms:created xsi:type="dcterms:W3CDTF">2014-01-21T04:35:43Z</dcterms:created>
  <dcterms:modified xsi:type="dcterms:W3CDTF">2014-06-28T14:03:30Z</dcterms:modified>
</cp:coreProperties>
</file>