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0869480"/>
        <c:axId val="230868696"/>
      </c:barChart>
      <c:catAx>
        <c:axId val="230869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0868696"/>
        <c:crosses val="autoZero"/>
        <c:auto val="1"/>
        <c:lblAlgn val="ctr"/>
        <c:lblOffset val="100"/>
        <c:noMultiLvlLbl val="0"/>
      </c:catAx>
      <c:valAx>
        <c:axId val="230868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0869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3800" y="3225800"/>
            <a:ext cx="54102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3185" y="4318000"/>
            <a:ext cx="445143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2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923" y="1443835"/>
            <a:ext cx="8220882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3622675"/>
            <a:ext cx="54102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168650"/>
            <a:ext cx="54102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29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93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9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USA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51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03-usa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10103-usa-flag-freepowerpointtemplates</vt:lpstr>
      <vt:lpstr>USA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51</cp:revision>
  <dcterms:created xsi:type="dcterms:W3CDTF">2014-01-21T04:35:43Z</dcterms:created>
  <dcterms:modified xsi:type="dcterms:W3CDTF">2014-06-28T14:03:30Z</dcterms:modified>
</cp:coreProperties>
</file>