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4" r:id="rId4"/>
    <p:sldId id="265" r:id="rId5"/>
    <p:sldId id="258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0869480"/>
        <c:axId val="230868696"/>
      </c:barChart>
      <c:catAx>
        <c:axId val="2308694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0868696"/>
        <c:crosses val="autoZero"/>
        <c:auto val="1"/>
        <c:lblAlgn val="ctr"/>
        <c:lblOffset val="100"/>
        <c:noMultiLvlLbl val="0"/>
      </c:catAx>
      <c:valAx>
        <c:axId val="230868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0869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2">
                      <a:shade val="58000"/>
                      <a:shade val="51000"/>
                      <a:satMod val="130000"/>
                    </a:schemeClr>
                  </a:gs>
                  <a:gs pos="80000">
                    <a:schemeClr val="accent2">
                      <a:shade val="58000"/>
                      <a:shade val="93000"/>
                      <a:satMod val="130000"/>
                    </a:schemeClr>
                  </a:gs>
                  <a:gs pos="100000">
                    <a:schemeClr val="accent2">
                      <a:shade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hade val="86000"/>
                      <a:shade val="51000"/>
                      <a:satMod val="130000"/>
                    </a:schemeClr>
                  </a:gs>
                  <a:gs pos="80000">
                    <a:schemeClr val="accent2">
                      <a:shade val="86000"/>
                      <a:shade val="93000"/>
                      <a:satMod val="130000"/>
                    </a:schemeClr>
                  </a:gs>
                  <a:gs pos="100000">
                    <a:schemeClr val="accent2">
                      <a:shade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tint val="86000"/>
                      <a:shade val="51000"/>
                      <a:satMod val="130000"/>
                    </a:schemeClr>
                  </a:gs>
                  <a:gs pos="80000">
                    <a:schemeClr val="accent2">
                      <a:tint val="86000"/>
                      <a:shade val="93000"/>
                      <a:satMod val="130000"/>
                    </a:schemeClr>
                  </a:gs>
                  <a:gs pos="100000">
                    <a:schemeClr val="accent2">
                      <a:tint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2">
                      <a:tint val="58000"/>
                      <a:shade val="51000"/>
                      <a:satMod val="130000"/>
                    </a:schemeClr>
                  </a:gs>
                  <a:gs pos="80000">
                    <a:schemeClr val="accent2">
                      <a:tint val="58000"/>
                      <a:shade val="93000"/>
                      <a:satMod val="130000"/>
                    </a:schemeClr>
                  </a:gs>
                  <a:gs pos="100000">
                    <a:schemeClr val="accent2">
                      <a:tint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6/28/2014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3800" y="3225800"/>
            <a:ext cx="54102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13185" y="4318000"/>
            <a:ext cx="445143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423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923" y="1443835"/>
            <a:ext cx="8220882" cy="5261765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3622675"/>
            <a:ext cx="54102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33800" y="3168650"/>
            <a:ext cx="54102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293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bg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6/28/2014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293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bg1"/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293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75000"/>
              <a:lumOff val="25000"/>
            </a:schemeClr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75000"/>
              <a:lumOff val="25000"/>
            </a:schemeClr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USA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s-UY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/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6519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/>
          </a:p>
        </p:txBody>
      </p:sp>
      <p:graphicFrame>
        <p:nvGraphicFramePr>
          <p:cNvPr id="8" name="Chart 7"/>
          <p:cNvGraphicFramePr/>
          <p:nvPr>
            <p:extLst/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11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  <a:endParaRPr lang="en-US" dirty="0"/>
          </a:p>
        </p:txBody>
      </p:sp>
      <p:sp>
        <p:nvSpPr>
          <p:cNvPr id="10" name="Footer Placeholder 2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527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Gulim" pitchFamily="34" charset="-127"/>
                <a:cs typeface="Arial" panose="020B0604020202020204" pitchFamily="34" charset="0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Arial" panose="020B0604020202020204" pitchFamily="34" charset="0"/>
              <a:ea typeface="Gulim" pitchFamily="34" charset="-127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03-usa-flag-freepowerpointtempla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259</TotalTime>
  <Words>74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Gulim</vt:lpstr>
      <vt:lpstr>Arial</vt:lpstr>
      <vt:lpstr>Calibri</vt:lpstr>
      <vt:lpstr>Microsoft Himalaya</vt:lpstr>
      <vt:lpstr>Microsoft New Tai Lue</vt:lpstr>
      <vt:lpstr>10103-usa-flag-freepowerpointtemplates</vt:lpstr>
      <vt:lpstr>USA</vt:lpstr>
      <vt:lpstr>Click to add title</vt:lpstr>
      <vt:lpstr>Bar Chart</vt:lpstr>
      <vt:lpstr>Pie Chart</vt:lpstr>
      <vt:lpstr>Click to add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51</cp:revision>
  <dcterms:created xsi:type="dcterms:W3CDTF">2014-01-21T04:35:43Z</dcterms:created>
  <dcterms:modified xsi:type="dcterms:W3CDTF">2014-06-28T14:03:30Z</dcterms:modified>
</cp:coreProperties>
</file>