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5" r:id="rId5"/>
    <p:sldId id="266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1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331528"/>
        <c:axId val="239331136"/>
      </c:barChart>
      <c:catAx>
        <c:axId val="239331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31136"/>
        <c:crosses val="autoZero"/>
        <c:auto val="1"/>
        <c:lblAlgn val="ctr"/>
        <c:lblOffset val="100"/>
        <c:noMultiLvlLbl val="0"/>
      </c:catAx>
      <c:valAx>
        <c:axId val="23933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3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0" y="50800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981" y="61722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1531E6-4E1D-4707-AD17-EE27748CBC1E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FAD1FA-4F41-458D-8E0C-E679F806F51B}" type="datetime1">
              <a:rPr lang="en-US" smtClean="0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CEAD6B-F6D3-474D-BF92-1BB3D8A13EF8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9F5732-9941-4A40-BF3D-4D2E6DAB6059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s-U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309-FCA4-48E4-8342-ACA65866395E}" type="datetime1">
              <a:rPr lang="en-US" smtClean="0"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3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983D79-20DE-4FB9-B627-333201FF3814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182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7C3CDF-6941-4F5D-A7FD-6B5DD8F9AA97}" type="datetime1">
              <a:rPr lang="en-US" smtClean="0"/>
              <a:t>6/28/2014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182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182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900" y="5407025"/>
            <a:ext cx="56388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9900" y="4953000"/>
            <a:ext cx="56388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675FF3-4500-458B-B9A5-21E69E1B0BB3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AE140A-614E-4FA6-833A-B581F8B3FA49}" type="datetime1">
              <a:rPr lang="en-US" smtClean="0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E9C8E1-E43F-4A2B-8153-E0B2AF4E1055}" type="datetime1">
              <a:rPr lang="en-US" smtClean="0"/>
              <a:t>6/28/2014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54667-553E-42F8-8497-1F358FD96944}" type="datetime1">
              <a:rPr lang="en-US" smtClean="0"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041C9A-2FCC-4CD6-A0EE-732D17FF1216}" type="datetime1">
              <a:rPr lang="en-US" smtClean="0"/>
              <a:t>6/28/2014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289371-3A34-4B6B-A9C4-C419E0AE20B0}" type="datetime1">
              <a:rPr lang="en-US" smtClean="0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15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889D519A-811B-4840-9C9E-84B3DACC41CA}" type="datetime1">
              <a:rPr lang="en-US" smtClean="0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51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5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ANGOLA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text.</a:t>
            </a:r>
          </a:p>
          <a:p>
            <a:r>
              <a:rPr lang="en-US" dirty="0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effectLst/>
              </a:rPr>
              <a:t>freepowerpointtemplates.com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34694876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207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233871194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6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4-angola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89</Words>
  <Application>Microsoft Office PowerPoint</Application>
  <PresentationFormat>On-screen Show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Gulim</vt:lpstr>
      <vt:lpstr>Arial</vt:lpstr>
      <vt:lpstr>Calibri</vt:lpstr>
      <vt:lpstr>Microsoft Himalaya</vt:lpstr>
      <vt:lpstr>Microsoft New Tai Lue</vt:lpstr>
      <vt:lpstr>10104-angola-flag-freepowerpointtemplates</vt:lpstr>
      <vt:lpstr>ANGOLA</vt:lpstr>
      <vt:lpstr>Click to add title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54</cp:revision>
  <dcterms:created xsi:type="dcterms:W3CDTF">2014-01-21T04:35:43Z</dcterms:created>
  <dcterms:modified xsi:type="dcterms:W3CDTF">2014-06-28T13:57:35Z</dcterms:modified>
</cp:coreProperties>
</file>