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4" r:id="rId6"/>
    <p:sldId id="265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9337016"/>
        <c:axId val="239331528"/>
      </c:barChart>
      <c:catAx>
        <c:axId val="239337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9331528"/>
        <c:crosses val="autoZero"/>
        <c:auto val="1"/>
        <c:lblAlgn val="ctr"/>
        <c:lblOffset val="100"/>
        <c:noMultiLvlLbl val="0"/>
      </c:catAx>
      <c:valAx>
        <c:axId val="239331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9337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" y="26670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592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1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005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923" y="1596235"/>
            <a:ext cx="8220882" cy="5261765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005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923" y="1596235"/>
            <a:ext cx="8220882" cy="5261765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70225"/>
            <a:ext cx="58674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616200"/>
            <a:ext cx="58674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3036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356350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2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2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2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61215665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404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0857024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2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07-finland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88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Gulim</vt:lpstr>
      <vt:lpstr>Arial</vt:lpstr>
      <vt:lpstr>Calibri</vt:lpstr>
      <vt:lpstr>Helvetica Condensed Medium</vt:lpstr>
      <vt:lpstr>Microsoft Himalaya</vt:lpstr>
      <vt:lpstr>Microsoft New Tai Lue</vt:lpstr>
      <vt:lpstr>10107-finland-flag-freepowerpointtemplates</vt:lpstr>
      <vt:lpstr>FINLAND</vt:lpstr>
      <vt:lpstr>Click to add title</vt:lpstr>
      <vt:lpstr>Click to add title</vt:lpstr>
      <vt:lpstr>Click to add title</vt:lpstr>
      <vt:lpstr>Bar Chart</vt:lpstr>
      <vt:lpstr>Pie Chart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49</cp:revision>
  <dcterms:created xsi:type="dcterms:W3CDTF">2014-01-21T04:35:43Z</dcterms:created>
  <dcterms:modified xsi:type="dcterms:W3CDTF">2014-06-29T18:13:27Z</dcterms:modified>
</cp:coreProperties>
</file>