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58" r:id="rId5"/>
    <p:sldId id="264" r:id="rId6"/>
    <p:sldId id="265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4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9337016"/>
        <c:axId val="239331528"/>
      </c:barChart>
      <c:catAx>
        <c:axId val="239337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9331528"/>
        <c:crosses val="autoZero"/>
        <c:auto val="1"/>
        <c:lblAlgn val="ctr"/>
        <c:lblOffset val="100"/>
        <c:noMultiLvlLbl val="0"/>
      </c:catAx>
      <c:valAx>
        <c:axId val="239331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39337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explosion val="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8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58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1">
                      <a:shade val="86000"/>
                      <a:shade val="51000"/>
                      <a:satMod val="130000"/>
                    </a:schemeClr>
                  </a:gs>
                  <a:gs pos="80000">
                    <a:schemeClr val="accent1">
                      <a:shade val="86000"/>
                      <a:shade val="93000"/>
                      <a:satMod val="130000"/>
                    </a:schemeClr>
                  </a:gs>
                  <a:gs pos="100000">
                    <a:schemeClr val="accent1">
                      <a:shade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1">
                      <a:tint val="86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86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tint val="58000"/>
                      <a:shade val="51000"/>
                      <a:satMod val="130000"/>
                    </a:schemeClr>
                  </a:gs>
                  <a:gs pos="80000">
                    <a:schemeClr val="accent1">
                      <a:tint val="58000"/>
                      <a:shade val="93000"/>
                      <a:satMod val="130000"/>
                    </a:schemeClr>
                  </a:gs>
                  <a:gs pos="100000">
                    <a:schemeClr val="accent1">
                      <a:tint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6/29/2014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" y="2667000"/>
            <a:ext cx="6019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759200"/>
            <a:ext cx="4953000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81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3005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923" y="1596235"/>
            <a:ext cx="8220882" cy="5261765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3005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923" y="1596235"/>
            <a:ext cx="8220882" cy="5261765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70225"/>
            <a:ext cx="5867400" cy="11334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616200"/>
            <a:ext cx="5867400" cy="44450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3036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6/29/2014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356350"/>
            <a:ext cx="3429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2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2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2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5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8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Replace text.</a:t>
            </a:r>
          </a:p>
          <a:p>
            <a:r>
              <a:rPr lang="en-US" dirty="0"/>
              <a:t>This is a place holder.</a:t>
            </a:r>
          </a:p>
        </p:txBody>
      </p:sp>
      <p:sp>
        <p:nvSpPr>
          <p:cNvPr id="7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Replace text.</a:t>
            </a:r>
          </a:p>
          <a:p>
            <a:r>
              <a:rPr lang="en-US" dirty="0"/>
              <a:t>This is a place holder.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Replace text.</a:t>
            </a:r>
          </a:p>
          <a:p>
            <a:r>
              <a:rPr lang="en-US" dirty="0"/>
              <a:t>This is a place holder.</a:t>
            </a:r>
          </a:p>
        </p:txBody>
      </p:sp>
      <p:sp>
        <p:nvSpPr>
          <p:cNvPr id="10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61215665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4047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308570247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Product Features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Feature 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2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Feature 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526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 Condensed Medium" pitchFamily="50" charset="0"/>
                <a:ea typeface="Gulim" pitchFamily="34" charset="-127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Helvetica Condensed Medium" pitchFamily="50" charset="0"/>
              <a:ea typeface="Gulim" pitchFamily="34" charset="-127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>
          <a:xfrm>
            <a:off x="3124200" y="6356354"/>
            <a:ext cx="2895600" cy="365125"/>
          </a:xfrm>
        </p:spPr>
        <p:txBody>
          <a:bodyPr/>
          <a:lstStyle/>
          <a:p>
            <a:r>
              <a:rPr lang="en-US" sz="1600" dirty="0" smtClean="0">
                <a:solidFill>
                  <a:schemeClr val="bg1">
                    <a:lumMod val="75000"/>
                  </a:schemeClr>
                </a:solidFill>
                <a:effectLst/>
              </a:rPr>
              <a:t>freepowerpointtemplates.com</a:t>
            </a:r>
            <a:endParaRPr lang="en-US" sz="1600" dirty="0">
              <a:solidFill>
                <a:schemeClr val="bg1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07-finland-flag-freepowerpoint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88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Gulim</vt:lpstr>
      <vt:lpstr>Arial</vt:lpstr>
      <vt:lpstr>Calibri</vt:lpstr>
      <vt:lpstr>Helvetica Condensed Medium</vt:lpstr>
      <vt:lpstr>Microsoft Himalaya</vt:lpstr>
      <vt:lpstr>Microsoft New Tai Lue</vt:lpstr>
      <vt:lpstr>10107-finland-flag-freepowerpointtemplates</vt:lpstr>
      <vt:lpstr>FINLAND</vt:lpstr>
      <vt:lpstr>Click to add title</vt:lpstr>
      <vt:lpstr>Click to add title</vt:lpstr>
      <vt:lpstr>Click to add title</vt:lpstr>
      <vt:lpstr>Bar Chart</vt:lpstr>
      <vt:lpstr>Pie Chart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49</cp:revision>
  <dcterms:created xsi:type="dcterms:W3CDTF">2014-01-21T04:35:43Z</dcterms:created>
  <dcterms:modified xsi:type="dcterms:W3CDTF">2014-06-29T18:13:27Z</dcterms:modified>
</cp:coreProperties>
</file>