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259" r:id="rId4"/>
    <p:sldId id="258" r:id="rId5"/>
    <p:sldId id="264" r:id="rId6"/>
    <p:sldId id="265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34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74" y="-84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invertIfNegative val="0"/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337016"/>
        <c:axId val="239331528"/>
      </c:barChart>
      <c:catAx>
        <c:axId val="239337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31528"/>
        <c:crosses val="autoZero"/>
        <c:auto val="1"/>
        <c:lblAlgn val="ctr"/>
        <c:lblOffset val="100"/>
        <c:noMultiLvlLbl val="0"/>
      </c:catAx>
      <c:valAx>
        <c:axId val="239331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UY"/>
          </a:p>
        </c:txPr>
        <c:crossAx val="2393370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explosion val="2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8000"/>
                      <a:shade val="51000"/>
                      <a:satMod val="130000"/>
                    </a:schemeClr>
                  </a:gs>
                  <a:gs pos="80000">
                    <a:schemeClr val="accent1">
                      <a:shade val="5800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1">
                      <a:shade val="86000"/>
                      <a:shade val="51000"/>
                      <a:satMod val="130000"/>
                    </a:schemeClr>
                  </a:gs>
                  <a:gs pos="80000">
                    <a:schemeClr val="accent1">
                      <a:shade val="86000"/>
                      <a:shade val="93000"/>
                      <a:satMod val="130000"/>
                    </a:schemeClr>
                  </a:gs>
                  <a:gs pos="100000">
                    <a:schemeClr val="accent1">
                      <a:shade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1">
                      <a:tint val="86000"/>
                      <a:shade val="51000"/>
                      <a:satMod val="130000"/>
                    </a:schemeClr>
                  </a:gs>
                  <a:gs pos="80000">
                    <a:schemeClr val="accent1">
                      <a:tint val="86000"/>
                      <a:shade val="93000"/>
                      <a:satMod val="130000"/>
                    </a:schemeClr>
                  </a:gs>
                  <a:gs pos="100000">
                    <a:schemeClr val="accent1">
                      <a:tint val="86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1">
                      <a:tint val="58000"/>
                      <a:shade val="51000"/>
                      <a:satMod val="130000"/>
                    </a:schemeClr>
                  </a:gs>
                  <a:gs pos="80000">
                    <a:schemeClr val="accent1">
                      <a:tint val="58000"/>
                      <a:shade val="93000"/>
                      <a:satMod val="130000"/>
                    </a:schemeClr>
                  </a:gs>
                  <a:gs pos="100000">
                    <a:schemeClr val="accent1">
                      <a:tint val="58000"/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</c:spPr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3</c:v>
                </c:pt>
                <c:pt idx="1">
                  <c:v>4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UY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UY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colors2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302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5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A990B0-5BEE-466B-853C-9608DB6BC8FB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C188CF-D49B-46CE-9D2C-173C289C5C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293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6/29/2014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76200" y="2667000"/>
            <a:ext cx="6019800" cy="1066800"/>
          </a:xfrm>
        </p:spPr>
        <p:txBody>
          <a:bodyPr>
            <a:noAutofit/>
          </a:bodyPr>
          <a:lstStyle>
            <a:lvl1pPr algn="ctr">
              <a:defRPr sz="4800" baseline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759200"/>
            <a:ext cx="4953000" cy="3810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352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U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Oval 5"/>
          <p:cNvSpPr/>
          <p:nvPr userDrawn="1"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Oval 6"/>
          <p:cNvSpPr/>
          <p:nvPr userDrawn="1"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Oval 7"/>
          <p:cNvSpPr/>
          <p:nvPr userDrawn="1"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81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3005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5962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609600" y="3005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09923" y="1596235"/>
            <a:ext cx="8220882" cy="5261765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70225"/>
            <a:ext cx="5867400" cy="1133475"/>
          </a:xfrm>
        </p:spPr>
        <p:txBody>
          <a:bodyPr anchor="t"/>
          <a:lstStyle>
            <a:lvl1pPr algn="l">
              <a:defRPr sz="3600" b="1" cap="all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2616200"/>
            <a:ext cx="5867400" cy="444500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00200"/>
            <a:ext cx="4038600" cy="45259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defRPr sz="2400">
                <a:solidFill>
                  <a:schemeClr val="tx2"/>
                </a:solidFill>
              </a:defRPr>
            </a:lvl2pPr>
            <a:lvl3pPr>
              <a:defRPr sz="2000">
                <a:solidFill>
                  <a:schemeClr val="tx2"/>
                </a:solidFill>
              </a:defRPr>
            </a:lvl3pPr>
            <a:lvl4pPr>
              <a:defRPr sz="1800">
                <a:solidFill>
                  <a:schemeClr val="tx2"/>
                </a:solidFill>
              </a:defRPr>
            </a:lvl4pPr>
            <a:lvl5pPr>
              <a:defRPr sz="1800">
                <a:solidFill>
                  <a:schemeClr val="tx2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59135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221217"/>
            <a:ext cx="4040188" cy="3798583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1225" y="159135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1225" y="2221217"/>
            <a:ext cx="4041775" cy="3798583"/>
          </a:xfrm>
        </p:spPr>
        <p:txBody>
          <a:bodyPr/>
          <a:lstStyle>
            <a:lvl1pPr>
              <a:defRPr sz="2400">
                <a:solidFill>
                  <a:schemeClr val="tx2"/>
                </a:solidFill>
              </a:defRPr>
            </a:lvl1pPr>
            <a:lvl2pPr>
              <a:defRPr sz="20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600">
                <a:solidFill>
                  <a:schemeClr val="tx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3036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  <a:effectLst/>
              </a:defRPr>
            </a:lvl1pPr>
          </a:lstStyle>
          <a:p>
            <a:fld id="{53074F12-AA26-4AC8-9962-C36BB8F32554}" type="datetimeFigureOut">
              <a:rPr lang="en-US" smtClean="0"/>
              <a:pPr/>
              <a:t>6/29/2014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5600" y="6356350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  <a:effectLst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  <a:effectLst/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effectLst/>
          <a:latin typeface="+mj-lt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2"/>
          </a:solidFill>
          <a:effectLst/>
          <a:latin typeface="+mn-lt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2"/>
          </a:solidFill>
          <a:effectLst/>
          <a:latin typeface="+mn-lt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2"/>
          </a:solidFill>
          <a:effectLst/>
          <a:latin typeface="+mn-lt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2"/>
          </a:solidFill>
          <a:effectLst/>
          <a:latin typeface="+mn-lt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2"/>
          </a:solidFill>
          <a:effectLst/>
          <a:latin typeface="+mn-lt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FINLAND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/>
          </a:p>
        </p:txBody>
      </p:sp>
      <p:sp>
        <p:nvSpPr>
          <p:cNvPr id="5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add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Replace text.</a:t>
            </a:r>
          </a:p>
          <a:p>
            <a:r>
              <a:rPr lang="en-US" smtClean="0"/>
              <a:t>This is a place holder.</a:t>
            </a:r>
          </a:p>
          <a:p>
            <a:endParaRPr lang="en-US" dirty="0"/>
          </a:p>
        </p:txBody>
      </p:sp>
      <p:sp>
        <p:nvSpPr>
          <p:cNvPr id="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Option 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Option 2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Replace text.</a:t>
            </a:r>
          </a:p>
          <a:p>
            <a:r>
              <a:rPr lang="en-US" dirty="0"/>
              <a:t>This is a place holder.</a:t>
            </a:r>
          </a:p>
        </p:txBody>
      </p:sp>
      <p:sp>
        <p:nvSpPr>
          <p:cNvPr id="10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492875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Bar Chart</a:t>
            </a: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61215665"/>
              </p:ext>
            </p:extLst>
          </p:nvPr>
        </p:nvGraphicFramePr>
        <p:xfrm>
          <a:off x="609600" y="1397000"/>
          <a:ext cx="7772399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44047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Pie Chart</a:t>
            </a:r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freepowerpointtemplates.com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308570247"/>
              </p:ext>
            </p:extLst>
          </p:nvPr>
        </p:nvGraphicFramePr>
        <p:xfrm>
          <a:off x="3962400" y="1397000"/>
          <a:ext cx="46482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 Placeholder 6"/>
          <p:cNvSpPr txBox="1">
            <a:spLocks/>
          </p:cNvSpPr>
          <p:nvPr/>
        </p:nvSpPr>
        <p:spPr>
          <a:xfrm>
            <a:off x="835025" y="1591355"/>
            <a:ext cx="4041775" cy="63976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smtClean="0">
                <a:solidFill>
                  <a:schemeClr val="tx1"/>
                </a:solidFill>
              </a:rPr>
              <a:t>Product Features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ontent Placeholder 7"/>
          <p:cNvSpPr txBox="1">
            <a:spLocks/>
          </p:cNvSpPr>
          <p:nvPr/>
        </p:nvSpPr>
        <p:spPr>
          <a:xfrm>
            <a:off x="835025" y="2221217"/>
            <a:ext cx="4041775" cy="379858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4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1800" kern="1200">
                <a:solidFill>
                  <a:schemeClr val="bg1"/>
                </a:solidFill>
                <a:latin typeface="+mn-lt"/>
                <a:ea typeface="+mn-ea"/>
                <a:cs typeface="Microsoft New Tai Lue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Feature 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Feature 4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526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1000">
              <a:srgbClr val="EEEEEE"/>
            </a:gs>
            <a:gs pos="0">
              <a:schemeClr val="bg1"/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val 27"/>
          <p:cNvSpPr/>
          <p:nvPr/>
        </p:nvSpPr>
        <p:spPr>
          <a:xfrm>
            <a:off x="1222696" y="2296181"/>
            <a:ext cx="6625904" cy="1586188"/>
          </a:xfrm>
          <a:prstGeom prst="ellipse">
            <a:avLst/>
          </a:prstGeom>
          <a:solidFill>
            <a:srgbClr val="0779B7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629400" y="5371355"/>
            <a:ext cx="19744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 Condensed Medium" pitchFamily="50" charset="0"/>
                <a:ea typeface="Gulim" pitchFamily="34" charset="-127"/>
              </a:rPr>
              <a:t>THANK YOU</a:t>
            </a: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latin typeface="Helvetica Condensed Medium" pitchFamily="50" charset="0"/>
              <a:ea typeface="Gulim" pitchFamily="34" charset="-127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646331" y="5852970"/>
            <a:ext cx="2057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You can change this text.</a:t>
            </a:r>
            <a:endParaRPr lang="en-US" sz="105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6553200" y="5435887"/>
            <a:ext cx="45719" cy="6096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4956308" y="2163490"/>
            <a:ext cx="2739892" cy="655910"/>
          </a:xfrm>
          <a:prstGeom prst="ellipse">
            <a:avLst/>
          </a:prstGeom>
          <a:solidFill>
            <a:srgbClr val="0779B7">
              <a:alpha val="15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1905000" y="2970940"/>
            <a:ext cx="6053346" cy="1449125"/>
          </a:xfrm>
          <a:prstGeom prst="ellipse">
            <a:avLst/>
          </a:prstGeom>
          <a:solidFill>
            <a:srgbClr val="0779B7">
              <a:alpha val="54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838200" y="3156265"/>
            <a:ext cx="4251525" cy="1017782"/>
          </a:xfrm>
          <a:prstGeom prst="ellipse">
            <a:avLst/>
          </a:prstGeom>
          <a:solidFill>
            <a:srgbClr val="0779B7">
              <a:alpha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08975" y="2814935"/>
            <a:ext cx="60533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mtClean="0">
                <a:solidFill>
                  <a:schemeClr val="bg1"/>
                </a:solidFill>
              </a:rPr>
              <a:t>FreePowerPointTemplates.com</a:t>
            </a:r>
            <a:endParaRPr lang="en-US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097248" y="1371600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smtClean="0"/>
              <a:t>Download free slides and templates</a:t>
            </a:r>
            <a:endParaRPr lang="en-US" sz="1800"/>
          </a:p>
        </p:txBody>
      </p:sp>
      <p:sp>
        <p:nvSpPr>
          <p:cNvPr id="38" name="Footer Placeholder 29"/>
          <p:cNvSpPr>
            <a:spLocks noGrp="1"/>
          </p:cNvSpPr>
          <p:nvPr>
            <p:ph type="ftr" sz="quarter" idx="11"/>
          </p:nvPr>
        </p:nvSpPr>
        <p:spPr>
          <a:xfrm>
            <a:off x="3124200" y="6356354"/>
            <a:ext cx="2895600" cy="365125"/>
          </a:xfrm>
        </p:spPr>
        <p:txBody>
          <a:bodyPr/>
          <a:lstStyle/>
          <a:p>
            <a:r>
              <a:rPr lang="en-US" sz="1600" dirty="0" smtClean="0">
                <a:solidFill>
                  <a:schemeClr val="bg1">
                    <a:lumMod val="75000"/>
                  </a:schemeClr>
                </a:solidFill>
                <a:effectLst/>
              </a:rPr>
              <a:t>freepowerpointtemplates.com</a:t>
            </a:r>
            <a:endParaRPr lang="en-US" sz="1600" dirty="0">
              <a:solidFill>
                <a:schemeClr val="bg1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107-finland-flag-freepowerpointtemplat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239</TotalTime>
  <Words>88</Words>
  <Application>Microsoft Office PowerPoint</Application>
  <PresentationFormat>On-screen Show (4:3)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Gulim</vt:lpstr>
      <vt:lpstr>Arial</vt:lpstr>
      <vt:lpstr>Calibri</vt:lpstr>
      <vt:lpstr>Helvetica Condensed Medium</vt:lpstr>
      <vt:lpstr>Microsoft Himalaya</vt:lpstr>
      <vt:lpstr>Microsoft New Tai Lue</vt:lpstr>
      <vt:lpstr>10107-finland-flag-freepowerpointtemplates</vt:lpstr>
      <vt:lpstr>FINLAND</vt:lpstr>
      <vt:lpstr>Click to add title</vt:lpstr>
      <vt:lpstr>Click to add title</vt:lpstr>
      <vt:lpstr>Click to add title</vt:lpstr>
      <vt:lpstr>Bar Chart</vt:lpstr>
      <vt:lpstr>Pie Chart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Lemuel Conde</dc:creator>
  <cp:lastModifiedBy>Julian</cp:lastModifiedBy>
  <cp:revision>49</cp:revision>
  <dcterms:created xsi:type="dcterms:W3CDTF">2014-01-21T04:35:43Z</dcterms:created>
  <dcterms:modified xsi:type="dcterms:W3CDTF">2014-06-29T18:13:27Z</dcterms:modified>
</cp:coreProperties>
</file>