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9" r:id="rId4"/>
    <p:sldId id="258" r:id="rId5"/>
    <p:sldId id="264" r:id="rId6"/>
    <p:sldId id="265" r:id="rId7"/>
    <p:sldId id="266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618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3084472"/>
        <c:axId val="133093488"/>
      </c:barChart>
      <c:catAx>
        <c:axId val="1330844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133093488"/>
        <c:crosses val="autoZero"/>
        <c:auto val="1"/>
        <c:lblAlgn val="ctr"/>
        <c:lblOffset val="100"/>
        <c:noMultiLvlLbl val="0"/>
      </c:catAx>
      <c:valAx>
        <c:axId val="133093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133084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tint val="58000"/>
                      <a:shade val="51000"/>
                      <a:satMod val="130000"/>
                    </a:schemeClr>
                  </a:gs>
                  <a:gs pos="80000">
                    <a:schemeClr val="accent2">
                      <a:tint val="58000"/>
                      <a:shade val="93000"/>
                      <a:satMod val="130000"/>
                    </a:schemeClr>
                  </a:gs>
                  <a:gs pos="100000">
                    <a:schemeClr val="accent2">
                      <a:tint val="58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86000"/>
                      <a:shade val="51000"/>
                      <a:satMod val="130000"/>
                    </a:schemeClr>
                  </a:gs>
                  <a:gs pos="80000">
                    <a:schemeClr val="accent2">
                      <a:tint val="86000"/>
                      <a:shade val="93000"/>
                      <a:satMod val="130000"/>
                    </a:schemeClr>
                  </a:gs>
                  <a:gs pos="100000">
                    <a:schemeClr val="accent2">
                      <a:tint val="8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2">
                      <a:shade val="86000"/>
                      <a:shade val="51000"/>
                      <a:satMod val="130000"/>
                    </a:schemeClr>
                  </a:gs>
                  <a:gs pos="80000">
                    <a:schemeClr val="accent2">
                      <a:shade val="86000"/>
                      <a:shade val="93000"/>
                      <a:satMod val="130000"/>
                    </a:schemeClr>
                  </a:gs>
                  <a:gs pos="100000">
                    <a:schemeClr val="accent2">
                      <a:shade val="8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2">
                      <a:shade val="58000"/>
                      <a:shade val="51000"/>
                      <a:satMod val="130000"/>
                    </a:schemeClr>
                  </a:gs>
                  <a:gs pos="80000">
                    <a:schemeClr val="accent2">
                      <a:shade val="58000"/>
                      <a:shade val="93000"/>
                      <a:satMod val="130000"/>
                    </a:schemeClr>
                  </a:gs>
                  <a:gs pos="100000">
                    <a:schemeClr val="accent2">
                      <a:shade val="58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U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AC6CA-E053-4EC7-B801-A64BBB9841B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05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AC6CA-E053-4EC7-B801-A64BBB9841B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9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AC6CA-E053-4EC7-B801-A64BBB9841B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843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66900" y="5156200"/>
            <a:ext cx="54102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46285" y="6248400"/>
            <a:ext cx="4451430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9971061F-FBFE-45A1-93D1-F3D58C002E38}" type="datetime1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A9FF3F5-3E6C-471A-B04C-C532823BDFA3}" type="datetime1">
              <a:rPr lang="en-US" smtClean="0"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55DA49F-26CD-499F-90C0-8116AE032F6C}" type="datetime1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71F3AD9-BEE1-4C9A-800E-63BCBF230073}" type="datetime1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64784-EA0C-41AD-98C8-ECD285F76CA1}" type="datetime1">
              <a:rPr lang="en-US" smtClean="0"/>
              <a:t>6/29/2014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063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19127A4-2E2D-4E70-B943-768F4ADBD5F2}" type="datetime1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274A701-13C6-41CE-9629-4A06E9EED40C}" type="datetime1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923" y="1443835"/>
            <a:ext cx="8220882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6900" y="5559425"/>
            <a:ext cx="5410200" cy="1133475"/>
          </a:xfrm>
        </p:spPr>
        <p:txBody>
          <a:bodyPr anchor="t"/>
          <a:lstStyle>
            <a:lvl1pPr algn="ctr">
              <a:defRPr sz="3600" b="1" cap="all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66900" y="5105400"/>
            <a:ext cx="5410200" cy="444500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0CAA1CD-3CF9-4A22-B087-89EF15033B6F}" type="datetime1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4FACA2B-0FB7-4726-9395-DF58E677DC6E}" type="datetime1">
              <a:rPr lang="en-US" smtClean="0"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C165EB1-CB59-499B-A94E-A72B24F02F33}" type="datetime1">
              <a:rPr lang="en-US" smtClean="0"/>
              <a:t>6/29/2014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87684F5-3ECF-4463-9661-405B9F7BD25D}" type="datetime1">
              <a:rPr lang="en-US" smtClean="0"/>
              <a:t>6/29/2014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E46A829-833C-4159-98AE-95C38A116135}" type="datetime1">
              <a:rPr lang="en-US" smtClean="0"/>
              <a:t>6/29/2014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6156FDE-C4FD-469F-9773-8BBB29C7D977}" type="datetime1">
              <a:rPr lang="en-US" smtClean="0"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477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  <a:effectLst/>
              </a:defRPr>
            </a:lvl1pPr>
          </a:lstStyle>
          <a:p>
            <a:fld id="{2BFA2222-897D-413A-B9E3-C45D5AF34AE3}" type="datetime1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62300" y="64770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7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>
              <a:lumMod val="75000"/>
              <a:lumOff val="25000"/>
            </a:schemeClr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75000"/>
              <a:lumOff val="25000"/>
            </a:schemeClr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75000"/>
              <a:lumOff val="25000"/>
            </a:schemeClr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75000"/>
              <a:lumOff val="25000"/>
            </a:schemeClr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EGYPT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5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freepowerpointtemplates.com</a:t>
            </a:r>
            <a:endParaRPr lang="en-US" sz="1600" dirty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 text.</a:t>
            </a:r>
          </a:p>
          <a:p>
            <a:r>
              <a:rPr lang="en-US" dirty="0" smtClean="0"/>
              <a:t>This is a place holder.</a:t>
            </a:r>
          </a:p>
          <a:p>
            <a:endParaRPr lang="en-US" dirty="0"/>
          </a:p>
        </p:txBody>
      </p:sp>
      <p:sp>
        <p:nvSpPr>
          <p:cNvPr id="5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freepowerpointtemplates.com</a:t>
            </a:r>
            <a:endParaRPr lang="en-US" sz="1600" dirty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Replace text.</a:t>
            </a:r>
          </a:p>
          <a:p>
            <a:r>
              <a:rPr lang="en-US" dirty="0"/>
              <a:t>This is a place holder.</a:t>
            </a:r>
          </a:p>
        </p:txBody>
      </p:sp>
      <p:sp>
        <p:nvSpPr>
          <p:cNvPr id="7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freepowerpointtemplates.com</a:t>
            </a:r>
            <a:endParaRPr lang="en-US" sz="1600" dirty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Replace text.</a:t>
            </a:r>
          </a:p>
          <a:p>
            <a:r>
              <a:rPr lang="en-US" dirty="0"/>
              <a:t>This is a place holder.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Replace text.</a:t>
            </a:r>
          </a:p>
          <a:p>
            <a:r>
              <a:rPr lang="en-US" dirty="0"/>
              <a:t>This is a place holder.</a:t>
            </a:r>
          </a:p>
        </p:txBody>
      </p:sp>
      <p:sp>
        <p:nvSpPr>
          <p:cNvPr id="10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freepowerpointtemplates.com</a:t>
            </a:r>
            <a:endParaRPr lang="en-US" sz="1600" dirty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4157893812"/>
              </p:ext>
            </p:extLst>
          </p:nvPr>
        </p:nvGraphicFramePr>
        <p:xfrm>
          <a:off x="609600" y="13970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6887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992408737"/>
              </p:ext>
            </p:extLst>
          </p:nvPr>
        </p:nvGraphicFramePr>
        <p:xfrm>
          <a:off x="3962400" y="1397000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5913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Product Features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221217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3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4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678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1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5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  <p:sp>
        <p:nvSpPr>
          <p:cNvPr id="38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freepowerpointtemplates.com</a:t>
            </a:r>
            <a:endParaRPr lang="en-US" sz="1600" dirty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105-egypt-flag-freepowerpointtemplat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</TotalTime>
  <Words>118</Words>
  <Application>Microsoft Office PowerPoint</Application>
  <PresentationFormat>On-screen Show (4:3)</PresentationFormat>
  <Paragraphs>43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Gulim</vt:lpstr>
      <vt:lpstr>Arial</vt:lpstr>
      <vt:lpstr>Calibri</vt:lpstr>
      <vt:lpstr>Microsoft Himalaya</vt:lpstr>
      <vt:lpstr>Microsoft New Tai Lue</vt:lpstr>
      <vt:lpstr>10105-egypt-flag-freepowerpointtemplates</vt:lpstr>
      <vt:lpstr>EGYPT</vt:lpstr>
      <vt:lpstr>Click to add title</vt:lpstr>
      <vt:lpstr>Click to add title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Julian</cp:lastModifiedBy>
  <cp:revision>50</cp:revision>
  <dcterms:created xsi:type="dcterms:W3CDTF">2014-01-21T04:35:43Z</dcterms:created>
  <dcterms:modified xsi:type="dcterms:W3CDTF">2014-06-29T18:10:32Z</dcterms:modified>
</cp:coreProperties>
</file>