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9" r:id="rId4"/>
    <p:sldId id="258" r:id="rId5"/>
    <p:sldId id="264" r:id="rId6"/>
    <p:sldId id="265" r:id="rId7"/>
    <p:sldId id="266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8E00"/>
    <a:srgbClr val="DE7400"/>
    <a:srgbClr val="4E863A"/>
    <a:srgbClr val="6BA4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618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56" d="100"/>
          <a:sy n="56" d="100"/>
        </p:scale>
        <p:origin x="-2874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</c:v>
                </c:pt>
                <c:pt idx="1">
                  <c:v>4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33084472"/>
        <c:axId val="133093488"/>
      </c:barChart>
      <c:catAx>
        <c:axId val="13308447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UY"/>
          </a:p>
        </c:txPr>
        <c:crossAx val="133093488"/>
        <c:crosses val="autoZero"/>
        <c:auto val="1"/>
        <c:lblAlgn val="ctr"/>
        <c:lblOffset val="100"/>
        <c:noMultiLvlLbl val="0"/>
      </c:catAx>
      <c:valAx>
        <c:axId val="1330934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UY"/>
          </a:p>
        </c:txPr>
        <c:crossAx val="1330844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UY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2">
                      <a:tint val="58000"/>
                      <a:shade val="51000"/>
                      <a:satMod val="130000"/>
                    </a:schemeClr>
                  </a:gs>
                  <a:gs pos="80000">
                    <a:schemeClr val="accent2">
                      <a:tint val="58000"/>
                      <a:shade val="93000"/>
                      <a:satMod val="130000"/>
                    </a:schemeClr>
                  </a:gs>
                  <a:gs pos="100000">
                    <a:schemeClr val="accent2">
                      <a:tint val="58000"/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tint val="86000"/>
                      <a:shade val="51000"/>
                      <a:satMod val="130000"/>
                    </a:schemeClr>
                  </a:gs>
                  <a:gs pos="80000">
                    <a:schemeClr val="accent2">
                      <a:tint val="86000"/>
                      <a:shade val="93000"/>
                      <a:satMod val="130000"/>
                    </a:schemeClr>
                  </a:gs>
                  <a:gs pos="100000">
                    <a:schemeClr val="accent2">
                      <a:tint val="86000"/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Pt>
            <c:idx val="2"/>
            <c:bubble3D val="0"/>
            <c:spPr>
              <a:gradFill rotWithShape="1">
                <a:gsLst>
                  <a:gs pos="0">
                    <a:schemeClr val="accent2">
                      <a:shade val="86000"/>
                      <a:shade val="51000"/>
                      <a:satMod val="130000"/>
                    </a:schemeClr>
                  </a:gs>
                  <a:gs pos="80000">
                    <a:schemeClr val="accent2">
                      <a:shade val="86000"/>
                      <a:shade val="93000"/>
                      <a:satMod val="130000"/>
                    </a:schemeClr>
                  </a:gs>
                  <a:gs pos="100000">
                    <a:schemeClr val="accent2">
                      <a:shade val="86000"/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Pt>
            <c:idx val="3"/>
            <c:bubble3D val="0"/>
            <c:spPr>
              <a:gradFill rotWithShape="1">
                <a:gsLst>
                  <a:gs pos="0">
                    <a:schemeClr val="accent2">
                      <a:shade val="58000"/>
                      <a:shade val="51000"/>
                      <a:satMod val="130000"/>
                    </a:schemeClr>
                  </a:gs>
                  <a:gs pos="80000">
                    <a:schemeClr val="accent2">
                      <a:shade val="58000"/>
                      <a:shade val="93000"/>
                      <a:satMod val="130000"/>
                    </a:schemeClr>
                  </a:gs>
                  <a:gs pos="100000">
                    <a:schemeClr val="accent2">
                      <a:shade val="58000"/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</c:v>
                </c:pt>
                <c:pt idx="1">
                  <c:v>4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UY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UY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2">
  <a:schemeClr val="accent2"/>
</cs:colorStyle>
</file>

<file path=ppt/charts/colors2.xml><?xml version="1.0" encoding="utf-8"?>
<cs:colorStyle xmlns:cs="http://schemas.microsoft.com/office/drawing/2012/chartStyle" xmlns:a="http://schemas.openxmlformats.org/drawingml/2006/main" meth="withinLinearReversed" id="22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302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A990B0-5BEE-466B-853C-9608DB6BC8FB}" type="datetimeFigureOut">
              <a:rPr lang="en-US" smtClean="0"/>
              <a:t>6/29/2014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C188CF-D49B-46CE-9D2C-173C289C5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5293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5B8DFF-3B96-41A0-9B28-6E55A2E48E01}" type="datetimeFigureOut">
              <a:rPr lang="en-US" smtClean="0"/>
              <a:t>6/29/2014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DAC6CA-E053-4EC7-B801-A64BBB984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71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DAC6CA-E053-4EC7-B801-A64BBB9841B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9050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DAC6CA-E053-4EC7-B801-A64BBB9841B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290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DAC6CA-E053-4EC7-B801-A64BBB9841B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8431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866900" y="5156200"/>
            <a:ext cx="5410200" cy="1066800"/>
          </a:xfrm>
        </p:spPr>
        <p:txBody>
          <a:bodyPr>
            <a:noAutofit/>
          </a:bodyPr>
          <a:lstStyle>
            <a:lvl1pPr algn="ctr">
              <a:defRPr sz="4800" baseline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Your Master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46285" y="6248400"/>
            <a:ext cx="4451430" cy="3810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9971061F-FBFE-45A1-93D1-F3D58C002E38}" type="datetime1">
              <a:rPr lang="en-US" smtClean="0"/>
              <a:t>6/29/2014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A9FF3F5-3E6C-471A-B04C-C532823BDFA3}" type="datetime1">
              <a:rPr lang="en-US" smtClean="0"/>
              <a:t>6/29/2014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55DA49F-26CD-499F-90C0-8116AE032F6C}" type="datetime1">
              <a:rPr lang="en-US" smtClean="0"/>
              <a:t>6/29/2014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71F3AD9-BEE1-4C9A-800E-63BCBF230073}" type="datetime1">
              <a:rPr lang="en-US" smtClean="0"/>
              <a:t>6/29/2014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U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64784-EA0C-41AD-98C8-ECD285F76CA1}" type="datetime1">
              <a:rPr lang="en-US" smtClean="0"/>
              <a:t>6/29/2014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Oval 5"/>
          <p:cNvSpPr/>
          <p:nvPr userDrawn="1"/>
        </p:nvSpPr>
        <p:spPr>
          <a:xfrm>
            <a:off x="1222696" y="2296181"/>
            <a:ext cx="6625904" cy="1586188"/>
          </a:xfrm>
          <a:prstGeom prst="ellipse">
            <a:avLst/>
          </a:prstGeom>
          <a:solidFill>
            <a:srgbClr val="0779B7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Oval 6"/>
          <p:cNvSpPr/>
          <p:nvPr userDrawn="1"/>
        </p:nvSpPr>
        <p:spPr>
          <a:xfrm>
            <a:off x="4956308" y="2163490"/>
            <a:ext cx="2739892" cy="655910"/>
          </a:xfrm>
          <a:prstGeom prst="ellipse">
            <a:avLst/>
          </a:prstGeom>
          <a:solidFill>
            <a:srgbClr val="0779B7">
              <a:alpha val="1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Oval 7"/>
          <p:cNvSpPr/>
          <p:nvPr userDrawn="1"/>
        </p:nvSpPr>
        <p:spPr>
          <a:xfrm>
            <a:off x="1905000" y="2970940"/>
            <a:ext cx="6053346" cy="1449125"/>
          </a:xfrm>
          <a:prstGeom prst="ellipse">
            <a:avLst/>
          </a:prstGeom>
          <a:solidFill>
            <a:srgbClr val="0779B7">
              <a:alpha val="54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838200" y="3156265"/>
            <a:ext cx="4251525" cy="1017782"/>
          </a:xfrm>
          <a:prstGeom prst="ellipse">
            <a:avLst/>
          </a:prstGeom>
          <a:solidFill>
            <a:srgbClr val="0779B7">
              <a:alpha val="4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1508975" y="2814935"/>
            <a:ext cx="6053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schemeClr val="bg1"/>
                </a:solidFill>
              </a:rPr>
              <a:t>FreePowerPointTemplates.com</a:t>
            </a:r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8063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29600" cy="5261765"/>
          </a:xfrm>
        </p:spPr>
        <p:txBody>
          <a:bodyPr/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19127A4-2E2D-4E70-B943-768F4ADBD5F2}" type="datetime1">
              <a:rPr lang="en-US" smtClean="0"/>
              <a:t>6/29/2014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2274A701-13C6-41CE-9629-4A06E9EED40C}" type="datetime1">
              <a:rPr lang="en-US" smtClean="0"/>
              <a:t>6/29/2014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096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609923" y="1443835"/>
            <a:ext cx="8220882" cy="5261765"/>
          </a:xfrm>
        </p:spPr>
        <p:txBody>
          <a:bodyPr/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66900" y="5559425"/>
            <a:ext cx="5410200" cy="1133475"/>
          </a:xfrm>
        </p:spPr>
        <p:txBody>
          <a:bodyPr anchor="t"/>
          <a:lstStyle>
            <a:lvl1pPr algn="ctr">
              <a:defRPr sz="3600" b="1" cap="all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66900" y="5105400"/>
            <a:ext cx="5410200" cy="444500"/>
          </a:xfrm>
        </p:spPr>
        <p:txBody>
          <a:bodyPr anchor="b"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0CAA1CD-3CF9-4A22-B087-89EF15033B6F}" type="datetime1">
              <a:rPr lang="en-US" smtClean="0"/>
              <a:t>6/29/2014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14FACA2B-0FB7-4726-9395-DF58E677DC6E}" type="datetime1">
              <a:rPr lang="en-US" smtClean="0"/>
              <a:t>6/29/2014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91355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21217"/>
            <a:ext cx="4040188" cy="3798583"/>
          </a:xfrm>
        </p:spPr>
        <p:txBody>
          <a:bodyPr/>
          <a:lstStyle>
            <a:lvl1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91355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21217"/>
            <a:ext cx="4041775" cy="3798583"/>
          </a:xfrm>
        </p:spPr>
        <p:txBody>
          <a:bodyPr/>
          <a:lstStyle>
            <a:lvl1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C165EB1-CB59-499B-A94E-A72B24F02F33}" type="datetime1">
              <a:rPr lang="en-US" smtClean="0"/>
              <a:t>6/29/2014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87684F5-3ECF-4463-9661-405B9F7BD25D}" type="datetime1">
              <a:rPr lang="en-US" smtClean="0"/>
              <a:t>6/29/2014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7E46A829-833C-4159-98AE-95C38A116135}" type="datetime1">
              <a:rPr lang="en-US" smtClean="0"/>
              <a:t>6/29/2014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6156FDE-C4FD-469F-9773-8BBB29C7D977}" type="datetime1">
              <a:rPr lang="en-US" smtClean="0"/>
              <a:t>6/29/2014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4770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bg1"/>
                </a:solidFill>
                <a:effectLst/>
              </a:defRPr>
            </a:lvl1pPr>
          </a:lstStyle>
          <a:p>
            <a:fld id="{2BFA2222-897D-413A-B9E3-C45D5AF34AE3}" type="datetime1">
              <a:rPr lang="en-US" smtClean="0"/>
              <a:t>6/29/2014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62300" y="64770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770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1"/>
                </a:solidFill>
                <a:effectLst/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1" r:id="rId13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4400" b="1" kern="1200">
          <a:solidFill>
            <a:schemeClr val="tx1">
              <a:lumMod val="75000"/>
              <a:lumOff val="25000"/>
            </a:schemeClr>
          </a:solidFill>
          <a:effectLst/>
          <a:latin typeface="+mj-lt"/>
          <a:ea typeface="Microsoft Himalaya" pitchFamily="2" charset="0"/>
          <a:cs typeface="Microsoft New Tai Lue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>
              <a:lumMod val="75000"/>
              <a:lumOff val="25000"/>
            </a:schemeClr>
          </a:solidFill>
          <a:effectLst/>
          <a:latin typeface="+mn-lt"/>
          <a:ea typeface="+mn-ea"/>
          <a:cs typeface="Microsoft New Tai Lue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>
              <a:lumMod val="75000"/>
              <a:lumOff val="25000"/>
            </a:schemeClr>
          </a:solidFill>
          <a:effectLst/>
          <a:latin typeface="+mn-lt"/>
          <a:ea typeface="+mn-ea"/>
          <a:cs typeface="Microsoft New Tai Lue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effectLst/>
          <a:latin typeface="+mn-lt"/>
          <a:ea typeface="+mn-ea"/>
          <a:cs typeface="Microsoft New Tai Lue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>
              <a:lumMod val="75000"/>
              <a:lumOff val="25000"/>
            </a:schemeClr>
          </a:solidFill>
          <a:effectLst/>
          <a:latin typeface="+mn-lt"/>
          <a:ea typeface="+mn-ea"/>
          <a:cs typeface="Microsoft New Tai Lue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>
              <a:lumMod val="75000"/>
              <a:lumOff val="25000"/>
            </a:schemeClr>
          </a:solidFill>
          <a:effectLst/>
          <a:latin typeface="+mn-lt"/>
          <a:ea typeface="+mn-ea"/>
          <a:cs typeface="Microsoft New Tai Lue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dirty="0" smtClean="0"/>
              <a:t>EGYPT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</p:txBody>
      </p:sp>
      <p:sp>
        <p:nvSpPr>
          <p:cNvPr id="5" name="Footer Placeholder 29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</p:spPr>
        <p:txBody>
          <a:bodyPr/>
          <a:lstStyle/>
          <a:p>
            <a:r>
              <a:rPr lang="en-US" sz="1600" dirty="0" smtClean="0">
                <a:solidFill>
                  <a:schemeClr val="bg1">
                    <a:lumMod val="75000"/>
                  </a:schemeClr>
                </a:solidFill>
                <a:effectLst/>
              </a:rPr>
              <a:t>freepowerpointtemplates.com</a:t>
            </a:r>
            <a:endParaRPr lang="en-US" sz="1600" dirty="0">
              <a:solidFill>
                <a:schemeClr val="bg1">
                  <a:lumMod val="75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Replace text.</a:t>
            </a:r>
          </a:p>
          <a:p>
            <a:r>
              <a:rPr lang="en-US" dirty="0" smtClean="0"/>
              <a:t>This is a place holder.</a:t>
            </a:r>
          </a:p>
          <a:p>
            <a:endParaRPr lang="en-US" dirty="0"/>
          </a:p>
        </p:txBody>
      </p:sp>
      <p:sp>
        <p:nvSpPr>
          <p:cNvPr id="5" name="Footer Placeholder 29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</p:spPr>
        <p:txBody>
          <a:bodyPr/>
          <a:lstStyle/>
          <a:p>
            <a:r>
              <a:rPr lang="en-US" sz="1600" dirty="0" smtClean="0">
                <a:solidFill>
                  <a:schemeClr val="bg1">
                    <a:lumMod val="75000"/>
                  </a:schemeClr>
                </a:solidFill>
                <a:effectLst/>
              </a:rPr>
              <a:t>freepowerpointtemplates.com</a:t>
            </a:r>
            <a:endParaRPr lang="en-US" sz="1600" dirty="0">
              <a:solidFill>
                <a:schemeClr val="bg1">
                  <a:lumMod val="75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Replace text.</a:t>
            </a:r>
          </a:p>
          <a:p>
            <a:r>
              <a:rPr lang="en-US" dirty="0"/>
              <a:t>This is a place holder.</a:t>
            </a:r>
          </a:p>
        </p:txBody>
      </p:sp>
      <p:sp>
        <p:nvSpPr>
          <p:cNvPr id="7" name="Footer Placeholder 29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</p:spPr>
        <p:txBody>
          <a:bodyPr/>
          <a:lstStyle/>
          <a:p>
            <a:r>
              <a:rPr lang="en-US" sz="1600" dirty="0" smtClean="0">
                <a:solidFill>
                  <a:schemeClr val="bg1">
                    <a:lumMod val="75000"/>
                  </a:schemeClr>
                </a:solidFill>
                <a:effectLst/>
              </a:rPr>
              <a:t>freepowerpointtemplates.com</a:t>
            </a:r>
            <a:endParaRPr lang="en-US" sz="1600" dirty="0">
              <a:solidFill>
                <a:schemeClr val="bg1">
                  <a:lumMod val="75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Option 1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Replace text.</a:t>
            </a:r>
          </a:p>
          <a:p>
            <a:r>
              <a:rPr lang="en-US" dirty="0"/>
              <a:t>This is a place holder.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Option 2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Replace text.</a:t>
            </a:r>
          </a:p>
          <a:p>
            <a:r>
              <a:rPr lang="en-US" dirty="0"/>
              <a:t>This is a place holder.</a:t>
            </a:r>
          </a:p>
        </p:txBody>
      </p:sp>
      <p:sp>
        <p:nvSpPr>
          <p:cNvPr id="10" name="Footer Placeholder 29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</p:spPr>
        <p:txBody>
          <a:bodyPr/>
          <a:lstStyle/>
          <a:p>
            <a:r>
              <a:rPr lang="en-US" sz="1600" dirty="0" smtClean="0">
                <a:solidFill>
                  <a:schemeClr val="bg1">
                    <a:lumMod val="75000"/>
                  </a:schemeClr>
                </a:solidFill>
                <a:effectLst/>
              </a:rPr>
              <a:t>freepowerpointtemplates.com</a:t>
            </a:r>
            <a:endParaRPr lang="en-US" sz="1600" dirty="0">
              <a:solidFill>
                <a:schemeClr val="bg1">
                  <a:lumMod val="75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Bar Chart</a:t>
            </a:r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4157893812"/>
              </p:ext>
            </p:extLst>
          </p:nvPr>
        </p:nvGraphicFramePr>
        <p:xfrm>
          <a:off x="609600" y="1397000"/>
          <a:ext cx="7772399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768872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Pie Chart</a:t>
            </a:r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 dirty="0"/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2992408737"/>
              </p:ext>
            </p:extLst>
          </p:nvPr>
        </p:nvGraphicFramePr>
        <p:xfrm>
          <a:off x="3962400" y="1397000"/>
          <a:ext cx="46482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6"/>
          <p:cNvSpPr txBox="1">
            <a:spLocks/>
          </p:cNvSpPr>
          <p:nvPr/>
        </p:nvSpPr>
        <p:spPr>
          <a:xfrm>
            <a:off x="835025" y="1591355"/>
            <a:ext cx="4041775" cy="63976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Product Features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Content Placeholder 7"/>
          <p:cNvSpPr txBox="1">
            <a:spLocks/>
          </p:cNvSpPr>
          <p:nvPr/>
        </p:nvSpPr>
        <p:spPr>
          <a:xfrm>
            <a:off x="835025" y="2221217"/>
            <a:ext cx="4041775" cy="379858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tx1"/>
                </a:solidFill>
              </a:rPr>
              <a:t>Feature 1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Feature 2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Feature 3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Feature 4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86781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add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Option 1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Replace text.</a:t>
            </a:r>
          </a:p>
          <a:p>
            <a:r>
              <a:rPr lang="en-US" smtClean="0"/>
              <a:t>This is a place holder.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Option 2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Replace text.</a:t>
            </a:r>
          </a:p>
          <a:p>
            <a:r>
              <a:rPr lang="en-US" smtClean="0"/>
              <a:t>This is a place holder.</a:t>
            </a:r>
            <a:endParaRPr lang="en-US" dirty="0"/>
          </a:p>
        </p:txBody>
      </p:sp>
      <p:sp>
        <p:nvSpPr>
          <p:cNvPr id="10" name="Footer Placeholder 2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freepowerpointtemplates.com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957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1000">
              <a:srgbClr val="EEEEEE"/>
            </a:gs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val 27"/>
          <p:cNvSpPr/>
          <p:nvPr/>
        </p:nvSpPr>
        <p:spPr>
          <a:xfrm>
            <a:off x="1222696" y="2296181"/>
            <a:ext cx="6625904" cy="1586188"/>
          </a:xfrm>
          <a:prstGeom prst="ellipse">
            <a:avLst/>
          </a:prstGeom>
          <a:solidFill>
            <a:srgbClr val="0779B7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629400" y="5371355"/>
            <a:ext cx="1527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Gulim" pitchFamily="34" charset="-127"/>
                <a:cs typeface="Arial" panose="020B0604020202020204" pitchFamily="34" charset="0"/>
              </a:rPr>
              <a:t>THANK YOU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Gulim" pitchFamily="34" charset="-127"/>
              <a:cs typeface="Arial" panose="020B0604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646331" y="5852970"/>
            <a:ext cx="2057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You can change this text.</a:t>
            </a:r>
            <a:endParaRPr lang="en-US" sz="105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6553200" y="5435887"/>
            <a:ext cx="45719" cy="6096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3" name="Oval 32"/>
          <p:cNvSpPr/>
          <p:nvPr/>
        </p:nvSpPr>
        <p:spPr>
          <a:xfrm>
            <a:off x="4956308" y="2163490"/>
            <a:ext cx="2739892" cy="655910"/>
          </a:xfrm>
          <a:prstGeom prst="ellipse">
            <a:avLst/>
          </a:prstGeom>
          <a:solidFill>
            <a:srgbClr val="0779B7">
              <a:alpha val="1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1905000" y="2970940"/>
            <a:ext cx="6053346" cy="1449125"/>
          </a:xfrm>
          <a:prstGeom prst="ellipse">
            <a:avLst/>
          </a:prstGeom>
          <a:solidFill>
            <a:srgbClr val="0779B7">
              <a:alpha val="54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838200" y="3156265"/>
            <a:ext cx="4251525" cy="1017782"/>
          </a:xfrm>
          <a:prstGeom prst="ellipse">
            <a:avLst/>
          </a:prstGeom>
          <a:solidFill>
            <a:srgbClr val="0779B7">
              <a:alpha val="4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508975" y="2814935"/>
            <a:ext cx="6053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schemeClr val="bg1"/>
                </a:solidFill>
              </a:rPr>
              <a:t>FreePowerPointTemplates.com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097248" y="1371600"/>
            <a:ext cx="487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smtClean="0"/>
              <a:t>Download free slides and templates</a:t>
            </a:r>
            <a:endParaRPr lang="en-US" sz="1800"/>
          </a:p>
        </p:txBody>
      </p:sp>
      <p:sp>
        <p:nvSpPr>
          <p:cNvPr id="38" name="Footer Placeholder 29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5"/>
          </a:xfrm>
        </p:spPr>
        <p:txBody>
          <a:bodyPr/>
          <a:lstStyle/>
          <a:p>
            <a:r>
              <a:rPr lang="en-US" sz="1600" dirty="0" smtClean="0">
                <a:solidFill>
                  <a:schemeClr val="bg1">
                    <a:lumMod val="75000"/>
                  </a:schemeClr>
                </a:solidFill>
                <a:effectLst/>
              </a:rPr>
              <a:t>freepowerpointtemplates.com</a:t>
            </a:r>
            <a:endParaRPr lang="en-US" sz="1600" dirty="0">
              <a:solidFill>
                <a:schemeClr val="bg1">
                  <a:lumMod val="75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12178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0105-egypt-flag-freepowerpointtemplate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406</TotalTime>
  <Words>118</Words>
  <Application>Microsoft Office PowerPoint</Application>
  <PresentationFormat>On-screen Show (4:3)</PresentationFormat>
  <Paragraphs>43</Paragraphs>
  <Slides>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Gulim</vt:lpstr>
      <vt:lpstr>Arial</vt:lpstr>
      <vt:lpstr>Calibri</vt:lpstr>
      <vt:lpstr>Microsoft Himalaya</vt:lpstr>
      <vt:lpstr>Microsoft New Tai Lue</vt:lpstr>
      <vt:lpstr>10105-egypt-flag-freepowerpointtemplates</vt:lpstr>
      <vt:lpstr>EGYPT</vt:lpstr>
      <vt:lpstr>Click to add title</vt:lpstr>
      <vt:lpstr>Click to add title</vt:lpstr>
      <vt:lpstr>Click to add title</vt:lpstr>
      <vt:lpstr>Bar Chart</vt:lpstr>
      <vt:lpstr>Pie Chart</vt:lpstr>
      <vt:lpstr>Click to add title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Lemuel Conde</dc:creator>
  <cp:lastModifiedBy>Julian</cp:lastModifiedBy>
  <cp:revision>50</cp:revision>
  <dcterms:created xsi:type="dcterms:W3CDTF">2014-01-21T04:35:43Z</dcterms:created>
  <dcterms:modified xsi:type="dcterms:W3CDTF">2014-06-29T18:10:32Z</dcterms:modified>
</cp:coreProperties>
</file>