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4" r:id="rId4"/>
    <p:sldId id="265" r:id="rId5"/>
    <p:sldId id="258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8E00"/>
    <a:srgbClr val="DE7400"/>
    <a:srgbClr val="4E863A"/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34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6" d="100"/>
          <a:sy n="56" d="100"/>
        </p:scale>
        <p:origin x="-287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30864384"/>
        <c:axId val="230869872"/>
      </c:barChart>
      <c:catAx>
        <c:axId val="2308643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UY"/>
          </a:p>
        </c:txPr>
        <c:crossAx val="230869872"/>
        <c:crosses val="autoZero"/>
        <c:auto val="1"/>
        <c:lblAlgn val="ctr"/>
        <c:lblOffset val="100"/>
        <c:noMultiLvlLbl val="0"/>
      </c:catAx>
      <c:valAx>
        <c:axId val="230869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UY"/>
          </a:p>
        </c:txPr>
        <c:crossAx val="230864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UY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3">
                      <a:shade val="58000"/>
                      <a:shade val="51000"/>
                      <a:satMod val="130000"/>
                    </a:schemeClr>
                  </a:gs>
                  <a:gs pos="80000">
                    <a:schemeClr val="accent3">
                      <a:shade val="58000"/>
                      <a:shade val="93000"/>
                      <a:satMod val="130000"/>
                    </a:schemeClr>
                  </a:gs>
                  <a:gs pos="100000">
                    <a:schemeClr val="accent3">
                      <a:shade val="58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3">
                      <a:shade val="86000"/>
                      <a:shade val="51000"/>
                      <a:satMod val="130000"/>
                    </a:schemeClr>
                  </a:gs>
                  <a:gs pos="80000">
                    <a:schemeClr val="accent3">
                      <a:shade val="86000"/>
                      <a:shade val="93000"/>
                      <a:satMod val="130000"/>
                    </a:schemeClr>
                  </a:gs>
                  <a:gs pos="100000">
                    <a:schemeClr val="accent3">
                      <a:shade val="86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86000"/>
                      <a:shade val="51000"/>
                      <a:satMod val="130000"/>
                    </a:schemeClr>
                  </a:gs>
                  <a:gs pos="80000">
                    <a:schemeClr val="accent3">
                      <a:tint val="86000"/>
                      <a:shade val="93000"/>
                      <a:satMod val="130000"/>
                    </a:schemeClr>
                  </a:gs>
                  <a:gs pos="100000">
                    <a:schemeClr val="accent3">
                      <a:tint val="86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3">
                      <a:tint val="58000"/>
                      <a:shade val="51000"/>
                      <a:satMod val="130000"/>
                    </a:schemeClr>
                  </a:gs>
                  <a:gs pos="80000">
                    <a:schemeClr val="accent3">
                      <a:tint val="58000"/>
                      <a:shade val="93000"/>
                      <a:satMod val="130000"/>
                    </a:schemeClr>
                  </a:gs>
                  <a:gs pos="100000">
                    <a:schemeClr val="accent3">
                      <a:tint val="58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U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UY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2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990B0-5BEE-466B-853C-9608DB6BC8FB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188CF-D49B-46CE-9D2C-173C289C5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29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8DFF-3B96-41A0-9B28-6E55A2E48E01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6CA-E053-4EC7-B801-A64BBB98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AC6CA-E053-4EC7-B801-A64BBB9841B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310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AC6CA-E053-4EC7-B801-A64BBB9841B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709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49400" y="5334000"/>
            <a:ext cx="6019800" cy="1016000"/>
          </a:xfrm>
        </p:spPr>
        <p:txBody>
          <a:bodyPr>
            <a:noAutofit/>
          </a:bodyPr>
          <a:lstStyle>
            <a:lvl1pPr algn="ctr">
              <a:defRPr sz="4800" baseline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Your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82800" y="6375400"/>
            <a:ext cx="4953000" cy="3810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EFE994-C78A-4C89-A0F8-5A7029681721}" type="datetime1">
              <a:rPr lang="en-US" smtClean="0"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D9C709F-DA2E-4EFE-8E0D-1E74193BB6BE}" type="datetime1">
              <a:rPr lang="en-US" smtClean="0"/>
              <a:t>6/29/2014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867B530-5746-40AE-BCA3-B4BC6BA7C7BF}" type="datetime1">
              <a:rPr lang="en-US" smtClean="0"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8BBCCF5-F0FF-4D1C-A120-06CBE1C8E1E5}" type="datetime1">
              <a:rPr lang="en-US" smtClean="0"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17286-514E-4FC9-BF9A-8445DFA20671}" type="datetime1">
              <a:rPr lang="en-US" smtClean="0"/>
              <a:t>6/29/2014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Oval 5"/>
          <p:cNvSpPr/>
          <p:nvPr userDrawn="1"/>
        </p:nvSpPr>
        <p:spPr>
          <a:xfrm>
            <a:off x="1222696" y="2296181"/>
            <a:ext cx="6625904" cy="1586188"/>
          </a:xfrm>
          <a:prstGeom prst="ellipse">
            <a:avLst/>
          </a:prstGeom>
          <a:solidFill>
            <a:srgbClr val="0779B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Oval 6"/>
          <p:cNvSpPr/>
          <p:nvPr userDrawn="1"/>
        </p:nvSpPr>
        <p:spPr>
          <a:xfrm>
            <a:off x="4956308" y="2163490"/>
            <a:ext cx="2739892" cy="655910"/>
          </a:xfrm>
          <a:prstGeom prst="ellipse">
            <a:avLst/>
          </a:prstGeom>
          <a:solidFill>
            <a:srgbClr val="0779B7">
              <a:alpha val="1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Oval 7"/>
          <p:cNvSpPr/>
          <p:nvPr userDrawn="1"/>
        </p:nvSpPr>
        <p:spPr>
          <a:xfrm>
            <a:off x="1905000" y="2970940"/>
            <a:ext cx="6053346" cy="1449125"/>
          </a:xfrm>
          <a:prstGeom prst="ellipse">
            <a:avLst/>
          </a:prstGeom>
          <a:solidFill>
            <a:srgbClr val="0779B7">
              <a:alpha val="54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1508975" y="2814935"/>
            <a:ext cx="6053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chemeClr val="bg1"/>
                </a:solidFill>
              </a:rPr>
              <a:t>FreePowerPointTemplates.com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486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5261765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85A20AD-0D0D-4700-B967-31B3B9AA4267}" type="datetime1">
              <a:rPr lang="en-US" smtClean="0"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81F2C1F-3656-4C33-AC02-C3F3925BF682}" type="datetime1">
              <a:rPr lang="en-US" smtClean="0"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96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9923" y="1443835"/>
            <a:ext cx="8220882" cy="5261765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2200" y="5876925"/>
            <a:ext cx="6934200" cy="828675"/>
          </a:xfrm>
        </p:spPr>
        <p:txBody>
          <a:bodyPr anchor="t"/>
          <a:lstStyle>
            <a:lvl1pPr algn="l">
              <a:defRPr sz="3600" b="1" cap="all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2200" y="5422900"/>
            <a:ext cx="6934200" cy="444500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C6C1E17-6147-45FB-9BB2-F527CCC64945}" type="datetime1">
              <a:rPr lang="en-US" smtClean="0"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freepowerpointtemplates.com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BEE736C-D78B-4DC6-A0C6-59FAECACF9CE}" type="datetime1">
              <a:rPr lang="en-US" smtClean="0"/>
              <a:t>6/29/2014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9135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21217"/>
            <a:ext cx="4040188" cy="3798583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9135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21217"/>
            <a:ext cx="4041775" cy="3798583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8EE7478-DB33-4005-BD80-FF4B52A13CF9}" type="datetime1">
              <a:rPr lang="en-US" smtClean="0"/>
              <a:t>6/29/2014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623CEEA-3451-4325-987C-21D6A1D15D50}" type="datetime1">
              <a:rPr lang="en-US" smtClean="0"/>
              <a:t>6/29/2014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03E8032-7326-4859-BF8B-7E256A0F6C2C}" type="datetime1">
              <a:rPr lang="en-US" smtClean="0"/>
              <a:t>6/29/2014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5219194-60CC-4541-8B4A-6B2C24432341}" type="datetime1">
              <a:rPr lang="en-US" smtClean="0"/>
              <a:t>6/29/2014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7796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/>
                </a:solidFill>
                <a:effectLst/>
              </a:defRPr>
            </a:lvl1pPr>
          </a:lstStyle>
          <a:p>
            <a:fld id="{8A6A01B3-E40F-4FB0-BFBF-9C1B9098E47D}" type="datetime1">
              <a:rPr lang="en-US" smtClean="0"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effectLst/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bg1"/>
          </a:solidFill>
          <a:effectLst/>
          <a:latin typeface="+mj-lt"/>
          <a:ea typeface="Microsoft Himalaya" pitchFamily="2" charset="0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effectLst/>
          <a:latin typeface="+mn-lt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>
              <a:lumMod val="75000"/>
              <a:lumOff val="25000"/>
            </a:schemeClr>
          </a:solidFill>
          <a:effectLst/>
          <a:latin typeface="+mn-lt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effectLst/>
          <a:latin typeface="+mn-lt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>
              <a:lumMod val="75000"/>
              <a:lumOff val="25000"/>
            </a:schemeClr>
          </a:solidFill>
          <a:effectLst/>
          <a:latin typeface="+mn-lt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>
              <a:lumMod val="75000"/>
              <a:lumOff val="25000"/>
            </a:schemeClr>
          </a:solidFill>
          <a:effectLst/>
          <a:latin typeface="+mn-lt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SENEGAL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2082800" y="6157912"/>
            <a:ext cx="4953000" cy="381000"/>
          </a:xfrm>
        </p:spPr>
        <p:txBody>
          <a:bodyPr>
            <a:normAutofit lnSpcReduction="10000"/>
          </a:bodyPr>
          <a:lstStyle/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Replace text.</a:t>
            </a:r>
          </a:p>
          <a:p>
            <a:r>
              <a:rPr lang="en-US" smtClean="0"/>
              <a:t>This is a place holder.</a:t>
            </a:r>
          </a:p>
          <a:p>
            <a:endParaRPr lang="en-US" dirty="0"/>
          </a:p>
        </p:txBody>
      </p:sp>
      <p:sp>
        <p:nvSpPr>
          <p:cNvPr id="5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Bar Chart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026158381"/>
              </p:ext>
            </p:extLst>
          </p:nvPr>
        </p:nvGraphicFramePr>
        <p:xfrm>
          <a:off x="609600" y="1397000"/>
          <a:ext cx="7772399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60303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Pie Chart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472040308"/>
              </p:ext>
            </p:extLst>
          </p:nvPr>
        </p:nvGraphicFramePr>
        <p:xfrm>
          <a:off x="2286000" y="1752600"/>
          <a:ext cx="46482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8935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add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Option 1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Replace text.</a:t>
            </a:r>
          </a:p>
          <a:p>
            <a:r>
              <a:rPr lang="en-US" smtClean="0"/>
              <a:t>This is a place holder.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Option 2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Replace text.</a:t>
            </a:r>
          </a:p>
          <a:p>
            <a:r>
              <a:rPr lang="en-US" smtClean="0"/>
              <a:t>This is a place holder.</a:t>
            </a:r>
            <a:endParaRPr lang="en-US" dirty="0"/>
          </a:p>
        </p:txBody>
      </p:sp>
      <p:sp>
        <p:nvSpPr>
          <p:cNvPr id="10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27"/>
          <p:cNvSpPr/>
          <p:nvPr/>
        </p:nvSpPr>
        <p:spPr>
          <a:xfrm>
            <a:off x="1222696" y="2296181"/>
            <a:ext cx="6625904" cy="1586188"/>
          </a:xfrm>
          <a:prstGeom prst="ellipse">
            <a:avLst/>
          </a:prstGeom>
          <a:solidFill>
            <a:srgbClr val="0779B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629400" y="5371355"/>
            <a:ext cx="1527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Gulim" pitchFamily="34" charset="-127"/>
                <a:cs typeface="Arial" panose="020B0604020202020204" pitchFamily="34" charset="0"/>
              </a:rPr>
              <a:t>THANK YOU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Gulim" pitchFamily="34" charset="-127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646331" y="5852970"/>
            <a:ext cx="2057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You can change this text.</a:t>
            </a:r>
            <a:endParaRPr lang="en-US" sz="10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553200" y="5435887"/>
            <a:ext cx="45719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4956308" y="2163490"/>
            <a:ext cx="2739892" cy="655910"/>
          </a:xfrm>
          <a:prstGeom prst="ellipse">
            <a:avLst/>
          </a:prstGeom>
          <a:solidFill>
            <a:srgbClr val="0779B7">
              <a:alpha val="1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905000" y="2970940"/>
            <a:ext cx="6053346" cy="1449125"/>
          </a:xfrm>
          <a:prstGeom prst="ellipse">
            <a:avLst/>
          </a:prstGeom>
          <a:solidFill>
            <a:srgbClr val="0779B7">
              <a:alpha val="54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838200" y="3156265"/>
            <a:ext cx="4251525" cy="1017782"/>
          </a:xfrm>
          <a:prstGeom prst="ellipse">
            <a:avLst/>
          </a:prstGeom>
          <a:solidFill>
            <a:srgbClr val="0779B7">
              <a:alpha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08975" y="2814935"/>
            <a:ext cx="6053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chemeClr val="bg1"/>
                </a:solidFill>
              </a:rPr>
              <a:t>FreePowerPointTemplates.com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097248" y="13716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smtClean="0"/>
              <a:t>Download free slides and templates</a:t>
            </a:r>
            <a:endParaRPr lang="en-US" sz="1800"/>
          </a:p>
        </p:txBody>
      </p:sp>
      <p:sp>
        <p:nvSpPr>
          <p:cNvPr id="38" name="Footer Placeholder 29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</p:spPr>
        <p:txBody>
          <a:bodyPr/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  <a:effectLst/>
              </a:rPr>
              <a:t>freepowerpointtemplates.com</a:t>
            </a:r>
            <a:endParaRPr lang="en-US" sz="1600" dirty="0">
              <a:solidFill>
                <a:schemeClr val="bg1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217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106-senegal-flag-freepowerpointtemplat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</TotalTime>
  <Words>65</Words>
  <Application>Microsoft Office PowerPoint</Application>
  <PresentationFormat>On-screen Show (4:3)</PresentationFormat>
  <Paragraphs>24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Gulim</vt:lpstr>
      <vt:lpstr>Arial</vt:lpstr>
      <vt:lpstr>Calibri</vt:lpstr>
      <vt:lpstr>Microsoft Himalaya</vt:lpstr>
      <vt:lpstr>Microsoft New Tai Lue</vt:lpstr>
      <vt:lpstr>10106-senegal-flag-freepowerpointtemplates</vt:lpstr>
      <vt:lpstr>SENEGAL</vt:lpstr>
      <vt:lpstr>Click to add title</vt:lpstr>
      <vt:lpstr>Bar Chart</vt:lpstr>
      <vt:lpstr>Pie Chart</vt:lpstr>
      <vt:lpstr>Click to add title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Lemuel Conde</dc:creator>
  <cp:lastModifiedBy>Julian</cp:lastModifiedBy>
  <cp:revision>50</cp:revision>
  <dcterms:created xsi:type="dcterms:W3CDTF">2014-01-21T04:35:43Z</dcterms:created>
  <dcterms:modified xsi:type="dcterms:W3CDTF">2014-06-29T18:26:18Z</dcterms:modified>
</cp:coreProperties>
</file>