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0864384"/>
        <c:axId val="230869872"/>
      </c:barChart>
      <c:catAx>
        <c:axId val="230864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30869872"/>
        <c:crosses val="autoZero"/>
        <c:auto val="1"/>
        <c:lblAlgn val="ctr"/>
        <c:lblOffset val="100"/>
        <c:noMultiLvlLbl val="0"/>
      </c:catAx>
      <c:valAx>
        <c:axId val="230869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30864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3">
                      <a:shade val="58000"/>
                      <a:shade val="51000"/>
                      <a:satMod val="130000"/>
                    </a:schemeClr>
                  </a:gs>
                  <a:gs pos="80000">
                    <a:schemeClr val="accent3">
                      <a:shade val="58000"/>
                      <a:shade val="93000"/>
                      <a:satMod val="130000"/>
                    </a:schemeClr>
                  </a:gs>
                  <a:gs pos="100000">
                    <a:schemeClr val="accent3">
                      <a:shade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shade val="86000"/>
                      <a:shade val="51000"/>
                      <a:satMod val="130000"/>
                    </a:schemeClr>
                  </a:gs>
                  <a:gs pos="80000">
                    <a:schemeClr val="accent3">
                      <a:shade val="86000"/>
                      <a:shade val="93000"/>
                      <a:satMod val="130000"/>
                    </a:schemeClr>
                  </a:gs>
                  <a:gs pos="100000">
                    <a:schemeClr val="accent3">
                      <a:shade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86000"/>
                      <a:shade val="51000"/>
                      <a:satMod val="130000"/>
                    </a:schemeClr>
                  </a:gs>
                  <a:gs pos="80000">
                    <a:schemeClr val="accent3">
                      <a:tint val="86000"/>
                      <a:shade val="93000"/>
                      <a:satMod val="130000"/>
                    </a:schemeClr>
                  </a:gs>
                  <a:gs pos="100000">
                    <a:schemeClr val="accent3">
                      <a:tint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3">
                      <a:tint val="58000"/>
                      <a:shade val="51000"/>
                      <a:satMod val="130000"/>
                    </a:schemeClr>
                  </a:gs>
                  <a:gs pos="80000">
                    <a:schemeClr val="accent3">
                      <a:tint val="58000"/>
                      <a:shade val="93000"/>
                      <a:satMod val="130000"/>
                    </a:schemeClr>
                  </a:gs>
                  <a:gs pos="100000">
                    <a:schemeClr val="accent3">
                      <a:tint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C6CA-E053-4EC7-B801-A64BBB9841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10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C6CA-E053-4EC7-B801-A64BBB9841B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709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49400" y="5334000"/>
            <a:ext cx="6019800" cy="10160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2800" y="6375400"/>
            <a:ext cx="4953000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EFE994-C78A-4C89-A0F8-5A7029681721}" type="datetime1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D9C709F-DA2E-4EFE-8E0D-1E74193BB6BE}" type="datetime1">
              <a:rPr lang="en-US" smtClean="0"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867B530-5746-40AE-BCA3-B4BC6BA7C7BF}" type="datetime1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8BBCCF5-F0FF-4D1C-A120-06CBE1C8E1E5}" type="datetime1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7286-514E-4FC9-BF9A-8445DFA20671}" type="datetime1">
              <a:rPr lang="en-US" smtClean="0"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48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85A20AD-0D0D-4700-B967-31B3B9AA4267}" type="datetime1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81F2C1F-3656-4C33-AC02-C3F3925BF682}" type="datetime1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923" y="1443835"/>
            <a:ext cx="8220882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200" y="5876925"/>
            <a:ext cx="6934200" cy="828675"/>
          </a:xfrm>
        </p:spPr>
        <p:txBody>
          <a:bodyPr anchor="t"/>
          <a:lstStyle>
            <a:lvl1pPr algn="l">
              <a:defRPr sz="3600" b="1" cap="al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2200" y="5422900"/>
            <a:ext cx="6934200" cy="44450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C6C1E17-6147-45FB-9BB2-F527CCC64945}" type="datetime1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BEE736C-D78B-4DC6-A0C6-59FAECACF9CE}" type="datetime1">
              <a:rPr lang="en-US" smtClean="0"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8EE7478-DB33-4005-BD80-FF4B52A13CF9}" type="datetime1">
              <a:rPr lang="en-US" smtClean="0"/>
              <a:t>6/29/2014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623CEEA-3451-4325-987C-21D6A1D15D50}" type="datetime1">
              <a:rPr lang="en-US" smtClean="0"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03E8032-7326-4859-BF8B-7E256A0F6C2C}" type="datetime1">
              <a:rPr lang="en-US" smtClean="0"/>
              <a:t>6/29/2014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5219194-60CC-4541-8B4A-6B2C24432341}" type="datetime1">
              <a:rPr lang="en-US" smtClean="0"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7796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  <a:effectLst/>
              </a:defRPr>
            </a:lvl1pPr>
          </a:lstStyle>
          <a:p>
            <a:fld id="{8A6A01B3-E40F-4FB0-BFBF-9C1B9098E47D}" type="datetime1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bg1"/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SENEGAL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082800" y="6157912"/>
            <a:ext cx="4953000" cy="381000"/>
          </a:xfrm>
        </p:spPr>
        <p:txBody>
          <a:bodyPr>
            <a:normAutofit lnSpcReduction="10000"/>
          </a:bodyPr>
          <a:lstStyle/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5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026158381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0303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472040308"/>
              </p:ext>
            </p:extLst>
          </p:nvPr>
        </p:nvGraphicFramePr>
        <p:xfrm>
          <a:off x="2286000" y="17526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8935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1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06-senegal-flag-freepowerpointtemplat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</TotalTime>
  <Words>65</Words>
  <Application>Microsoft Office PowerPoint</Application>
  <PresentationFormat>On-screen Show (4:3)</PresentationFormat>
  <Paragraphs>24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Gulim</vt:lpstr>
      <vt:lpstr>Arial</vt:lpstr>
      <vt:lpstr>Calibri</vt:lpstr>
      <vt:lpstr>Microsoft Himalaya</vt:lpstr>
      <vt:lpstr>Microsoft New Tai Lue</vt:lpstr>
      <vt:lpstr>10106-senegal-flag-freepowerpointtemplates</vt:lpstr>
      <vt:lpstr>SENEGAL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50</cp:revision>
  <dcterms:created xsi:type="dcterms:W3CDTF">2014-01-21T04:35:43Z</dcterms:created>
  <dcterms:modified xsi:type="dcterms:W3CDTF">2014-06-29T18:26:18Z</dcterms:modified>
</cp:coreProperties>
</file>