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88" r:id="rId3"/>
    <p:sldId id="289" r:id="rId4"/>
    <p:sldId id="290" r:id="rId5"/>
    <p:sldId id="291" r:id="rId6"/>
    <p:sldId id="292" r:id="rId7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647" autoAdjust="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A79B-F771-49C3-B365-237D0D1F7D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503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4774-8873-4224-AF72-B64FA34751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423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ABE0-5D11-482B-9089-2D33AABF40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341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5D83-25B9-4860-A1D2-93BF135EE9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798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09DB5-CAFE-4D89-9EE8-718DE64BB7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31C9D-8E23-4C54-936F-0A4DF0EB4A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44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1C8-3D89-48CB-9E93-55C619E065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63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4D1E-5F78-4E78-BF21-FB0E505F374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568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FD05D-67E9-42F0-8761-57F0766E8A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9355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F81-C3AC-42DD-8432-E33C40A7F8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4318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86AF-AECA-4D38-B586-A19474D597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48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45B9-D0C4-491B-9C68-C097DF9DC2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39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D26C-8F02-4EE8-A456-A3D2D4CA5B9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58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Simple Circular Process Diagram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133600" y="1524000"/>
            <a:ext cx="4765676" cy="4562475"/>
            <a:chOff x="2133600" y="1524000"/>
            <a:chExt cx="4765676" cy="4562475"/>
          </a:xfrm>
        </p:grpSpPr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2133600" y="1536700"/>
              <a:ext cx="3249613" cy="3259138"/>
            </a:xfrm>
            <a:custGeom>
              <a:avLst/>
              <a:gdLst/>
              <a:ahLst/>
              <a:cxnLst>
                <a:cxn ang="0">
                  <a:pos x="1398" y="811"/>
                </a:cxn>
                <a:cxn ang="0">
                  <a:pos x="1260" y="865"/>
                </a:cxn>
                <a:cxn ang="0">
                  <a:pos x="1147" y="957"/>
                </a:cxn>
                <a:cxn ang="0">
                  <a:pos x="1067" y="1079"/>
                </a:cxn>
                <a:cxn ang="0">
                  <a:pos x="1028" y="1224"/>
                </a:cxn>
                <a:cxn ang="0">
                  <a:pos x="1036" y="1378"/>
                </a:cxn>
                <a:cxn ang="0">
                  <a:pos x="1090" y="1516"/>
                </a:cxn>
                <a:cxn ang="0">
                  <a:pos x="1182" y="1629"/>
                </a:cxn>
                <a:cxn ang="0">
                  <a:pos x="1303" y="1709"/>
                </a:cxn>
                <a:cxn ang="0">
                  <a:pos x="1447" y="1749"/>
                </a:cxn>
                <a:cxn ang="0">
                  <a:pos x="1601" y="1740"/>
                </a:cxn>
                <a:cxn ang="0">
                  <a:pos x="1738" y="1687"/>
                </a:cxn>
                <a:cxn ang="0">
                  <a:pos x="1851" y="1594"/>
                </a:cxn>
                <a:cxn ang="0">
                  <a:pos x="1931" y="1472"/>
                </a:cxn>
                <a:cxn ang="0">
                  <a:pos x="1971" y="1328"/>
                </a:cxn>
                <a:cxn ang="0">
                  <a:pos x="1962" y="1173"/>
                </a:cxn>
                <a:cxn ang="0">
                  <a:pos x="1909" y="1036"/>
                </a:cxn>
                <a:cxn ang="0">
                  <a:pos x="1817" y="922"/>
                </a:cxn>
                <a:cxn ang="0">
                  <a:pos x="1695" y="842"/>
                </a:cxn>
                <a:cxn ang="0">
                  <a:pos x="1551" y="803"/>
                </a:cxn>
                <a:cxn ang="0">
                  <a:pos x="1097" y="3"/>
                </a:cxn>
                <a:cxn ang="0">
                  <a:pos x="1309" y="40"/>
                </a:cxn>
                <a:cxn ang="0">
                  <a:pos x="1502" y="119"/>
                </a:cxn>
                <a:cxn ang="0">
                  <a:pos x="1674" y="235"/>
                </a:cxn>
                <a:cxn ang="0">
                  <a:pos x="1818" y="380"/>
                </a:cxn>
                <a:cxn ang="0">
                  <a:pos x="1931" y="551"/>
                </a:cxn>
                <a:cxn ang="0">
                  <a:pos x="2008" y="743"/>
                </a:cxn>
                <a:cxn ang="0">
                  <a:pos x="2044" y="953"/>
                </a:cxn>
                <a:cxn ang="0">
                  <a:pos x="2037" y="1172"/>
                </a:cxn>
                <a:cxn ang="0">
                  <a:pos x="1986" y="1376"/>
                </a:cxn>
                <a:cxn ang="0">
                  <a:pos x="1897" y="1562"/>
                </a:cxn>
                <a:cxn ang="0">
                  <a:pos x="1772" y="1726"/>
                </a:cxn>
                <a:cxn ang="0">
                  <a:pos x="1619" y="1861"/>
                </a:cxn>
                <a:cxn ang="0">
                  <a:pos x="1440" y="1964"/>
                </a:cxn>
                <a:cxn ang="0">
                  <a:pos x="1239" y="2030"/>
                </a:cxn>
                <a:cxn ang="0">
                  <a:pos x="1024" y="2053"/>
                </a:cxn>
                <a:cxn ang="0">
                  <a:pos x="806" y="2029"/>
                </a:cxn>
                <a:cxn ang="0">
                  <a:pos x="604" y="1962"/>
                </a:cxn>
                <a:cxn ang="0">
                  <a:pos x="421" y="1855"/>
                </a:cxn>
                <a:cxn ang="0">
                  <a:pos x="260" y="1709"/>
                </a:cxn>
                <a:cxn ang="0">
                  <a:pos x="132" y="1531"/>
                </a:cxn>
                <a:cxn ang="0">
                  <a:pos x="45" y="1328"/>
                </a:cxn>
                <a:cxn ang="0">
                  <a:pos x="3" y="1104"/>
                </a:cxn>
                <a:cxn ang="0">
                  <a:pos x="11" y="875"/>
                </a:cxn>
                <a:cxn ang="0">
                  <a:pos x="67" y="660"/>
                </a:cxn>
                <a:cxn ang="0">
                  <a:pos x="165" y="468"/>
                </a:cxn>
                <a:cxn ang="0">
                  <a:pos x="300" y="301"/>
                </a:cxn>
                <a:cxn ang="0">
                  <a:pos x="466" y="165"/>
                </a:cxn>
                <a:cxn ang="0">
                  <a:pos x="658" y="67"/>
                </a:cxn>
                <a:cxn ang="0">
                  <a:pos x="872" y="11"/>
                </a:cxn>
              </a:cxnLst>
              <a:rect l="0" t="0" r="r" b="b"/>
              <a:pathLst>
                <a:path w="2047" h="2053">
                  <a:moveTo>
                    <a:pt x="1499" y="800"/>
                  </a:moveTo>
                  <a:lnTo>
                    <a:pt x="1447" y="803"/>
                  </a:lnTo>
                  <a:lnTo>
                    <a:pt x="1398" y="811"/>
                  </a:lnTo>
                  <a:lnTo>
                    <a:pt x="1350" y="825"/>
                  </a:lnTo>
                  <a:lnTo>
                    <a:pt x="1303" y="842"/>
                  </a:lnTo>
                  <a:lnTo>
                    <a:pt x="1260" y="865"/>
                  </a:lnTo>
                  <a:lnTo>
                    <a:pt x="1219" y="891"/>
                  </a:lnTo>
                  <a:lnTo>
                    <a:pt x="1182" y="922"/>
                  </a:lnTo>
                  <a:lnTo>
                    <a:pt x="1147" y="957"/>
                  </a:lnTo>
                  <a:lnTo>
                    <a:pt x="1116" y="994"/>
                  </a:lnTo>
                  <a:lnTo>
                    <a:pt x="1090" y="1036"/>
                  </a:lnTo>
                  <a:lnTo>
                    <a:pt x="1067" y="1079"/>
                  </a:lnTo>
                  <a:lnTo>
                    <a:pt x="1050" y="1125"/>
                  </a:lnTo>
                  <a:lnTo>
                    <a:pt x="1036" y="1173"/>
                  </a:lnTo>
                  <a:lnTo>
                    <a:pt x="1028" y="1224"/>
                  </a:lnTo>
                  <a:lnTo>
                    <a:pt x="1025" y="1276"/>
                  </a:lnTo>
                  <a:lnTo>
                    <a:pt x="1028" y="1328"/>
                  </a:lnTo>
                  <a:lnTo>
                    <a:pt x="1036" y="1378"/>
                  </a:lnTo>
                  <a:lnTo>
                    <a:pt x="1050" y="1425"/>
                  </a:lnTo>
                  <a:lnTo>
                    <a:pt x="1067" y="1472"/>
                  </a:lnTo>
                  <a:lnTo>
                    <a:pt x="1090" y="1516"/>
                  </a:lnTo>
                  <a:lnTo>
                    <a:pt x="1116" y="1556"/>
                  </a:lnTo>
                  <a:lnTo>
                    <a:pt x="1147" y="1594"/>
                  </a:lnTo>
                  <a:lnTo>
                    <a:pt x="1182" y="1629"/>
                  </a:lnTo>
                  <a:lnTo>
                    <a:pt x="1219" y="1659"/>
                  </a:lnTo>
                  <a:lnTo>
                    <a:pt x="1260" y="1687"/>
                  </a:lnTo>
                  <a:lnTo>
                    <a:pt x="1303" y="1709"/>
                  </a:lnTo>
                  <a:lnTo>
                    <a:pt x="1350" y="1727"/>
                  </a:lnTo>
                  <a:lnTo>
                    <a:pt x="1398" y="1740"/>
                  </a:lnTo>
                  <a:lnTo>
                    <a:pt x="1447" y="1749"/>
                  </a:lnTo>
                  <a:lnTo>
                    <a:pt x="1499" y="1751"/>
                  </a:lnTo>
                  <a:lnTo>
                    <a:pt x="1551" y="1749"/>
                  </a:lnTo>
                  <a:lnTo>
                    <a:pt x="1601" y="1740"/>
                  </a:lnTo>
                  <a:lnTo>
                    <a:pt x="1649" y="1727"/>
                  </a:lnTo>
                  <a:lnTo>
                    <a:pt x="1695" y="1709"/>
                  </a:lnTo>
                  <a:lnTo>
                    <a:pt x="1738" y="1687"/>
                  </a:lnTo>
                  <a:lnTo>
                    <a:pt x="1779" y="1659"/>
                  </a:lnTo>
                  <a:lnTo>
                    <a:pt x="1817" y="1629"/>
                  </a:lnTo>
                  <a:lnTo>
                    <a:pt x="1851" y="1594"/>
                  </a:lnTo>
                  <a:lnTo>
                    <a:pt x="1882" y="1556"/>
                  </a:lnTo>
                  <a:lnTo>
                    <a:pt x="1909" y="1516"/>
                  </a:lnTo>
                  <a:lnTo>
                    <a:pt x="1931" y="1472"/>
                  </a:lnTo>
                  <a:lnTo>
                    <a:pt x="1949" y="1425"/>
                  </a:lnTo>
                  <a:lnTo>
                    <a:pt x="1962" y="1378"/>
                  </a:lnTo>
                  <a:lnTo>
                    <a:pt x="1971" y="1328"/>
                  </a:lnTo>
                  <a:lnTo>
                    <a:pt x="1973" y="1276"/>
                  </a:lnTo>
                  <a:lnTo>
                    <a:pt x="1971" y="1224"/>
                  </a:lnTo>
                  <a:lnTo>
                    <a:pt x="1962" y="1173"/>
                  </a:lnTo>
                  <a:lnTo>
                    <a:pt x="1949" y="1125"/>
                  </a:lnTo>
                  <a:lnTo>
                    <a:pt x="1931" y="1079"/>
                  </a:lnTo>
                  <a:lnTo>
                    <a:pt x="1909" y="1036"/>
                  </a:lnTo>
                  <a:lnTo>
                    <a:pt x="1882" y="994"/>
                  </a:lnTo>
                  <a:lnTo>
                    <a:pt x="1851" y="957"/>
                  </a:lnTo>
                  <a:lnTo>
                    <a:pt x="1817" y="922"/>
                  </a:lnTo>
                  <a:lnTo>
                    <a:pt x="1779" y="891"/>
                  </a:lnTo>
                  <a:lnTo>
                    <a:pt x="1738" y="865"/>
                  </a:lnTo>
                  <a:lnTo>
                    <a:pt x="1695" y="842"/>
                  </a:lnTo>
                  <a:lnTo>
                    <a:pt x="1649" y="825"/>
                  </a:lnTo>
                  <a:lnTo>
                    <a:pt x="1601" y="811"/>
                  </a:lnTo>
                  <a:lnTo>
                    <a:pt x="1551" y="803"/>
                  </a:lnTo>
                  <a:lnTo>
                    <a:pt x="1499" y="800"/>
                  </a:lnTo>
                  <a:close/>
                  <a:moveTo>
                    <a:pt x="1024" y="0"/>
                  </a:moveTo>
                  <a:lnTo>
                    <a:pt x="1097" y="3"/>
                  </a:lnTo>
                  <a:lnTo>
                    <a:pt x="1169" y="10"/>
                  </a:lnTo>
                  <a:lnTo>
                    <a:pt x="1239" y="23"/>
                  </a:lnTo>
                  <a:lnTo>
                    <a:pt x="1309" y="40"/>
                  </a:lnTo>
                  <a:lnTo>
                    <a:pt x="1375" y="62"/>
                  </a:lnTo>
                  <a:lnTo>
                    <a:pt x="1440" y="89"/>
                  </a:lnTo>
                  <a:lnTo>
                    <a:pt x="1502" y="119"/>
                  </a:lnTo>
                  <a:lnTo>
                    <a:pt x="1562" y="154"/>
                  </a:lnTo>
                  <a:lnTo>
                    <a:pt x="1619" y="193"/>
                  </a:lnTo>
                  <a:lnTo>
                    <a:pt x="1674" y="235"/>
                  </a:lnTo>
                  <a:lnTo>
                    <a:pt x="1725" y="280"/>
                  </a:lnTo>
                  <a:lnTo>
                    <a:pt x="1773" y="328"/>
                  </a:lnTo>
                  <a:lnTo>
                    <a:pt x="1818" y="380"/>
                  </a:lnTo>
                  <a:lnTo>
                    <a:pt x="1859" y="434"/>
                  </a:lnTo>
                  <a:lnTo>
                    <a:pt x="1897" y="491"/>
                  </a:lnTo>
                  <a:lnTo>
                    <a:pt x="1931" y="551"/>
                  </a:lnTo>
                  <a:lnTo>
                    <a:pt x="1961" y="613"/>
                  </a:lnTo>
                  <a:lnTo>
                    <a:pt x="1986" y="678"/>
                  </a:lnTo>
                  <a:lnTo>
                    <a:pt x="2008" y="743"/>
                  </a:lnTo>
                  <a:lnTo>
                    <a:pt x="2024" y="812"/>
                  </a:lnTo>
                  <a:lnTo>
                    <a:pt x="2037" y="882"/>
                  </a:lnTo>
                  <a:lnTo>
                    <a:pt x="2044" y="953"/>
                  </a:lnTo>
                  <a:lnTo>
                    <a:pt x="2047" y="1026"/>
                  </a:lnTo>
                  <a:lnTo>
                    <a:pt x="2044" y="1099"/>
                  </a:lnTo>
                  <a:lnTo>
                    <a:pt x="2037" y="1172"/>
                  </a:lnTo>
                  <a:lnTo>
                    <a:pt x="2024" y="1241"/>
                  </a:lnTo>
                  <a:lnTo>
                    <a:pt x="2008" y="1309"/>
                  </a:lnTo>
                  <a:lnTo>
                    <a:pt x="1986" y="1376"/>
                  </a:lnTo>
                  <a:lnTo>
                    <a:pt x="1961" y="1441"/>
                  </a:lnTo>
                  <a:lnTo>
                    <a:pt x="1931" y="1503"/>
                  </a:lnTo>
                  <a:lnTo>
                    <a:pt x="1897" y="1562"/>
                  </a:lnTo>
                  <a:lnTo>
                    <a:pt x="1859" y="1620"/>
                  </a:lnTo>
                  <a:lnTo>
                    <a:pt x="1818" y="1674"/>
                  </a:lnTo>
                  <a:lnTo>
                    <a:pt x="1772" y="1726"/>
                  </a:lnTo>
                  <a:lnTo>
                    <a:pt x="1725" y="1774"/>
                  </a:lnTo>
                  <a:lnTo>
                    <a:pt x="1673" y="1819"/>
                  </a:lnTo>
                  <a:lnTo>
                    <a:pt x="1619" y="1861"/>
                  </a:lnTo>
                  <a:lnTo>
                    <a:pt x="1562" y="1898"/>
                  </a:lnTo>
                  <a:lnTo>
                    <a:pt x="1503" y="1933"/>
                  </a:lnTo>
                  <a:lnTo>
                    <a:pt x="1440" y="1964"/>
                  </a:lnTo>
                  <a:lnTo>
                    <a:pt x="1375" y="1991"/>
                  </a:lnTo>
                  <a:lnTo>
                    <a:pt x="1309" y="2012"/>
                  </a:lnTo>
                  <a:lnTo>
                    <a:pt x="1239" y="2030"/>
                  </a:lnTo>
                  <a:lnTo>
                    <a:pt x="1169" y="2043"/>
                  </a:lnTo>
                  <a:lnTo>
                    <a:pt x="1097" y="2050"/>
                  </a:lnTo>
                  <a:lnTo>
                    <a:pt x="1024" y="2053"/>
                  </a:lnTo>
                  <a:lnTo>
                    <a:pt x="950" y="2050"/>
                  </a:lnTo>
                  <a:lnTo>
                    <a:pt x="877" y="2042"/>
                  </a:lnTo>
                  <a:lnTo>
                    <a:pt x="806" y="2029"/>
                  </a:lnTo>
                  <a:lnTo>
                    <a:pt x="737" y="2012"/>
                  </a:lnTo>
                  <a:lnTo>
                    <a:pt x="669" y="1990"/>
                  </a:lnTo>
                  <a:lnTo>
                    <a:pt x="604" y="1962"/>
                  </a:lnTo>
                  <a:lnTo>
                    <a:pt x="541" y="1931"/>
                  </a:lnTo>
                  <a:lnTo>
                    <a:pt x="481" y="1897"/>
                  </a:lnTo>
                  <a:lnTo>
                    <a:pt x="421" y="1855"/>
                  </a:lnTo>
                  <a:lnTo>
                    <a:pt x="363" y="1811"/>
                  </a:lnTo>
                  <a:lnTo>
                    <a:pt x="310" y="1761"/>
                  </a:lnTo>
                  <a:lnTo>
                    <a:pt x="260" y="1709"/>
                  </a:lnTo>
                  <a:lnTo>
                    <a:pt x="213" y="1653"/>
                  </a:lnTo>
                  <a:lnTo>
                    <a:pt x="170" y="1593"/>
                  </a:lnTo>
                  <a:lnTo>
                    <a:pt x="132" y="1531"/>
                  </a:lnTo>
                  <a:lnTo>
                    <a:pt x="98" y="1466"/>
                  </a:lnTo>
                  <a:lnTo>
                    <a:pt x="69" y="1398"/>
                  </a:lnTo>
                  <a:lnTo>
                    <a:pt x="45" y="1328"/>
                  </a:lnTo>
                  <a:lnTo>
                    <a:pt x="26" y="1256"/>
                  </a:lnTo>
                  <a:lnTo>
                    <a:pt x="12" y="1181"/>
                  </a:lnTo>
                  <a:lnTo>
                    <a:pt x="3" y="1104"/>
                  </a:lnTo>
                  <a:lnTo>
                    <a:pt x="0" y="1026"/>
                  </a:lnTo>
                  <a:lnTo>
                    <a:pt x="3" y="950"/>
                  </a:lnTo>
                  <a:lnTo>
                    <a:pt x="11" y="875"/>
                  </a:lnTo>
                  <a:lnTo>
                    <a:pt x="25" y="802"/>
                  </a:lnTo>
                  <a:lnTo>
                    <a:pt x="44" y="730"/>
                  </a:lnTo>
                  <a:lnTo>
                    <a:pt x="67" y="660"/>
                  </a:lnTo>
                  <a:lnTo>
                    <a:pt x="95" y="594"/>
                  </a:lnTo>
                  <a:lnTo>
                    <a:pt x="128" y="529"/>
                  </a:lnTo>
                  <a:lnTo>
                    <a:pt x="165" y="468"/>
                  </a:lnTo>
                  <a:lnTo>
                    <a:pt x="206" y="408"/>
                  </a:lnTo>
                  <a:lnTo>
                    <a:pt x="251" y="353"/>
                  </a:lnTo>
                  <a:lnTo>
                    <a:pt x="300" y="301"/>
                  </a:lnTo>
                  <a:lnTo>
                    <a:pt x="352" y="252"/>
                  </a:lnTo>
                  <a:lnTo>
                    <a:pt x="407" y="207"/>
                  </a:lnTo>
                  <a:lnTo>
                    <a:pt x="466" y="165"/>
                  </a:lnTo>
                  <a:lnTo>
                    <a:pt x="527" y="128"/>
                  </a:lnTo>
                  <a:lnTo>
                    <a:pt x="592" y="95"/>
                  </a:lnTo>
                  <a:lnTo>
                    <a:pt x="658" y="67"/>
                  </a:lnTo>
                  <a:lnTo>
                    <a:pt x="728" y="44"/>
                  </a:lnTo>
                  <a:lnTo>
                    <a:pt x="800" y="25"/>
                  </a:lnTo>
                  <a:lnTo>
                    <a:pt x="872" y="11"/>
                  </a:lnTo>
                  <a:lnTo>
                    <a:pt x="947" y="3"/>
                  </a:lnTo>
                  <a:lnTo>
                    <a:pt x="102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shade val="30000"/>
                    <a:satMod val="115000"/>
                  </a:schemeClr>
                </a:gs>
                <a:gs pos="50000">
                  <a:schemeClr val="accent3">
                    <a:shade val="67500"/>
                    <a:satMod val="115000"/>
                  </a:schemeClr>
                </a:gs>
                <a:gs pos="100000">
                  <a:schemeClr val="accent3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 w="0">
              <a:solidFill>
                <a:schemeClr val="accent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3933825" y="4081463"/>
              <a:ext cx="55563" cy="650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41"/>
                </a:cxn>
                <a:cxn ang="0">
                  <a:pos x="17" y="21"/>
                </a:cxn>
                <a:cxn ang="0">
                  <a:pos x="0" y="0"/>
                </a:cxn>
              </a:cxnLst>
              <a:rect l="0" t="0" r="r" b="b"/>
              <a:pathLst>
                <a:path w="35" h="41">
                  <a:moveTo>
                    <a:pt x="0" y="0"/>
                  </a:moveTo>
                  <a:lnTo>
                    <a:pt x="35" y="41"/>
                  </a:lnTo>
                  <a:lnTo>
                    <a:pt x="17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2954338" y="2813050"/>
              <a:ext cx="3287713" cy="3273425"/>
            </a:xfrm>
            <a:custGeom>
              <a:avLst/>
              <a:gdLst/>
              <a:ahLst/>
              <a:cxnLst>
                <a:cxn ang="0">
                  <a:pos x="890" y="2"/>
                </a:cxn>
                <a:cxn ang="0">
                  <a:pos x="842" y="21"/>
                </a:cxn>
                <a:cxn ang="0">
                  <a:pos x="711" y="85"/>
                </a:cxn>
                <a:cxn ang="0">
                  <a:pos x="609" y="174"/>
                </a:cxn>
                <a:cxn ang="0">
                  <a:pos x="541" y="287"/>
                </a:cxn>
                <a:cxn ang="0">
                  <a:pos x="508" y="421"/>
                </a:cxn>
                <a:cxn ang="0">
                  <a:pos x="513" y="555"/>
                </a:cxn>
                <a:cxn ang="0">
                  <a:pos x="542" y="666"/>
                </a:cxn>
                <a:cxn ang="0">
                  <a:pos x="583" y="754"/>
                </a:cxn>
                <a:cxn ang="0">
                  <a:pos x="625" y="816"/>
                </a:cxn>
                <a:cxn ang="0">
                  <a:pos x="654" y="851"/>
                </a:cxn>
                <a:cxn ang="0">
                  <a:pos x="783" y="977"/>
                </a:cxn>
                <a:cxn ang="0">
                  <a:pos x="965" y="1112"/>
                </a:cxn>
                <a:cxn ang="0">
                  <a:pos x="1140" y="1197"/>
                </a:cxn>
                <a:cxn ang="0">
                  <a:pos x="1309" y="1241"/>
                </a:cxn>
                <a:cxn ang="0">
                  <a:pos x="1467" y="1252"/>
                </a:cxn>
                <a:cxn ang="0">
                  <a:pos x="1612" y="1237"/>
                </a:cxn>
                <a:cxn ang="0">
                  <a:pos x="1741" y="1204"/>
                </a:cxn>
                <a:cxn ang="0">
                  <a:pos x="1853" y="1159"/>
                </a:cxn>
                <a:cxn ang="0">
                  <a:pos x="1970" y="1096"/>
                </a:cxn>
                <a:cxn ang="0">
                  <a:pos x="2031" y="1056"/>
                </a:cxn>
                <a:cxn ang="0">
                  <a:pos x="2065" y="1030"/>
                </a:cxn>
                <a:cxn ang="0">
                  <a:pos x="2068" y="1102"/>
                </a:cxn>
                <a:cxn ang="0">
                  <a:pos x="2027" y="1324"/>
                </a:cxn>
                <a:cxn ang="0">
                  <a:pos x="1942" y="1527"/>
                </a:cxn>
                <a:cxn ang="0">
                  <a:pos x="1817" y="1705"/>
                </a:cxn>
                <a:cxn ang="0">
                  <a:pos x="1659" y="1853"/>
                </a:cxn>
                <a:cxn ang="0">
                  <a:pos x="1472" y="1965"/>
                </a:cxn>
                <a:cxn ang="0">
                  <a:pos x="1262" y="2037"/>
                </a:cxn>
                <a:cxn ang="0">
                  <a:pos x="1036" y="2062"/>
                </a:cxn>
                <a:cxn ang="0">
                  <a:pos x="809" y="2037"/>
                </a:cxn>
                <a:cxn ang="0">
                  <a:pos x="599" y="1965"/>
                </a:cxn>
                <a:cxn ang="0">
                  <a:pos x="413" y="1853"/>
                </a:cxn>
                <a:cxn ang="0">
                  <a:pos x="254" y="1705"/>
                </a:cxn>
                <a:cxn ang="0">
                  <a:pos x="130" y="1527"/>
                </a:cxn>
                <a:cxn ang="0">
                  <a:pos x="44" y="1324"/>
                </a:cxn>
                <a:cxn ang="0">
                  <a:pos x="3" y="1102"/>
                </a:cxn>
                <a:cxn ang="0">
                  <a:pos x="12" y="872"/>
                </a:cxn>
                <a:cxn ang="0">
                  <a:pos x="69" y="656"/>
                </a:cxn>
                <a:cxn ang="0">
                  <a:pos x="171" y="462"/>
                </a:cxn>
                <a:cxn ang="0">
                  <a:pos x="308" y="294"/>
                </a:cxn>
                <a:cxn ang="0">
                  <a:pos x="477" y="157"/>
                </a:cxn>
                <a:cxn ang="0">
                  <a:pos x="673" y="57"/>
                </a:cxn>
                <a:cxn ang="0">
                  <a:pos x="888" y="0"/>
                </a:cxn>
              </a:cxnLst>
              <a:rect l="0" t="0" r="r" b="b"/>
              <a:pathLst>
                <a:path w="2071" h="2062">
                  <a:moveTo>
                    <a:pt x="888" y="0"/>
                  </a:moveTo>
                  <a:lnTo>
                    <a:pt x="888" y="1"/>
                  </a:lnTo>
                  <a:lnTo>
                    <a:pt x="890" y="2"/>
                  </a:lnTo>
                  <a:lnTo>
                    <a:pt x="891" y="4"/>
                  </a:lnTo>
                  <a:lnTo>
                    <a:pt x="891" y="5"/>
                  </a:lnTo>
                  <a:lnTo>
                    <a:pt x="842" y="21"/>
                  </a:lnTo>
                  <a:lnTo>
                    <a:pt x="795" y="39"/>
                  </a:lnTo>
                  <a:lnTo>
                    <a:pt x="752" y="61"/>
                  </a:lnTo>
                  <a:lnTo>
                    <a:pt x="711" y="85"/>
                  </a:lnTo>
                  <a:lnTo>
                    <a:pt x="674" y="112"/>
                  </a:lnTo>
                  <a:lnTo>
                    <a:pt x="640" y="142"/>
                  </a:lnTo>
                  <a:lnTo>
                    <a:pt x="609" y="174"/>
                  </a:lnTo>
                  <a:lnTo>
                    <a:pt x="583" y="210"/>
                  </a:lnTo>
                  <a:lnTo>
                    <a:pt x="560" y="247"/>
                  </a:lnTo>
                  <a:lnTo>
                    <a:pt x="541" y="287"/>
                  </a:lnTo>
                  <a:lnTo>
                    <a:pt x="527" y="329"/>
                  </a:lnTo>
                  <a:lnTo>
                    <a:pt x="516" y="374"/>
                  </a:lnTo>
                  <a:lnTo>
                    <a:pt x="508" y="421"/>
                  </a:lnTo>
                  <a:lnTo>
                    <a:pt x="507" y="469"/>
                  </a:lnTo>
                  <a:lnTo>
                    <a:pt x="508" y="513"/>
                  </a:lnTo>
                  <a:lnTo>
                    <a:pt x="513" y="555"/>
                  </a:lnTo>
                  <a:lnTo>
                    <a:pt x="521" y="595"/>
                  </a:lnTo>
                  <a:lnTo>
                    <a:pt x="530" y="631"/>
                  </a:lnTo>
                  <a:lnTo>
                    <a:pt x="542" y="666"/>
                  </a:lnTo>
                  <a:lnTo>
                    <a:pt x="555" y="698"/>
                  </a:lnTo>
                  <a:lnTo>
                    <a:pt x="569" y="727"/>
                  </a:lnTo>
                  <a:lnTo>
                    <a:pt x="583" y="754"/>
                  </a:lnTo>
                  <a:lnTo>
                    <a:pt x="598" y="778"/>
                  </a:lnTo>
                  <a:lnTo>
                    <a:pt x="612" y="798"/>
                  </a:lnTo>
                  <a:lnTo>
                    <a:pt x="625" y="816"/>
                  </a:lnTo>
                  <a:lnTo>
                    <a:pt x="637" y="830"/>
                  </a:lnTo>
                  <a:lnTo>
                    <a:pt x="646" y="841"/>
                  </a:lnTo>
                  <a:lnTo>
                    <a:pt x="654" y="851"/>
                  </a:lnTo>
                  <a:lnTo>
                    <a:pt x="660" y="857"/>
                  </a:lnTo>
                  <a:lnTo>
                    <a:pt x="721" y="920"/>
                  </a:lnTo>
                  <a:lnTo>
                    <a:pt x="783" y="977"/>
                  </a:lnTo>
                  <a:lnTo>
                    <a:pt x="844" y="1028"/>
                  </a:lnTo>
                  <a:lnTo>
                    <a:pt x="905" y="1072"/>
                  </a:lnTo>
                  <a:lnTo>
                    <a:pt x="965" y="1112"/>
                  </a:lnTo>
                  <a:lnTo>
                    <a:pt x="1024" y="1145"/>
                  </a:lnTo>
                  <a:lnTo>
                    <a:pt x="1083" y="1174"/>
                  </a:lnTo>
                  <a:lnTo>
                    <a:pt x="1140" y="1197"/>
                  </a:lnTo>
                  <a:lnTo>
                    <a:pt x="1198" y="1216"/>
                  </a:lnTo>
                  <a:lnTo>
                    <a:pt x="1254" y="1230"/>
                  </a:lnTo>
                  <a:lnTo>
                    <a:pt x="1309" y="1241"/>
                  </a:lnTo>
                  <a:lnTo>
                    <a:pt x="1363" y="1249"/>
                  </a:lnTo>
                  <a:lnTo>
                    <a:pt x="1415" y="1252"/>
                  </a:lnTo>
                  <a:lnTo>
                    <a:pt x="1467" y="1252"/>
                  </a:lnTo>
                  <a:lnTo>
                    <a:pt x="1516" y="1250"/>
                  </a:lnTo>
                  <a:lnTo>
                    <a:pt x="1566" y="1245"/>
                  </a:lnTo>
                  <a:lnTo>
                    <a:pt x="1612" y="1237"/>
                  </a:lnTo>
                  <a:lnTo>
                    <a:pt x="1658" y="1228"/>
                  </a:lnTo>
                  <a:lnTo>
                    <a:pt x="1700" y="1217"/>
                  </a:lnTo>
                  <a:lnTo>
                    <a:pt x="1741" y="1204"/>
                  </a:lnTo>
                  <a:lnTo>
                    <a:pt x="1781" y="1189"/>
                  </a:lnTo>
                  <a:lnTo>
                    <a:pt x="1819" y="1175"/>
                  </a:lnTo>
                  <a:lnTo>
                    <a:pt x="1853" y="1159"/>
                  </a:lnTo>
                  <a:lnTo>
                    <a:pt x="1917" y="1127"/>
                  </a:lnTo>
                  <a:lnTo>
                    <a:pt x="1945" y="1112"/>
                  </a:lnTo>
                  <a:lnTo>
                    <a:pt x="1970" y="1096"/>
                  </a:lnTo>
                  <a:lnTo>
                    <a:pt x="1994" y="1082"/>
                  </a:lnTo>
                  <a:lnTo>
                    <a:pt x="2014" y="1068"/>
                  </a:lnTo>
                  <a:lnTo>
                    <a:pt x="2031" y="1056"/>
                  </a:lnTo>
                  <a:lnTo>
                    <a:pt x="2045" y="1045"/>
                  </a:lnTo>
                  <a:lnTo>
                    <a:pt x="2056" y="1036"/>
                  </a:lnTo>
                  <a:lnTo>
                    <a:pt x="2065" y="1030"/>
                  </a:lnTo>
                  <a:lnTo>
                    <a:pt x="2069" y="1026"/>
                  </a:lnTo>
                  <a:lnTo>
                    <a:pt x="2071" y="1024"/>
                  </a:lnTo>
                  <a:lnTo>
                    <a:pt x="2068" y="1102"/>
                  </a:lnTo>
                  <a:lnTo>
                    <a:pt x="2060" y="1177"/>
                  </a:lnTo>
                  <a:lnTo>
                    <a:pt x="2046" y="1251"/>
                  </a:lnTo>
                  <a:lnTo>
                    <a:pt x="2027" y="1324"/>
                  </a:lnTo>
                  <a:lnTo>
                    <a:pt x="2004" y="1394"/>
                  </a:lnTo>
                  <a:lnTo>
                    <a:pt x="1975" y="1461"/>
                  </a:lnTo>
                  <a:lnTo>
                    <a:pt x="1942" y="1527"/>
                  </a:lnTo>
                  <a:lnTo>
                    <a:pt x="1904" y="1589"/>
                  </a:lnTo>
                  <a:lnTo>
                    <a:pt x="1862" y="1649"/>
                  </a:lnTo>
                  <a:lnTo>
                    <a:pt x="1817" y="1705"/>
                  </a:lnTo>
                  <a:lnTo>
                    <a:pt x="1768" y="1758"/>
                  </a:lnTo>
                  <a:lnTo>
                    <a:pt x="1715" y="1807"/>
                  </a:lnTo>
                  <a:lnTo>
                    <a:pt x="1659" y="1853"/>
                  </a:lnTo>
                  <a:lnTo>
                    <a:pt x="1599" y="1895"/>
                  </a:lnTo>
                  <a:lnTo>
                    <a:pt x="1537" y="1933"/>
                  </a:lnTo>
                  <a:lnTo>
                    <a:pt x="1472" y="1965"/>
                  </a:lnTo>
                  <a:lnTo>
                    <a:pt x="1404" y="1995"/>
                  </a:lnTo>
                  <a:lnTo>
                    <a:pt x="1334" y="2018"/>
                  </a:lnTo>
                  <a:lnTo>
                    <a:pt x="1262" y="2037"/>
                  </a:lnTo>
                  <a:lnTo>
                    <a:pt x="1189" y="2051"/>
                  </a:lnTo>
                  <a:lnTo>
                    <a:pt x="1113" y="2059"/>
                  </a:lnTo>
                  <a:lnTo>
                    <a:pt x="1036" y="2062"/>
                  </a:lnTo>
                  <a:lnTo>
                    <a:pt x="958" y="2059"/>
                  </a:lnTo>
                  <a:lnTo>
                    <a:pt x="883" y="2051"/>
                  </a:lnTo>
                  <a:lnTo>
                    <a:pt x="809" y="2037"/>
                  </a:lnTo>
                  <a:lnTo>
                    <a:pt x="737" y="2018"/>
                  </a:lnTo>
                  <a:lnTo>
                    <a:pt x="667" y="1995"/>
                  </a:lnTo>
                  <a:lnTo>
                    <a:pt x="599" y="1965"/>
                  </a:lnTo>
                  <a:lnTo>
                    <a:pt x="534" y="1933"/>
                  </a:lnTo>
                  <a:lnTo>
                    <a:pt x="472" y="1895"/>
                  </a:lnTo>
                  <a:lnTo>
                    <a:pt x="413" y="1853"/>
                  </a:lnTo>
                  <a:lnTo>
                    <a:pt x="356" y="1807"/>
                  </a:lnTo>
                  <a:lnTo>
                    <a:pt x="304" y="1758"/>
                  </a:lnTo>
                  <a:lnTo>
                    <a:pt x="254" y="1705"/>
                  </a:lnTo>
                  <a:lnTo>
                    <a:pt x="209" y="1649"/>
                  </a:lnTo>
                  <a:lnTo>
                    <a:pt x="167" y="1589"/>
                  </a:lnTo>
                  <a:lnTo>
                    <a:pt x="130" y="1527"/>
                  </a:lnTo>
                  <a:lnTo>
                    <a:pt x="97" y="1461"/>
                  </a:lnTo>
                  <a:lnTo>
                    <a:pt x="68" y="1394"/>
                  </a:lnTo>
                  <a:lnTo>
                    <a:pt x="44" y="1324"/>
                  </a:lnTo>
                  <a:lnTo>
                    <a:pt x="25" y="1251"/>
                  </a:lnTo>
                  <a:lnTo>
                    <a:pt x="11" y="1177"/>
                  </a:lnTo>
                  <a:lnTo>
                    <a:pt x="3" y="1102"/>
                  </a:lnTo>
                  <a:lnTo>
                    <a:pt x="0" y="1024"/>
                  </a:lnTo>
                  <a:lnTo>
                    <a:pt x="3" y="947"/>
                  </a:lnTo>
                  <a:lnTo>
                    <a:pt x="12" y="872"/>
                  </a:lnTo>
                  <a:lnTo>
                    <a:pt x="26" y="798"/>
                  </a:lnTo>
                  <a:lnTo>
                    <a:pt x="45" y="725"/>
                  </a:lnTo>
                  <a:lnTo>
                    <a:pt x="69" y="656"/>
                  </a:lnTo>
                  <a:lnTo>
                    <a:pt x="99" y="589"/>
                  </a:lnTo>
                  <a:lnTo>
                    <a:pt x="132" y="524"/>
                  </a:lnTo>
                  <a:lnTo>
                    <a:pt x="171" y="462"/>
                  </a:lnTo>
                  <a:lnTo>
                    <a:pt x="212" y="402"/>
                  </a:lnTo>
                  <a:lnTo>
                    <a:pt x="258" y="347"/>
                  </a:lnTo>
                  <a:lnTo>
                    <a:pt x="308" y="294"/>
                  </a:lnTo>
                  <a:lnTo>
                    <a:pt x="362" y="244"/>
                  </a:lnTo>
                  <a:lnTo>
                    <a:pt x="418" y="199"/>
                  </a:lnTo>
                  <a:lnTo>
                    <a:pt x="477" y="157"/>
                  </a:lnTo>
                  <a:lnTo>
                    <a:pt x="540" y="119"/>
                  </a:lnTo>
                  <a:lnTo>
                    <a:pt x="606" y="86"/>
                  </a:lnTo>
                  <a:lnTo>
                    <a:pt x="673" y="57"/>
                  </a:lnTo>
                  <a:lnTo>
                    <a:pt x="743" y="33"/>
                  </a:lnTo>
                  <a:lnTo>
                    <a:pt x="814" y="14"/>
                  </a:lnTo>
                  <a:lnTo>
                    <a:pt x="888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3811588" y="1524000"/>
              <a:ext cx="3087688" cy="3282950"/>
            </a:xfrm>
            <a:custGeom>
              <a:avLst/>
              <a:gdLst/>
              <a:ahLst/>
              <a:cxnLst>
                <a:cxn ang="0">
                  <a:pos x="1070" y="11"/>
                </a:cxn>
                <a:cxn ang="0">
                  <a:pos x="1284" y="68"/>
                </a:cxn>
                <a:cxn ang="0">
                  <a:pos x="1477" y="165"/>
                </a:cxn>
                <a:cxn ang="0">
                  <a:pos x="1645" y="301"/>
                </a:cxn>
                <a:cxn ang="0">
                  <a:pos x="1780" y="468"/>
                </a:cxn>
                <a:cxn ang="0">
                  <a:pos x="1878" y="662"/>
                </a:cxn>
                <a:cxn ang="0">
                  <a:pos x="1934" y="876"/>
                </a:cxn>
                <a:cxn ang="0">
                  <a:pos x="1943" y="1107"/>
                </a:cxn>
                <a:cxn ang="0">
                  <a:pos x="1901" y="1329"/>
                </a:cxn>
                <a:cxn ang="0">
                  <a:pos x="1814" y="1533"/>
                </a:cxn>
                <a:cxn ang="0">
                  <a:pos x="1687" y="1710"/>
                </a:cxn>
                <a:cxn ang="0">
                  <a:pos x="1526" y="1857"/>
                </a:cxn>
                <a:cxn ang="0">
                  <a:pos x="1357" y="1960"/>
                </a:cxn>
                <a:cxn ang="0">
                  <a:pos x="1180" y="2031"/>
                </a:cxn>
                <a:cxn ang="0">
                  <a:pos x="988" y="2065"/>
                </a:cxn>
                <a:cxn ang="0">
                  <a:pos x="793" y="2061"/>
                </a:cxn>
                <a:cxn ang="0">
                  <a:pos x="599" y="2022"/>
                </a:cxn>
                <a:cxn ang="0">
                  <a:pos x="424" y="1954"/>
                </a:cxn>
                <a:cxn ang="0">
                  <a:pos x="405" y="1945"/>
                </a:cxn>
                <a:cxn ang="0">
                  <a:pos x="355" y="1917"/>
                </a:cxn>
                <a:cxn ang="0">
                  <a:pos x="285" y="1873"/>
                </a:cxn>
                <a:cxn ang="0">
                  <a:pos x="206" y="1810"/>
                </a:cxn>
                <a:cxn ang="0">
                  <a:pos x="126" y="1732"/>
                </a:cxn>
                <a:cxn ang="0">
                  <a:pos x="58" y="1639"/>
                </a:cxn>
                <a:cxn ang="0">
                  <a:pos x="9" y="1529"/>
                </a:cxn>
                <a:cxn ang="0">
                  <a:pos x="4" y="1496"/>
                </a:cxn>
                <a:cxn ang="0">
                  <a:pos x="23" y="1525"/>
                </a:cxn>
                <a:cxn ang="0">
                  <a:pos x="58" y="1569"/>
                </a:cxn>
                <a:cxn ang="0">
                  <a:pos x="107" y="1621"/>
                </a:cxn>
                <a:cxn ang="0">
                  <a:pos x="171" y="1675"/>
                </a:cxn>
                <a:cxn ang="0">
                  <a:pos x="249" y="1722"/>
                </a:cxn>
                <a:cxn ang="0">
                  <a:pos x="341" y="1755"/>
                </a:cxn>
                <a:cxn ang="0">
                  <a:pos x="445" y="1765"/>
                </a:cxn>
                <a:cxn ang="0">
                  <a:pos x="563" y="1745"/>
                </a:cxn>
                <a:cxn ang="0">
                  <a:pos x="692" y="1687"/>
                </a:cxn>
                <a:cxn ang="0">
                  <a:pos x="833" y="1584"/>
                </a:cxn>
                <a:cxn ang="0">
                  <a:pos x="911" y="1449"/>
                </a:cxn>
                <a:cxn ang="0">
                  <a:pos x="955" y="1325"/>
                </a:cxn>
                <a:cxn ang="0">
                  <a:pos x="979" y="1167"/>
                </a:cxn>
                <a:cxn ang="0">
                  <a:pos x="987" y="1046"/>
                </a:cxn>
                <a:cxn ang="0">
                  <a:pos x="976" y="845"/>
                </a:cxn>
                <a:cxn ang="0">
                  <a:pos x="922" y="656"/>
                </a:cxn>
                <a:cxn ang="0">
                  <a:pos x="831" y="482"/>
                </a:cxn>
                <a:cxn ang="0">
                  <a:pos x="710" y="330"/>
                </a:cxn>
                <a:cxn ang="0">
                  <a:pos x="574" y="208"/>
                </a:cxn>
                <a:cxn ang="0">
                  <a:pos x="436" y="120"/>
                </a:cxn>
                <a:cxn ang="0">
                  <a:pos x="632" y="41"/>
                </a:cxn>
                <a:cxn ang="0">
                  <a:pos x="845" y="3"/>
                </a:cxn>
              </a:cxnLst>
              <a:rect l="0" t="0" r="r" b="b"/>
              <a:pathLst>
                <a:path w="1945" h="2068">
                  <a:moveTo>
                    <a:pt x="919" y="0"/>
                  </a:moveTo>
                  <a:lnTo>
                    <a:pt x="996" y="3"/>
                  </a:lnTo>
                  <a:lnTo>
                    <a:pt x="1070" y="11"/>
                  </a:lnTo>
                  <a:lnTo>
                    <a:pt x="1144" y="25"/>
                  </a:lnTo>
                  <a:lnTo>
                    <a:pt x="1215" y="44"/>
                  </a:lnTo>
                  <a:lnTo>
                    <a:pt x="1284" y="68"/>
                  </a:lnTo>
                  <a:lnTo>
                    <a:pt x="1352" y="96"/>
                  </a:lnTo>
                  <a:lnTo>
                    <a:pt x="1416" y="129"/>
                  </a:lnTo>
                  <a:lnTo>
                    <a:pt x="1477" y="165"/>
                  </a:lnTo>
                  <a:lnTo>
                    <a:pt x="1536" y="207"/>
                  </a:lnTo>
                  <a:lnTo>
                    <a:pt x="1592" y="252"/>
                  </a:lnTo>
                  <a:lnTo>
                    <a:pt x="1645" y="301"/>
                  </a:lnTo>
                  <a:lnTo>
                    <a:pt x="1693" y="353"/>
                  </a:lnTo>
                  <a:lnTo>
                    <a:pt x="1739" y="410"/>
                  </a:lnTo>
                  <a:lnTo>
                    <a:pt x="1780" y="468"/>
                  </a:lnTo>
                  <a:lnTo>
                    <a:pt x="1817" y="530"/>
                  </a:lnTo>
                  <a:lnTo>
                    <a:pt x="1850" y="595"/>
                  </a:lnTo>
                  <a:lnTo>
                    <a:pt x="1878" y="662"/>
                  </a:lnTo>
                  <a:lnTo>
                    <a:pt x="1902" y="731"/>
                  </a:lnTo>
                  <a:lnTo>
                    <a:pt x="1921" y="803"/>
                  </a:lnTo>
                  <a:lnTo>
                    <a:pt x="1934" y="876"/>
                  </a:lnTo>
                  <a:lnTo>
                    <a:pt x="1943" y="952"/>
                  </a:lnTo>
                  <a:lnTo>
                    <a:pt x="1945" y="1029"/>
                  </a:lnTo>
                  <a:lnTo>
                    <a:pt x="1943" y="1107"/>
                  </a:lnTo>
                  <a:lnTo>
                    <a:pt x="1934" y="1183"/>
                  </a:lnTo>
                  <a:lnTo>
                    <a:pt x="1920" y="1257"/>
                  </a:lnTo>
                  <a:lnTo>
                    <a:pt x="1901" y="1329"/>
                  </a:lnTo>
                  <a:lnTo>
                    <a:pt x="1876" y="1400"/>
                  </a:lnTo>
                  <a:lnTo>
                    <a:pt x="1847" y="1467"/>
                  </a:lnTo>
                  <a:lnTo>
                    <a:pt x="1814" y="1533"/>
                  </a:lnTo>
                  <a:lnTo>
                    <a:pt x="1776" y="1595"/>
                  </a:lnTo>
                  <a:lnTo>
                    <a:pt x="1733" y="1654"/>
                  </a:lnTo>
                  <a:lnTo>
                    <a:pt x="1687" y="1710"/>
                  </a:lnTo>
                  <a:lnTo>
                    <a:pt x="1638" y="1763"/>
                  </a:lnTo>
                  <a:lnTo>
                    <a:pt x="1584" y="1812"/>
                  </a:lnTo>
                  <a:lnTo>
                    <a:pt x="1526" y="1857"/>
                  </a:lnTo>
                  <a:lnTo>
                    <a:pt x="1466" y="1898"/>
                  </a:lnTo>
                  <a:lnTo>
                    <a:pt x="1413" y="1930"/>
                  </a:lnTo>
                  <a:lnTo>
                    <a:pt x="1357" y="1960"/>
                  </a:lnTo>
                  <a:lnTo>
                    <a:pt x="1300" y="1987"/>
                  </a:lnTo>
                  <a:lnTo>
                    <a:pt x="1241" y="2010"/>
                  </a:lnTo>
                  <a:lnTo>
                    <a:pt x="1180" y="2031"/>
                  </a:lnTo>
                  <a:lnTo>
                    <a:pt x="1118" y="2046"/>
                  </a:lnTo>
                  <a:lnTo>
                    <a:pt x="1054" y="2058"/>
                  </a:lnTo>
                  <a:lnTo>
                    <a:pt x="988" y="2065"/>
                  </a:lnTo>
                  <a:lnTo>
                    <a:pt x="922" y="2068"/>
                  </a:lnTo>
                  <a:lnTo>
                    <a:pt x="857" y="2066"/>
                  </a:lnTo>
                  <a:lnTo>
                    <a:pt x="793" y="2061"/>
                  </a:lnTo>
                  <a:lnTo>
                    <a:pt x="727" y="2052"/>
                  </a:lnTo>
                  <a:lnTo>
                    <a:pt x="662" y="2039"/>
                  </a:lnTo>
                  <a:lnTo>
                    <a:pt x="599" y="2022"/>
                  </a:lnTo>
                  <a:lnTo>
                    <a:pt x="538" y="2003"/>
                  </a:lnTo>
                  <a:lnTo>
                    <a:pt x="479" y="1980"/>
                  </a:lnTo>
                  <a:lnTo>
                    <a:pt x="424" y="1954"/>
                  </a:lnTo>
                  <a:lnTo>
                    <a:pt x="422" y="1953"/>
                  </a:lnTo>
                  <a:lnTo>
                    <a:pt x="416" y="1949"/>
                  </a:lnTo>
                  <a:lnTo>
                    <a:pt x="405" y="1945"/>
                  </a:lnTo>
                  <a:lnTo>
                    <a:pt x="391" y="1937"/>
                  </a:lnTo>
                  <a:lnTo>
                    <a:pt x="375" y="1928"/>
                  </a:lnTo>
                  <a:lnTo>
                    <a:pt x="355" y="1917"/>
                  </a:lnTo>
                  <a:lnTo>
                    <a:pt x="334" y="1905"/>
                  </a:lnTo>
                  <a:lnTo>
                    <a:pt x="311" y="1889"/>
                  </a:lnTo>
                  <a:lnTo>
                    <a:pt x="285" y="1873"/>
                  </a:lnTo>
                  <a:lnTo>
                    <a:pt x="260" y="1853"/>
                  </a:lnTo>
                  <a:lnTo>
                    <a:pt x="232" y="1833"/>
                  </a:lnTo>
                  <a:lnTo>
                    <a:pt x="206" y="1810"/>
                  </a:lnTo>
                  <a:lnTo>
                    <a:pt x="179" y="1786"/>
                  </a:lnTo>
                  <a:lnTo>
                    <a:pt x="152" y="1760"/>
                  </a:lnTo>
                  <a:lnTo>
                    <a:pt x="126" y="1732"/>
                  </a:lnTo>
                  <a:lnTo>
                    <a:pt x="101" y="1703"/>
                  </a:lnTo>
                  <a:lnTo>
                    <a:pt x="79" y="1672"/>
                  </a:lnTo>
                  <a:lnTo>
                    <a:pt x="58" y="1639"/>
                  </a:lnTo>
                  <a:lnTo>
                    <a:pt x="39" y="1604"/>
                  </a:lnTo>
                  <a:lnTo>
                    <a:pt x="23" y="1568"/>
                  </a:lnTo>
                  <a:lnTo>
                    <a:pt x="9" y="1529"/>
                  </a:lnTo>
                  <a:lnTo>
                    <a:pt x="0" y="1490"/>
                  </a:lnTo>
                  <a:lnTo>
                    <a:pt x="1" y="1492"/>
                  </a:lnTo>
                  <a:lnTo>
                    <a:pt x="4" y="1496"/>
                  </a:lnTo>
                  <a:lnTo>
                    <a:pt x="8" y="1503"/>
                  </a:lnTo>
                  <a:lnTo>
                    <a:pt x="15" y="1513"/>
                  </a:lnTo>
                  <a:lnTo>
                    <a:pt x="23" y="1525"/>
                  </a:lnTo>
                  <a:lnTo>
                    <a:pt x="32" y="1537"/>
                  </a:lnTo>
                  <a:lnTo>
                    <a:pt x="44" y="1553"/>
                  </a:lnTo>
                  <a:lnTo>
                    <a:pt x="58" y="1569"/>
                  </a:lnTo>
                  <a:lnTo>
                    <a:pt x="72" y="1586"/>
                  </a:lnTo>
                  <a:lnTo>
                    <a:pt x="89" y="1603"/>
                  </a:lnTo>
                  <a:lnTo>
                    <a:pt x="107" y="1621"/>
                  </a:lnTo>
                  <a:lnTo>
                    <a:pt x="127" y="1640"/>
                  </a:lnTo>
                  <a:lnTo>
                    <a:pt x="148" y="1658"/>
                  </a:lnTo>
                  <a:lnTo>
                    <a:pt x="171" y="1675"/>
                  </a:lnTo>
                  <a:lnTo>
                    <a:pt x="195" y="1692"/>
                  </a:lnTo>
                  <a:lnTo>
                    <a:pt x="222" y="1708"/>
                  </a:lnTo>
                  <a:lnTo>
                    <a:pt x="249" y="1722"/>
                  </a:lnTo>
                  <a:lnTo>
                    <a:pt x="278" y="1735"/>
                  </a:lnTo>
                  <a:lnTo>
                    <a:pt x="309" y="1746"/>
                  </a:lnTo>
                  <a:lnTo>
                    <a:pt x="341" y="1755"/>
                  </a:lnTo>
                  <a:lnTo>
                    <a:pt x="375" y="1760"/>
                  </a:lnTo>
                  <a:lnTo>
                    <a:pt x="409" y="1764"/>
                  </a:lnTo>
                  <a:lnTo>
                    <a:pt x="445" y="1765"/>
                  </a:lnTo>
                  <a:lnTo>
                    <a:pt x="483" y="1761"/>
                  </a:lnTo>
                  <a:lnTo>
                    <a:pt x="522" y="1755"/>
                  </a:lnTo>
                  <a:lnTo>
                    <a:pt x="563" y="1745"/>
                  </a:lnTo>
                  <a:lnTo>
                    <a:pt x="604" y="1730"/>
                  </a:lnTo>
                  <a:lnTo>
                    <a:pt x="648" y="1711"/>
                  </a:lnTo>
                  <a:lnTo>
                    <a:pt x="692" y="1687"/>
                  </a:lnTo>
                  <a:lnTo>
                    <a:pt x="738" y="1658"/>
                  </a:lnTo>
                  <a:lnTo>
                    <a:pt x="784" y="1624"/>
                  </a:lnTo>
                  <a:lnTo>
                    <a:pt x="833" y="1584"/>
                  </a:lnTo>
                  <a:lnTo>
                    <a:pt x="864" y="1537"/>
                  </a:lnTo>
                  <a:lnTo>
                    <a:pt x="889" y="1493"/>
                  </a:lnTo>
                  <a:lnTo>
                    <a:pt x="911" y="1449"/>
                  </a:lnTo>
                  <a:lnTo>
                    <a:pt x="929" y="1407"/>
                  </a:lnTo>
                  <a:lnTo>
                    <a:pt x="943" y="1365"/>
                  </a:lnTo>
                  <a:lnTo>
                    <a:pt x="955" y="1325"/>
                  </a:lnTo>
                  <a:lnTo>
                    <a:pt x="964" y="1286"/>
                  </a:lnTo>
                  <a:lnTo>
                    <a:pt x="970" y="1245"/>
                  </a:lnTo>
                  <a:lnTo>
                    <a:pt x="979" y="1167"/>
                  </a:lnTo>
                  <a:lnTo>
                    <a:pt x="982" y="1128"/>
                  </a:lnTo>
                  <a:lnTo>
                    <a:pt x="985" y="1087"/>
                  </a:lnTo>
                  <a:lnTo>
                    <a:pt x="987" y="1046"/>
                  </a:lnTo>
                  <a:lnTo>
                    <a:pt x="989" y="979"/>
                  </a:lnTo>
                  <a:lnTo>
                    <a:pt x="986" y="911"/>
                  </a:lnTo>
                  <a:lnTo>
                    <a:pt x="976" y="845"/>
                  </a:lnTo>
                  <a:lnTo>
                    <a:pt x="963" y="781"/>
                  </a:lnTo>
                  <a:lnTo>
                    <a:pt x="945" y="718"/>
                  </a:lnTo>
                  <a:lnTo>
                    <a:pt x="922" y="656"/>
                  </a:lnTo>
                  <a:lnTo>
                    <a:pt x="895" y="595"/>
                  </a:lnTo>
                  <a:lnTo>
                    <a:pt x="864" y="538"/>
                  </a:lnTo>
                  <a:lnTo>
                    <a:pt x="831" y="482"/>
                  </a:lnTo>
                  <a:lnTo>
                    <a:pt x="793" y="428"/>
                  </a:lnTo>
                  <a:lnTo>
                    <a:pt x="753" y="378"/>
                  </a:lnTo>
                  <a:lnTo>
                    <a:pt x="710" y="330"/>
                  </a:lnTo>
                  <a:lnTo>
                    <a:pt x="664" y="285"/>
                  </a:lnTo>
                  <a:lnTo>
                    <a:pt x="617" y="243"/>
                  </a:lnTo>
                  <a:lnTo>
                    <a:pt x="574" y="208"/>
                  </a:lnTo>
                  <a:lnTo>
                    <a:pt x="530" y="177"/>
                  </a:lnTo>
                  <a:lnTo>
                    <a:pt x="484" y="148"/>
                  </a:lnTo>
                  <a:lnTo>
                    <a:pt x="436" y="120"/>
                  </a:lnTo>
                  <a:lnTo>
                    <a:pt x="499" y="89"/>
                  </a:lnTo>
                  <a:lnTo>
                    <a:pt x="565" y="63"/>
                  </a:lnTo>
                  <a:lnTo>
                    <a:pt x="632" y="41"/>
                  </a:lnTo>
                  <a:lnTo>
                    <a:pt x="701" y="24"/>
                  </a:lnTo>
                  <a:lnTo>
                    <a:pt x="772" y="10"/>
                  </a:lnTo>
                  <a:lnTo>
                    <a:pt x="845" y="3"/>
                  </a:lnTo>
                  <a:lnTo>
                    <a:pt x="91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aseline="-25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86200" y="3276600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29910" y="2109952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62751" y="2913993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38902" y="4963510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Simple Circular Process Diagram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7" name="Group 24"/>
          <p:cNvGrpSpPr/>
          <p:nvPr/>
        </p:nvGrpSpPr>
        <p:grpSpPr>
          <a:xfrm>
            <a:off x="2133600" y="1524000"/>
            <a:ext cx="4765676" cy="4562475"/>
            <a:chOff x="2133600" y="1524000"/>
            <a:chExt cx="4765676" cy="4562475"/>
          </a:xfrm>
        </p:grpSpPr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2133600" y="1536700"/>
              <a:ext cx="3249613" cy="3259138"/>
            </a:xfrm>
            <a:custGeom>
              <a:avLst/>
              <a:gdLst/>
              <a:ahLst/>
              <a:cxnLst>
                <a:cxn ang="0">
                  <a:pos x="1398" y="811"/>
                </a:cxn>
                <a:cxn ang="0">
                  <a:pos x="1260" y="865"/>
                </a:cxn>
                <a:cxn ang="0">
                  <a:pos x="1147" y="957"/>
                </a:cxn>
                <a:cxn ang="0">
                  <a:pos x="1067" y="1079"/>
                </a:cxn>
                <a:cxn ang="0">
                  <a:pos x="1028" y="1224"/>
                </a:cxn>
                <a:cxn ang="0">
                  <a:pos x="1036" y="1378"/>
                </a:cxn>
                <a:cxn ang="0">
                  <a:pos x="1090" y="1516"/>
                </a:cxn>
                <a:cxn ang="0">
                  <a:pos x="1182" y="1629"/>
                </a:cxn>
                <a:cxn ang="0">
                  <a:pos x="1303" y="1709"/>
                </a:cxn>
                <a:cxn ang="0">
                  <a:pos x="1447" y="1749"/>
                </a:cxn>
                <a:cxn ang="0">
                  <a:pos x="1601" y="1740"/>
                </a:cxn>
                <a:cxn ang="0">
                  <a:pos x="1738" y="1687"/>
                </a:cxn>
                <a:cxn ang="0">
                  <a:pos x="1851" y="1594"/>
                </a:cxn>
                <a:cxn ang="0">
                  <a:pos x="1931" y="1472"/>
                </a:cxn>
                <a:cxn ang="0">
                  <a:pos x="1971" y="1328"/>
                </a:cxn>
                <a:cxn ang="0">
                  <a:pos x="1962" y="1173"/>
                </a:cxn>
                <a:cxn ang="0">
                  <a:pos x="1909" y="1036"/>
                </a:cxn>
                <a:cxn ang="0">
                  <a:pos x="1817" y="922"/>
                </a:cxn>
                <a:cxn ang="0">
                  <a:pos x="1695" y="842"/>
                </a:cxn>
                <a:cxn ang="0">
                  <a:pos x="1551" y="803"/>
                </a:cxn>
                <a:cxn ang="0">
                  <a:pos x="1097" y="3"/>
                </a:cxn>
                <a:cxn ang="0">
                  <a:pos x="1309" y="40"/>
                </a:cxn>
                <a:cxn ang="0">
                  <a:pos x="1502" y="119"/>
                </a:cxn>
                <a:cxn ang="0">
                  <a:pos x="1674" y="235"/>
                </a:cxn>
                <a:cxn ang="0">
                  <a:pos x="1818" y="380"/>
                </a:cxn>
                <a:cxn ang="0">
                  <a:pos x="1931" y="551"/>
                </a:cxn>
                <a:cxn ang="0">
                  <a:pos x="2008" y="743"/>
                </a:cxn>
                <a:cxn ang="0">
                  <a:pos x="2044" y="953"/>
                </a:cxn>
                <a:cxn ang="0">
                  <a:pos x="2037" y="1172"/>
                </a:cxn>
                <a:cxn ang="0">
                  <a:pos x="1986" y="1376"/>
                </a:cxn>
                <a:cxn ang="0">
                  <a:pos x="1897" y="1562"/>
                </a:cxn>
                <a:cxn ang="0">
                  <a:pos x="1772" y="1726"/>
                </a:cxn>
                <a:cxn ang="0">
                  <a:pos x="1619" y="1861"/>
                </a:cxn>
                <a:cxn ang="0">
                  <a:pos x="1440" y="1964"/>
                </a:cxn>
                <a:cxn ang="0">
                  <a:pos x="1239" y="2030"/>
                </a:cxn>
                <a:cxn ang="0">
                  <a:pos x="1024" y="2053"/>
                </a:cxn>
                <a:cxn ang="0">
                  <a:pos x="806" y="2029"/>
                </a:cxn>
                <a:cxn ang="0">
                  <a:pos x="604" y="1962"/>
                </a:cxn>
                <a:cxn ang="0">
                  <a:pos x="421" y="1855"/>
                </a:cxn>
                <a:cxn ang="0">
                  <a:pos x="260" y="1709"/>
                </a:cxn>
                <a:cxn ang="0">
                  <a:pos x="132" y="1531"/>
                </a:cxn>
                <a:cxn ang="0">
                  <a:pos x="45" y="1328"/>
                </a:cxn>
                <a:cxn ang="0">
                  <a:pos x="3" y="1104"/>
                </a:cxn>
                <a:cxn ang="0">
                  <a:pos x="11" y="875"/>
                </a:cxn>
                <a:cxn ang="0">
                  <a:pos x="67" y="660"/>
                </a:cxn>
                <a:cxn ang="0">
                  <a:pos x="165" y="468"/>
                </a:cxn>
                <a:cxn ang="0">
                  <a:pos x="300" y="301"/>
                </a:cxn>
                <a:cxn ang="0">
                  <a:pos x="466" y="165"/>
                </a:cxn>
                <a:cxn ang="0">
                  <a:pos x="658" y="67"/>
                </a:cxn>
                <a:cxn ang="0">
                  <a:pos x="872" y="11"/>
                </a:cxn>
              </a:cxnLst>
              <a:rect l="0" t="0" r="r" b="b"/>
              <a:pathLst>
                <a:path w="2047" h="2053">
                  <a:moveTo>
                    <a:pt x="1499" y="800"/>
                  </a:moveTo>
                  <a:lnTo>
                    <a:pt x="1447" y="803"/>
                  </a:lnTo>
                  <a:lnTo>
                    <a:pt x="1398" y="811"/>
                  </a:lnTo>
                  <a:lnTo>
                    <a:pt x="1350" y="825"/>
                  </a:lnTo>
                  <a:lnTo>
                    <a:pt x="1303" y="842"/>
                  </a:lnTo>
                  <a:lnTo>
                    <a:pt x="1260" y="865"/>
                  </a:lnTo>
                  <a:lnTo>
                    <a:pt x="1219" y="891"/>
                  </a:lnTo>
                  <a:lnTo>
                    <a:pt x="1182" y="922"/>
                  </a:lnTo>
                  <a:lnTo>
                    <a:pt x="1147" y="957"/>
                  </a:lnTo>
                  <a:lnTo>
                    <a:pt x="1116" y="994"/>
                  </a:lnTo>
                  <a:lnTo>
                    <a:pt x="1090" y="1036"/>
                  </a:lnTo>
                  <a:lnTo>
                    <a:pt x="1067" y="1079"/>
                  </a:lnTo>
                  <a:lnTo>
                    <a:pt x="1050" y="1125"/>
                  </a:lnTo>
                  <a:lnTo>
                    <a:pt x="1036" y="1173"/>
                  </a:lnTo>
                  <a:lnTo>
                    <a:pt x="1028" y="1224"/>
                  </a:lnTo>
                  <a:lnTo>
                    <a:pt x="1025" y="1276"/>
                  </a:lnTo>
                  <a:lnTo>
                    <a:pt x="1028" y="1328"/>
                  </a:lnTo>
                  <a:lnTo>
                    <a:pt x="1036" y="1378"/>
                  </a:lnTo>
                  <a:lnTo>
                    <a:pt x="1050" y="1425"/>
                  </a:lnTo>
                  <a:lnTo>
                    <a:pt x="1067" y="1472"/>
                  </a:lnTo>
                  <a:lnTo>
                    <a:pt x="1090" y="1516"/>
                  </a:lnTo>
                  <a:lnTo>
                    <a:pt x="1116" y="1556"/>
                  </a:lnTo>
                  <a:lnTo>
                    <a:pt x="1147" y="1594"/>
                  </a:lnTo>
                  <a:lnTo>
                    <a:pt x="1182" y="1629"/>
                  </a:lnTo>
                  <a:lnTo>
                    <a:pt x="1219" y="1659"/>
                  </a:lnTo>
                  <a:lnTo>
                    <a:pt x="1260" y="1687"/>
                  </a:lnTo>
                  <a:lnTo>
                    <a:pt x="1303" y="1709"/>
                  </a:lnTo>
                  <a:lnTo>
                    <a:pt x="1350" y="1727"/>
                  </a:lnTo>
                  <a:lnTo>
                    <a:pt x="1398" y="1740"/>
                  </a:lnTo>
                  <a:lnTo>
                    <a:pt x="1447" y="1749"/>
                  </a:lnTo>
                  <a:lnTo>
                    <a:pt x="1499" y="1751"/>
                  </a:lnTo>
                  <a:lnTo>
                    <a:pt x="1551" y="1749"/>
                  </a:lnTo>
                  <a:lnTo>
                    <a:pt x="1601" y="1740"/>
                  </a:lnTo>
                  <a:lnTo>
                    <a:pt x="1649" y="1727"/>
                  </a:lnTo>
                  <a:lnTo>
                    <a:pt x="1695" y="1709"/>
                  </a:lnTo>
                  <a:lnTo>
                    <a:pt x="1738" y="1687"/>
                  </a:lnTo>
                  <a:lnTo>
                    <a:pt x="1779" y="1659"/>
                  </a:lnTo>
                  <a:lnTo>
                    <a:pt x="1817" y="1629"/>
                  </a:lnTo>
                  <a:lnTo>
                    <a:pt x="1851" y="1594"/>
                  </a:lnTo>
                  <a:lnTo>
                    <a:pt x="1882" y="1556"/>
                  </a:lnTo>
                  <a:lnTo>
                    <a:pt x="1909" y="1516"/>
                  </a:lnTo>
                  <a:lnTo>
                    <a:pt x="1931" y="1472"/>
                  </a:lnTo>
                  <a:lnTo>
                    <a:pt x="1949" y="1425"/>
                  </a:lnTo>
                  <a:lnTo>
                    <a:pt x="1962" y="1378"/>
                  </a:lnTo>
                  <a:lnTo>
                    <a:pt x="1971" y="1328"/>
                  </a:lnTo>
                  <a:lnTo>
                    <a:pt x="1973" y="1276"/>
                  </a:lnTo>
                  <a:lnTo>
                    <a:pt x="1971" y="1224"/>
                  </a:lnTo>
                  <a:lnTo>
                    <a:pt x="1962" y="1173"/>
                  </a:lnTo>
                  <a:lnTo>
                    <a:pt x="1949" y="1125"/>
                  </a:lnTo>
                  <a:lnTo>
                    <a:pt x="1931" y="1079"/>
                  </a:lnTo>
                  <a:lnTo>
                    <a:pt x="1909" y="1036"/>
                  </a:lnTo>
                  <a:lnTo>
                    <a:pt x="1882" y="994"/>
                  </a:lnTo>
                  <a:lnTo>
                    <a:pt x="1851" y="957"/>
                  </a:lnTo>
                  <a:lnTo>
                    <a:pt x="1817" y="922"/>
                  </a:lnTo>
                  <a:lnTo>
                    <a:pt x="1779" y="891"/>
                  </a:lnTo>
                  <a:lnTo>
                    <a:pt x="1738" y="865"/>
                  </a:lnTo>
                  <a:lnTo>
                    <a:pt x="1695" y="842"/>
                  </a:lnTo>
                  <a:lnTo>
                    <a:pt x="1649" y="825"/>
                  </a:lnTo>
                  <a:lnTo>
                    <a:pt x="1601" y="811"/>
                  </a:lnTo>
                  <a:lnTo>
                    <a:pt x="1551" y="803"/>
                  </a:lnTo>
                  <a:lnTo>
                    <a:pt x="1499" y="800"/>
                  </a:lnTo>
                  <a:close/>
                  <a:moveTo>
                    <a:pt x="1024" y="0"/>
                  </a:moveTo>
                  <a:lnTo>
                    <a:pt x="1097" y="3"/>
                  </a:lnTo>
                  <a:lnTo>
                    <a:pt x="1169" y="10"/>
                  </a:lnTo>
                  <a:lnTo>
                    <a:pt x="1239" y="23"/>
                  </a:lnTo>
                  <a:lnTo>
                    <a:pt x="1309" y="40"/>
                  </a:lnTo>
                  <a:lnTo>
                    <a:pt x="1375" y="62"/>
                  </a:lnTo>
                  <a:lnTo>
                    <a:pt x="1440" y="89"/>
                  </a:lnTo>
                  <a:lnTo>
                    <a:pt x="1502" y="119"/>
                  </a:lnTo>
                  <a:lnTo>
                    <a:pt x="1562" y="154"/>
                  </a:lnTo>
                  <a:lnTo>
                    <a:pt x="1619" y="193"/>
                  </a:lnTo>
                  <a:lnTo>
                    <a:pt x="1674" y="235"/>
                  </a:lnTo>
                  <a:lnTo>
                    <a:pt x="1725" y="280"/>
                  </a:lnTo>
                  <a:lnTo>
                    <a:pt x="1773" y="328"/>
                  </a:lnTo>
                  <a:lnTo>
                    <a:pt x="1818" y="380"/>
                  </a:lnTo>
                  <a:lnTo>
                    <a:pt x="1859" y="434"/>
                  </a:lnTo>
                  <a:lnTo>
                    <a:pt x="1897" y="491"/>
                  </a:lnTo>
                  <a:lnTo>
                    <a:pt x="1931" y="551"/>
                  </a:lnTo>
                  <a:lnTo>
                    <a:pt x="1961" y="613"/>
                  </a:lnTo>
                  <a:lnTo>
                    <a:pt x="1986" y="678"/>
                  </a:lnTo>
                  <a:lnTo>
                    <a:pt x="2008" y="743"/>
                  </a:lnTo>
                  <a:lnTo>
                    <a:pt x="2024" y="812"/>
                  </a:lnTo>
                  <a:lnTo>
                    <a:pt x="2037" y="882"/>
                  </a:lnTo>
                  <a:lnTo>
                    <a:pt x="2044" y="953"/>
                  </a:lnTo>
                  <a:lnTo>
                    <a:pt x="2047" y="1026"/>
                  </a:lnTo>
                  <a:lnTo>
                    <a:pt x="2044" y="1099"/>
                  </a:lnTo>
                  <a:lnTo>
                    <a:pt x="2037" y="1172"/>
                  </a:lnTo>
                  <a:lnTo>
                    <a:pt x="2024" y="1241"/>
                  </a:lnTo>
                  <a:lnTo>
                    <a:pt x="2008" y="1309"/>
                  </a:lnTo>
                  <a:lnTo>
                    <a:pt x="1986" y="1376"/>
                  </a:lnTo>
                  <a:lnTo>
                    <a:pt x="1961" y="1441"/>
                  </a:lnTo>
                  <a:lnTo>
                    <a:pt x="1931" y="1503"/>
                  </a:lnTo>
                  <a:lnTo>
                    <a:pt x="1897" y="1562"/>
                  </a:lnTo>
                  <a:lnTo>
                    <a:pt x="1859" y="1620"/>
                  </a:lnTo>
                  <a:lnTo>
                    <a:pt x="1818" y="1674"/>
                  </a:lnTo>
                  <a:lnTo>
                    <a:pt x="1772" y="1726"/>
                  </a:lnTo>
                  <a:lnTo>
                    <a:pt x="1725" y="1774"/>
                  </a:lnTo>
                  <a:lnTo>
                    <a:pt x="1673" y="1819"/>
                  </a:lnTo>
                  <a:lnTo>
                    <a:pt x="1619" y="1861"/>
                  </a:lnTo>
                  <a:lnTo>
                    <a:pt x="1562" y="1898"/>
                  </a:lnTo>
                  <a:lnTo>
                    <a:pt x="1503" y="1933"/>
                  </a:lnTo>
                  <a:lnTo>
                    <a:pt x="1440" y="1964"/>
                  </a:lnTo>
                  <a:lnTo>
                    <a:pt x="1375" y="1991"/>
                  </a:lnTo>
                  <a:lnTo>
                    <a:pt x="1309" y="2012"/>
                  </a:lnTo>
                  <a:lnTo>
                    <a:pt x="1239" y="2030"/>
                  </a:lnTo>
                  <a:lnTo>
                    <a:pt x="1169" y="2043"/>
                  </a:lnTo>
                  <a:lnTo>
                    <a:pt x="1097" y="2050"/>
                  </a:lnTo>
                  <a:lnTo>
                    <a:pt x="1024" y="2053"/>
                  </a:lnTo>
                  <a:lnTo>
                    <a:pt x="950" y="2050"/>
                  </a:lnTo>
                  <a:lnTo>
                    <a:pt x="877" y="2042"/>
                  </a:lnTo>
                  <a:lnTo>
                    <a:pt x="806" y="2029"/>
                  </a:lnTo>
                  <a:lnTo>
                    <a:pt x="737" y="2012"/>
                  </a:lnTo>
                  <a:lnTo>
                    <a:pt x="669" y="1990"/>
                  </a:lnTo>
                  <a:lnTo>
                    <a:pt x="604" y="1962"/>
                  </a:lnTo>
                  <a:lnTo>
                    <a:pt x="541" y="1931"/>
                  </a:lnTo>
                  <a:lnTo>
                    <a:pt x="481" y="1897"/>
                  </a:lnTo>
                  <a:lnTo>
                    <a:pt x="421" y="1855"/>
                  </a:lnTo>
                  <a:lnTo>
                    <a:pt x="363" y="1811"/>
                  </a:lnTo>
                  <a:lnTo>
                    <a:pt x="310" y="1761"/>
                  </a:lnTo>
                  <a:lnTo>
                    <a:pt x="260" y="1709"/>
                  </a:lnTo>
                  <a:lnTo>
                    <a:pt x="213" y="1653"/>
                  </a:lnTo>
                  <a:lnTo>
                    <a:pt x="170" y="1593"/>
                  </a:lnTo>
                  <a:lnTo>
                    <a:pt x="132" y="1531"/>
                  </a:lnTo>
                  <a:lnTo>
                    <a:pt x="98" y="1466"/>
                  </a:lnTo>
                  <a:lnTo>
                    <a:pt x="69" y="1398"/>
                  </a:lnTo>
                  <a:lnTo>
                    <a:pt x="45" y="1328"/>
                  </a:lnTo>
                  <a:lnTo>
                    <a:pt x="26" y="1256"/>
                  </a:lnTo>
                  <a:lnTo>
                    <a:pt x="12" y="1181"/>
                  </a:lnTo>
                  <a:lnTo>
                    <a:pt x="3" y="1104"/>
                  </a:lnTo>
                  <a:lnTo>
                    <a:pt x="0" y="1026"/>
                  </a:lnTo>
                  <a:lnTo>
                    <a:pt x="3" y="950"/>
                  </a:lnTo>
                  <a:lnTo>
                    <a:pt x="11" y="875"/>
                  </a:lnTo>
                  <a:lnTo>
                    <a:pt x="25" y="802"/>
                  </a:lnTo>
                  <a:lnTo>
                    <a:pt x="44" y="730"/>
                  </a:lnTo>
                  <a:lnTo>
                    <a:pt x="67" y="660"/>
                  </a:lnTo>
                  <a:lnTo>
                    <a:pt x="95" y="594"/>
                  </a:lnTo>
                  <a:lnTo>
                    <a:pt x="128" y="529"/>
                  </a:lnTo>
                  <a:lnTo>
                    <a:pt x="165" y="468"/>
                  </a:lnTo>
                  <a:lnTo>
                    <a:pt x="206" y="408"/>
                  </a:lnTo>
                  <a:lnTo>
                    <a:pt x="251" y="353"/>
                  </a:lnTo>
                  <a:lnTo>
                    <a:pt x="300" y="301"/>
                  </a:lnTo>
                  <a:lnTo>
                    <a:pt x="352" y="252"/>
                  </a:lnTo>
                  <a:lnTo>
                    <a:pt x="407" y="207"/>
                  </a:lnTo>
                  <a:lnTo>
                    <a:pt x="466" y="165"/>
                  </a:lnTo>
                  <a:lnTo>
                    <a:pt x="527" y="128"/>
                  </a:lnTo>
                  <a:lnTo>
                    <a:pt x="592" y="95"/>
                  </a:lnTo>
                  <a:lnTo>
                    <a:pt x="658" y="67"/>
                  </a:lnTo>
                  <a:lnTo>
                    <a:pt x="728" y="44"/>
                  </a:lnTo>
                  <a:lnTo>
                    <a:pt x="800" y="25"/>
                  </a:lnTo>
                  <a:lnTo>
                    <a:pt x="872" y="11"/>
                  </a:lnTo>
                  <a:lnTo>
                    <a:pt x="947" y="3"/>
                  </a:lnTo>
                  <a:lnTo>
                    <a:pt x="102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shade val="30000"/>
                    <a:satMod val="115000"/>
                  </a:schemeClr>
                </a:gs>
                <a:gs pos="50000">
                  <a:schemeClr val="accent3">
                    <a:shade val="67500"/>
                    <a:satMod val="115000"/>
                  </a:schemeClr>
                </a:gs>
                <a:gs pos="100000">
                  <a:schemeClr val="accent3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 w="0">
              <a:solidFill>
                <a:schemeClr val="accent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3933825" y="4081463"/>
              <a:ext cx="55563" cy="650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41"/>
                </a:cxn>
                <a:cxn ang="0">
                  <a:pos x="17" y="21"/>
                </a:cxn>
                <a:cxn ang="0">
                  <a:pos x="0" y="0"/>
                </a:cxn>
              </a:cxnLst>
              <a:rect l="0" t="0" r="r" b="b"/>
              <a:pathLst>
                <a:path w="35" h="41">
                  <a:moveTo>
                    <a:pt x="0" y="0"/>
                  </a:moveTo>
                  <a:lnTo>
                    <a:pt x="35" y="41"/>
                  </a:lnTo>
                  <a:lnTo>
                    <a:pt x="17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2954338" y="2813050"/>
              <a:ext cx="3287713" cy="3273425"/>
            </a:xfrm>
            <a:custGeom>
              <a:avLst/>
              <a:gdLst/>
              <a:ahLst/>
              <a:cxnLst>
                <a:cxn ang="0">
                  <a:pos x="890" y="2"/>
                </a:cxn>
                <a:cxn ang="0">
                  <a:pos x="842" y="21"/>
                </a:cxn>
                <a:cxn ang="0">
                  <a:pos x="711" y="85"/>
                </a:cxn>
                <a:cxn ang="0">
                  <a:pos x="609" y="174"/>
                </a:cxn>
                <a:cxn ang="0">
                  <a:pos x="541" y="287"/>
                </a:cxn>
                <a:cxn ang="0">
                  <a:pos x="508" y="421"/>
                </a:cxn>
                <a:cxn ang="0">
                  <a:pos x="513" y="555"/>
                </a:cxn>
                <a:cxn ang="0">
                  <a:pos x="542" y="666"/>
                </a:cxn>
                <a:cxn ang="0">
                  <a:pos x="583" y="754"/>
                </a:cxn>
                <a:cxn ang="0">
                  <a:pos x="625" y="816"/>
                </a:cxn>
                <a:cxn ang="0">
                  <a:pos x="654" y="851"/>
                </a:cxn>
                <a:cxn ang="0">
                  <a:pos x="783" y="977"/>
                </a:cxn>
                <a:cxn ang="0">
                  <a:pos x="965" y="1112"/>
                </a:cxn>
                <a:cxn ang="0">
                  <a:pos x="1140" y="1197"/>
                </a:cxn>
                <a:cxn ang="0">
                  <a:pos x="1309" y="1241"/>
                </a:cxn>
                <a:cxn ang="0">
                  <a:pos x="1467" y="1252"/>
                </a:cxn>
                <a:cxn ang="0">
                  <a:pos x="1612" y="1237"/>
                </a:cxn>
                <a:cxn ang="0">
                  <a:pos x="1741" y="1204"/>
                </a:cxn>
                <a:cxn ang="0">
                  <a:pos x="1853" y="1159"/>
                </a:cxn>
                <a:cxn ang="0">
                  <a:pos x="1970" y="1096"/>
                </a:cxn>
                <a:cxn ang="0">
                  <a:pos x="2031" y="1056"/>
                </a:cxn>
                <a:cxn ang="0">
                  <a:pos x="2065" y="1030"/>
                </a:cxn>
                <a:cxn ang="0">
                  <a:pos x="2068" y="1102"/>
                </a:cxn>
                <a:cxn ang="0">
                  <a:pos x="2027" y="1324"/>
                </a:cxn>
                <a:cxn ang="0">
                  <a:pos x="1942" y="1527"/>
                </a:cxn>
                <a:cxn ang="0">
                  <a:pos x="1817" y="1705"/>
                </a:cxn>
                <a:cxn ang="0">
                  <a:pos x="1659" y="1853"/>
                </a:cxn>
                <a:cxn ang="0">
                  <a:pos x="1472" y="1965"/>
                </a:cxn>
                <a:cxn ang="0">
                  <a:pos x="1262" y="2037"/>
                </a:cxn>
                <a:cxn ang="0">
                  <a:pos x="1036" y="2062"/>
                </a:cxn>
                <a:cxn ang="0">
                  <a:pos x="809" y="2037"/>
                </a:cxn>
                <a:cxn ang="0">
                  <a:pos x="599" y="1965"/>
                </a:cxn>
                <a:cxn ang="0">
                  <a:pos x="413" y="1853"/>
                </a:cxn>
                <a:cxn ang="0">
                  <a:pos x="254" y="1705"/>
                </a:cxn>
                <a:cxn ang="0">
                  <a:pos x="130" y="1527"/>
                </a:cxn>
                <a:cxn ang="0">
                  <a:pos x="44" y="1324"/>
                </a:cxn>
                <a:cxn ang="0">
                  <a:pos x="3" y="1102"/>
                </a:cxn>
                <a:cxn ang="0">
                  <a:pos x="12" y="872"/>
                </a:cxn>
                <a:cxn ang="0">
                  <a:pos x="69" y="656"/>
                </a:cxn>
                <a:cxn ang="0">
                  <a:pos x="171" y="462"/>
                </a:cxn>
                <a:cxn ang="0">
                  <a:pos x="308" y="294"/>
                </a:cxn>
                <a:cxn ang="0">
                  <a:pos x="477" y="157"/>
                </a:cxn>
                <a:cxn ang="0">
                  <a:pos x="673" y="57"/>
                </a:cxn>
                <a:cxn ang="0">
                  <a:pos x="888" y="0"/>
                </a:cxn>
              </a:cxnLst>
              <a:rect l="0" t="0" r="r" b="b"/>
              <a:pathLst>
                <a:path w="2071" h="2062">
                  <a:moveTo>
                    <a:pt x="888" y="0"/>
                  </a:moveTo>
                  <a:lnTo>
                    <a:pt x="888" y="1"/>
                  </a:lnTo>
                  <a:lnTo>
                    <a:pt x="890" y="2"/>
                  </a:lnTo>
                  <a:lnTo>
                    <a:pt x="891" y="4"/>
                  </a:lnTo>
                  <a:lnTo>
                    <a:pt x="891" y="5"/>
                  </a:lnTo>
                  <a:lnTo>
                    <a:pt x="842" y="21"/>
                  </a:lnTo>
                  <a:lnTo>
                    <a:pt x="795" y="39"/>
                  </a:lnTo>
                  <a:lnTo>
                    <a:pt x="752" y="61"/>
                  </a:lnTo>
                  <a:lnTo>
                    <a:pt x="711" y="85"/>
                  </a:lnTo>
                  <a:lnTo>
                    <a:pt x="674" y="112"/>
                  </a:lnTo>
                  <a:lnTo>
                    <a:pt x="640" y="142"/>
                  </a:lnTo>
                  <a:lnTo>
                    <a:pt x="609" y="174"/>
                  </a:lnTo>
                  <a:lnTo>
                    <a:pt x="583" y="210"/>
                  </a:lnTo>
                  <a:lnTo>
                    <a:pt x="560" y="247"/>
                  </a:lnTo>
                  <a:lnTo>
                    <a:pt x="541" y="287"/>
                  </a:lnTo>
                  <a:lnTo>
                    <a:pt x="527" y="329"/>
                  </a:lnTo>
                  <a:lnTo>
                    <a:pt x="516" y="374"/>
                  </a:lnTo>
                  <a:lnTo>
                    <a:pt x="508" y="421"/>
                  </a:lnTo>
                  <a:lnTo>
                    <a:pt x="507" y="469"/>
                  </a:lnTo>
                  <a:lnTo>
                    <a:pt x="508" y="513"/>
                  </a:lnTo>
                  <a:lnTo>
                    <a:pt x="513" y="555"/>
                  </a:lnTo>
                  <a:lnTo>
                    <a:pt x="521" y="595"/>
                  </a:lnTo>
                  <a:lnTo>
                    <a:pt x="530" y="631"/>
                  </a:lnTo>
                  <a:lnTo>
                    <a:pt x="542" y="666"/>
                  </a:lnTo>
                  <a:lnTo>
                    <a:pt x="555" y="698"/>
                  </a:lnTo>
                  <a:lnTo>
                    <a:pt x="569" y="727"/>
                  </a:lnTo>
                  <a:lnTo>
                    <a:pt x="583" y="754"/>
                  </a:lnTo>
                  <a:lnTo>
                    <a:pt x="598" y="778"/>
                  </a:lnTo>
                  <a:lnTo>
                    <a:pt x="612" y="798"/>
                  </a:lnTo>
                  <a:lnTo>
                    <a:pt x="625" y="816"/>
                  </a:lnTo>
                  <a:lnTo>
                    <a:pt x="637" y="830"/>
                  </a:lnTo>
                  <a:lnTo>
                    <a:pt x="646" y="841"/>
                  </a:lnTo>
                  <a:lnTo>
                    <a:pt x="654" y="851"/>
                  </a:lnTo>
                  <a:lnTo>
                    <a:pt x="660" y="857"/>
                  </a:lnTo>
                  <a:lnTo>
                    <a:pt x="721" y="920"/>
                  </a:lnTo>
                  <a:lnTo>
                    <a:pt x="783" y="977"/>
                  </a:lnTo>
                  <a:lnTo>
                    <a:pt x="844" y="1028"/>
                  </a:lnTo>
                  <a:lnTo>
                    <a:pt x="905" y="1072"/>
                  </a:lnTo>
                  <a:lnTo>
                    <a:pt x="965" y="1112"/>
                  </a:lnTo>
                  <a:lnTo>
                    <a:pt x="1024" y="1145"/>
                  </a:lnTo>
                  <a:lnTo>
                    <a:pt x="1083" y="1174"/>
                  </a:lnTo>
                  <a:lnTo>
                    <a:pt x="1140" y="1197"/>
                  </a:lnTo>
                  <a:lnTo>
                    <a:pt x="1198" y="1216"/>
                  </a:lnTo>
                  <a:lnTo>
                    <a:pt x="1254" y="1230"/>
                  </a:lnTo>
                  <a:lnTo>
                    <a:pt x="1309" y="1241"/>
                  </a:lnTo>
                  <a:lnTo>
                    <a:pt x="1363" y="1249"/>
                  </a:lnTo>
                  <a:lnTo>
                    <a:pt x="1415" y="1252"/>
                  </a:lnTo>
                  <a:lnTo>
                    <a:pt x="1467" y="1252"/>
                  </a:lnTo>
                  <a:lnTo>
                    <a:pt x="1516" y="1250"/>
                  </a:lnTo>
                  <a:lnTo>
                    <a:pt x="1566" y="1245"/>
                  </a:lnTo>
                  <a:lnTo>
                    <a:pt x="1612" y="1237"/>
                  </a:lnTo>
                  <a:lnTo>
                    <a:pt x="1658" y="1228"/>
                  </a:lnTo>
                  <a:lnTo>
                    <a:pt x="1700" y="1217"/>
                  </a:lnTo>
                  <a:lnTo>
                    <a:pt x="1741" y="1204"/>
                  </a:lnTo>
                  <a:lnTo>
                    <a:pt x="1781" y="1189"/>
                  </a:lnTo>
                  <a:lnTo>
                    <a:pt x="1819" y="1175"/>
                  </a:lnTo>
                  <a:lnTo>
                    <a:pt x="1853" y="1159"/>
                  </a:lnTo>
                  <a:lnTo>
                    <a:pt x="1917" y="1127"/>
                  </a:lnTo>
                  <a:lnTo>
                    <a:pt x="1945" y="1112"/>
                  </a:lnTo>
                  <a:lnTo>
                    <a:pt x="1970" y="1096"/>
                  </a:lnTo>
                  <a:lnTo>
                    <a:pt x="1994" y="1082"/>
                  </a:lnTo>
                  <a:lnTo>
                    <a:pt x="2014" y="1068"/>
                  </a:lnTo>
                  <a:lnTo>
                    <a:pt x="2031" y="1056"/>
                  </a:lnTo>
                  <a:lnTo>
                    <a:pt x="2045" y="1045"/>
                  </a:lnTo>
                  <a:lnTo>
                    <a:pt x="2056" y="1036"/>
                  </a:lnTo>
                  <a:lnTo>
                    <a:pt x="2065" y="1030"/>
                  </a:lnTo>
                  <a:lnTo>
                    <a:pt x="2069" y="1026"/>
                  </a:lnTo>
                  <a:lnTo>
                    <a:pt x="2071" y="1024"/>
                  </a:lnTo>
                  <a:lnTo>
                    <a:pt x="2068" y="1102"/>
                  </a:lnTo>
                  <a:lnTo>
                    <a:pt x="2060" y="1177"/>
                  </a:lnTo>
                  <a:lnTo>
                    <a:pt x="2046" y="1251"/>
                  </a:lnTo>
                  <a:lnTo>
                    <a:pt x="2027" y="1324"/>
                  </a:lnTo>
                  <a:lnTo>
                    <a:pt x="2004" y="1394"/>
                  </a:lnTo>
                  <a:lnTo>
                    <a:pt x="1975" y="1461"/>
                  </a:lnTo>
                  <a:lnTo>
                    <a:pt x="1942" y="1527"/>
                  </a:lnTo>
                  <a:lnTo>
                    <a:pt x="1904" y="1589"/>
                  </a:lnTo>
                  <a:lnTo>
                    <a:pt x="1862" y="1649"/>
                  </a:lnTo>
                  <a:lnTo>
                    <a:pt x="1817" y="1705"/>
                  </a:lnTo>
                  <a:lnTo>
                    <a:pt x="1768" y="1758"/>
                  </a:lnTo>
                  <a:lnTo>
                    <a:pt x="1715" y="1807"/>
                  </a:lnTo>
                  <a:lnTo>
                    <a:pt x="1659" y="1853"/>
                  </a:lnTo>
                  <a:lnTo>
                    <a:pt x="1599" y="1895"/>
                  </a:lnTo>
                  <a:lnTo>
                    <a:pt x="1537" y="1933"/>
                  </a:lnTo>
                  <a:lnTo>
                    <a:pt x="1472" y="1965"/>
                  </a:lnTo>
                  <a:lnTo>
                    <a:pt x="1404" y="1995"/>
                  </a:lnTo>
                  <a:lnTo>
                    <a:pt x="1334" y="2018"/>
                  </a:lnTo>
                  <a:lnTo>
                    <a:pt x="1262" y="2037"/>
                  </a:lnTo>
                  <a:lnTo>
                    <a:pt x="1189" y="2051"/>
                  </a:lnTo>
                  <a:lnTo>
                    <a:pt x="1113" y="2059"/>
                  </a:lnTo>
                  <a:lnTo>
                    <a:pt x="1036" y="2062"/>
                  </a:lnTo>
                  <a:lnTo>
                    <a:pt x="958" y="2059"/>
                  </a:lnTo>
                  <a:lnTo>
                    <a:pt x="883" y="2051"/>
                  </a:lnTo>
                  <a:lnTo>
                    <a:pt x="809" y="2037"/>
                  </a:lnTo>
                  <a:lnTo>
                    <a:pt x="737" y="2018"/>
                  </a:lnTo>
                  <a:lnTo>
                    <a:pt x="667" y="1995"/>
                  </a:lnTo>
                  <a:lnTo>
                    <a:pt x="599" y="1965"/>
                  </a:lnTo>
                  <a:lnTo>
                    <a:pt x="534" y="1933"/>
                  </a:lnTo>
                  <a:lnTo>
                    <a:pt x="472" y="1895"/>
                  </a:lnTo>
                  <a:lnTo>
                    <a:pt x="413" y="1853"/>
                  </a:lnTo>
                  <a:lnTo>
                    <a:pt x="356" y="1807"/>
                  </a:lnTo>
                  <a:lnTo>
                    <a:pt x="304" y="1758"/>
                  </a:lnTo>
                  <a:lnTo>
                    <a:pt x="254" y="1705"/>
                  </a:lnTo>
                  <a:lnTo>
                    <a:pt x="209" y="1649"/>
                  </a:lnTo>
                  <a:lnTo>
                    <a:pt x="167" y="1589"/>
                  </a:lnTo>
                  <a:lnTo>
                    <a:pt x="130" y="1527"/>
                  </a:lnTo>
                  <a:lnTo>
                    <a:pt x="97" y="1461"/>
                  </a:lnTo>
                  <a:lnTo>
                    <a:pt x="68" y="1394"/>
                  </a:lnTo>
                  <a:lnTo>
                    <a:pt x="44" y="1324"/>
                  </a:lnTo>
                  <a:lnTo>
                    <a:pt x="25" y="1251"/>
                  </a:lnTo>
                  <a:lnTo>
                    <a:pt x="11" y="1177"/>
                  </a:lnTo>
                  <a:lnTo>
                    <a:pt x="3" y="1102"/>
                  </a:lnTo>
                  <a:lnTo>
                    <a:pt x="0" y="1024"/>
                  </a:lnTo>
                  <a:lnTo>
                    <a:pt x="3" y="947"/>
                  </a:lnTo>
                  <a:lnTo>
                    <a:pt x="12" y="872"/>
                  </a:lnTo>
                  <a:lnTo>
                    <a:pt x="26" y="798"/>
                  </a:lnTo>
                  <a:lnTo>
                    <a:pt x="45" y="725"/>
                  </a:lnTo>
                  <a:lnTo>
                    <a:pt x="69" y="656"/>
                  </a:lnTo>
                  <a:lnTo>
                    <a:pt x="99" y="589"/>
                  </a:lnTo>
                  <a:lnTo>
                    <a:pt x="132" y="524"/>
                  </a:lnTo>
                  <a:lnTo>
                    <a:pt x="171" y="462"/>
                  </a:lnTo>
                  <a:lnTo>
                    <a:pt x="212" y="402"/>
                  </a:lnTo>
                  <a:lnTo>
                    <a:pt x="258" y="347"/>
                  </a:lnTo>
                  <a:lnTo>
                    <a:pt x="308" y="294"/>
                  </a:lnTo>
                  <a:lnTo>
                    <a:pt x="362" y="244"/>
                  </a:lnTo>
                  <a:lnTo>
                    <a:pt x="418" y="199"/>
                  </a:lnTo>
                  <a:lnTo>
                    <a:pt x="477" y="157"/>
                  </a:lnTo>
                  <a:lnTo>
                    <a:pt x="540" y="119"/>
                  </a:lnTo>
                  <a:lnTo>
                    <a:pt x="606" y="86"/>
                  </a:lnTo>
                  <a:lnTo>
                    <a:pt x="673" y="57"/>
                  </a:lnTo>
                  <a:lnTo>
                    <a:pt x="743" y="33"/>
                  </a:lnTo>
                  <a:lnTo>
                    <a:pt x="814" y="14"/>
                  </a:lnTo>
                  <a:lnTo>
                    <a:pt x="88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3811588" y="1524000"/>
              <a:ext cx="3087688" cy="3282950"/>
            </a:xfrm>
            <a:custGeom>
              <a:avLst/>
              <a:gdLst/>
              <a:ahLst/>
              <a:cxnLst>
                <a:cxn ang="0">
                  <a:pos x="1070" y="11"/>
                </a:cxn>
                <a:cxn ang="0">
                  <a:pos x="1284" y="68"/>
                </a:cxn>
                <a:cxn ang="0">
                  <a:pos x="1477" y="165"/>
                </a:cxn>
                <a:cxn ang="0">
                  <a:pos x="1645" y="301"/>
                </a:cxn>
                <a:cxn ang="0">
                  <a:pos x="1780" y="468"/>
                </a:cxn>
                <a:cxn ang="0">
                  <a:pos x="1878" y="662"/>
                </a:cxn>
                <a:cxn ang="0">
                  <a:pos x="1934" y="876"/>
                </a:cxn>
                <a:cxn ang="0">
                  <a:pos x="1943" y="1107"/>
                </a:cxn>
                <a:cxn ang="0">
                  <a:pos x="1901" y="1329"/>
                </a:cxn>
                <a:cxn ang="0">
                  <a:pos x="1814" y="1533"/>
                </a:cxn>
                <a:cxn ang="0">
                  <a:pos x="1687" y="1710"/>
                </a:cxn>
                <a:cxn ang="0">
                  <a:pos x="1526" y="1857"/>
                </a:cxn>
                <a:cxn ang="0">
                  <a:pos x="1357" y="1960"/>
                </a:cxn>
                <a:cxn ang="0">
                  <a:pos x="1180" y="2031"/>
                </a:cxn>
                <a:cxn ang="0">
                  <a:pos x="988" y="2065"/>
                </a:cxn>
                <a:cxn ang="0">
                  <a:pos x="793" y="2061"/>
                </a:cxn>
                <a:cxn ang="0">
                  <a:pos x="599" y="2022"/>
                </a:cxn>
                <a:cxn ang="0">
                  <a:pos x="424" y="1954"/>
                </a:cxn>
                <a:cxn ang="0">
                  <a:pos x="405" y="1945"/>
                </a:cxn>
                <a:cxn ang="0">
                  <a:pos x="355" y="1917"/>
                </a:cxn>
                <a:cxn ang="0">
                  <a:pos x="285" y="1873"/>
                </a:cxn>
                <a:cxn ang="0">
                  <a:pos x="206" y="1810"/>
                </a:cxn>
                <a:cxn ang="0">
                  <a:pos x="126" y="1732"/>
                </a:cxn>
                <a:cxn ang="0">
                  <a:pos x="58" y="1639"/>
                </a:cxn>
                <a:cxn ang="0">
                  <a:pos x="9" y="1529"/>
                </a:cxn>
                <a:cxn ang="0">
                  <a:pos x="4" y="1496"/>
                </a:cxn>
                <a:cxn ang="0">
                  <a:pos x="23" y="1525"/>
                </a:cxn>
                <a:cxn ang="0">
                  <a:pos x="58" y="1569"/>
                </a:cxn>
                <a:cxn ang="0">
                  <a:pos x="107" y="1621"/>
                </a:cxn>
                <a:cxn ang="0">
                  <a:pos x="171" y="1675"/>
                </a:cxn>
                <a:cxn ang="0">
                  <a:pos x="249" y="1722"/>
                </a:cxn>
                <a:cxn ang="0">
                  <a:pos x="341" y="1755"/>
                </a:cxn>
                <a:cxn ang="0">
                  <a:pos x="445" y="1765"/>
                </a:cxn>
                <a:cxn ang="0">
                  <a:pos x="563" y="1745"/>
                </a:cxn>
                <a:cxn ang="0">
                  <a:pos x="692" y="1687"/>
                </a:cxn>
                <a:cxn ang="0">
                  <a:pos x="833" y="1584"/>
                </a:cxn>
                <a:cxn ang="0">
                  <a:pos x="911" y="1449"/>
                </a:cxn>
                <a:cxn ang="0">
                  <a:pos x="955" y="1325"/>
                </a:cxn>
                <a:cxn ang="0">
                  <a:pos x="979" y="1167"/>
                </a:cxn>
                <a:cxn ang="0">
                  <a:pos x="987" y="1046"/>
                </a:cxn>
                <a:cxn ang="0">
                  <a:pos x="976" y="845"/>
                </a:cxn>
                <a:cxn ang="0">
                  <a:pos x="922" y="656"/>
                </a:cxn>
                <a:cxn ang="0">
                  <a:pos x="831" y="482"/>
                </a:cxn>
                <a:cxn ang="0">
                  <a:pos x="710" y="330"/>
                </a:cxn>
                <a:cxn ang="0">
                  <a:pos x="574" y="208"/>
                </a:cxn>
                <a:cxn ang="0">
                  <a:pos x="436" y="120"/>
                </a:cxn>
                <a:cxn ang="0">
                  <a:pos x="632" y="41"/>
                </a:cxn>
                <a:cxn ang="0">
                  <a:pos x="845" y="3"/>
                </a:cxn>
              </a:cxnLst>
              <a:rect l="0" t="0" r="r" b="b"/>
              <a:pathLst>
                <a:path w="1945" h="2068">
                  <a:moveTo>
                    <a:pt x="919" y="0"/>
                  </a:moveTo>
                  <a:lnTo>
                    <a:pt x="996" y="3"/>
                  </a:lnTo>
                  <a:lnTo>
                    <a:pt x="1070" y="11"/>
                  </a:lnTo>
                  <a:lnTo>
                    <a:pt x="1144" y="25"/>
                  </a:lnTo>
                  <a:lnTo>
                    <a:pt x="1215" y="44"/>
                  </a:lnTo>
                  <a:lnTo>
                    <a:pt x="1284" y="68"/>
                  </a:lnTo>
                  <a:lnTo>
                    <a:pt x="1352" y="96"/>
                  </a:lnTo>
                  <a:lnTo>
                    <a:pt x="1416" y="129"/>
                  </a:lnTo>
                  <a:lnTo>
                    <a:pt x="1477" y="165"/>
                  </a:lnTo>
                  <a:lnTo>
                    <a:pt x="1536" y="207"/>
                  </a:lnTo>
                  <a:lnTo>
                    <a:pt x="1592" y="252"/>
                  </a:lnTo>
                  <a:lnTo>
                    <a:pt x="1645" y="301"/>
                  </a:lnTo>
                  <a:lnTo>
                    <a:pt x="1693" y="353"/>
                  </a:lnTo>
                  <a:lnTo>
                    <a:pt x="1739" y="410"/>
                  </a:lnTo>
                  <a:lnTo>
                    <a:pt x="1780" y="468"/>
                  </a:lnTo>
                  <a:lnTo>
                    <a:pt x="1817" y="530"/>
                  </a:lnTo>
                  <a:lnTo>
                    <a:pt x="1850" y="595"/>
                  </a:lnTo>
                  <a:lnTo>
                    <a:pt x="1878" y="662"/>
                  </a:lnTo>
                  <a:lnTo>
                    <a:pt x="1902" y="731"/>
                  </a:lnTo>
                  <a:lnTo>
                    <a:pt x="1921" y="803"/>
                  </a:lnTo>
                  <a:lnTo>
                    <a:pt x="1934" y="876"/>
                  </a:lnTo>
                  <a:lnTo>
                    <a:pt x="1943" y="952"/>
                  </a:lnTo>
                  <a:lnTo>
                    <a:pt x="1945" y="1029"/>
                  </a:lnTo>
                  <a:lnTo>
                    <a:pt x="1943" y="1107"/>
                  </a:lnTo>
                  <a:lnTo>
                    <a:pt x="1934" y="1183"/>
                  </a:lnTo>
                  <a:lnTo>
                    <a:pt x="1920" y="1257"/>
                  </a:lnTo>
                  <a:lnTo>
                    <a:pt x="1901" y="1329"/>
                  </a:lnTo>
                  <a:lnTo>
                    <a:pt x="1876" y="1400"/>
                  </a:lnTo>
                  <a:lnTo>
                    <a:pt x="1847" y="1467"/>
                  </a:lnTo>
                  <a:lnTo>
                    <a:pt x="1814" y="1533"/>
                  </a:lnTo>
                  <a:lnTo>
                    <a:pt x="1776" y="1595"/>
                  </a:lnTo>
                  <a:lnTo>
                    <a:pt x="1733" y="1654"/>
                  </a:lnTo>
                  <a:lnTo>
                    <a:pt x="1687" y="1710"/>
                  </a:lnTo>
                  <a:lnTo>
                    <a:pt x="1638" y="1763"/>
                  </a:lnTo>
                  <a:lnTo>
                    <a:pt x="1584" y="1812"/>
                  </a:lnTo>
                  <a:lnTo>
                    <a:pt x="1526" y="1857"/>
                  </a:lnTo>
                  <a:lnTo>
                    <a:pt x="1466" y="1898"/>
                  </a:lnTo>
                  <a:lnTo>
                    <a:pt x="1413" y="1930"/>
                  </a:lnTo>
                  <a:lnTo>
                    <a:pt x="1357" y="1960"/>
                  </a:lnTo>
                  <a:lnTo>
                    <a:pt x="1300" y="1987"/>
                  </a:lnTo>
                  <a:lnTo>
                    <a:pt x="1241" y="2010"/>
                  </a:lnTo>
                  <a:lnTo>
                    <a:pt x="1180" y="2031"/>
                  </a:lnTo>
                  <a:lnTo>
                    <a:pt x="1118" y="2046"/>
                  </a:lnTo>
                  <a:lnTo>
                    <a:pt x="1054" y="2058"/>
                  </a:lnTo>
                  <a:lnTo>
                    <a:pt x="988" y="2065"/>
                  </a:lnTo>
                  <a:lnTo>
                    <a:pt x="922" y="2068"/>
                  </a:lnTo>
                  <a:lnTo>
                    <a:pt x="857" y="2066"/>
                  </a:lnTo>
                  <a:lnTo>
                    <a:pt x="793" y="2061"/>
                  </a:lnTo>
                  <a:lnTo>
                    <a:pt x="727" y="2052"/>
                  </a:lnTo>
                  <a:lnTo>
                    <a:pt x="662" y="2039"/>
                  </a:lnTo>
                  <a:lnTo>
                    <a:pt x="599" y="2022"/>
                  </a:lnTo>
                  <a:lnTo>
                    <a:pt x="538" y="2003"/>
                  </a:lnTo>
                  <a:lnTo>
                    <a:pt x="479" y="1980"/>
                  </a:lnTo>
                  <a:lnTo>
                    <a:pt x="424" y="1954"/>
                  </a:lnTo>
                  <a:lnTo>
                    <a:pt x="422" y="1953"/>
                  </a:lnTo>
                  <a:lnTo>
                    <a:pt x="416" y="1949"/>
                  </a:lnTo>
                  <a:lnTo>
                    <a:pt x="405" y="1945"/>
                  </a:lnTo>
                  <a:lnTo>
                    <a:pt x="391" y="1937"/>
                  </a:lnTo>
                  <a:lnTo>
                    <a:pt x="375" y="1928"/>
                  </a:lnTo>
                  <a:lnTo>
                    <a:pt x="355" y="1917"/>
                  </a:lnTo>
                  <a:lnTo>
                    <a:pt x="334" y="1905"/>
                  </a:lnTo>
                  <a:lnTo>
                    <a:pt x="311" y="1889"/>
                  </a:lnTo>
                  <a:lnTo>
                    <a:pt x="285" y="1873"/>
                  </a:lnTo>
                  <a:lnTo>
                    <a:pt x="260" y="1853"/>
                  </a:lnTo>
                  <a:lnTo>
                    <a:pt x="232" y="1833"/>
                  </a:lnTo>
                  <a:lnTo>
                    <a:pt x="206" y="1810"/>
                  </a:lnTo>
                  <a:lnTo>
                    <a:pt x="179" y="1786"/>
                  </a:lnTo>
                  <a:lnTo>
                    <a:pt x="152" y="1760"/>
                  </a:lnTo>
                  <a:lnTo>
                    <a:pt x="126" y="1732"/>
                  </a:lnTo>
                  <a:lnTo>
                    <a:pt x="101" y="1703"/>
                  </a:lnTo>
                  <a:lnTo>
                    <a:pt x="79" y="1672"/>
                  </a:lnTo>
                  <a:lnTo>
                    <a:pt x="58" y="1639"/>
                  </a:lnTo>
                  <a:lnTo>
                    <a:pt x="39" y="1604"/>
                  </a:lnTo>
                  <a:lnTo>
                    <a:pt x="23" y="1568"/>
                  </a:lnTo>
                  <a:lnTo>
                    <a:pt x="9" y="1529"/>
                  </a:lnTo>
                  <a:lnTo>
                    <a:pt x="0" y="1490"/>
                  </a:lnTo>
                  <a:lnTo>
                    <a:pt x="1" y="1492"/>
                  </a:lnTo>
                  <a:lnTo>
                    <a:pt x="4" y="1496"/>
                  </a:lnTo>
                  <a:lnTo>
                    <a:pt x="8" y="1503"/>
                  </a:lnTo>
                  <a:lnTo>
                    <a:pt x="15" y="1513"/>
                  </a:lnTo>
                  <a:lnTo>
                    <a:pt x="23" y="1525"/>
                  </a:lnTo>
                  <a:lnTo>
                    <a:pt x="32" y="1537"/>
                  </a:lnTo>
                  <a:lnTo>
                    <a:pt x="44" y="1553"/>
                  </a:lnTo>
                  <a:lnTo>
                    <a:pt x="58" y="1569"/>
                  </a:lnTo>
                  <a:lnTo>
                    <a:pt x="72" y="1586"/>
                  </a:lnTo>
                  <a:lnTo>
                    <a:pt x="89" y="1603"/>
                  </a:lnTo>
                  <a:lnTo>
                    <a:pt x="107" y="1621"/>
                  </a:lnTo>
                  <a:lnTo>
                    <a:pt x="127" y="1640"/>
                  </a:lnTo>
                  <a:lnTo>
                    <a:pt x="148" y="1658"/>
                  </a:lnTo>
                  <a:lnTo>
                    <a:pt x="171" y="1675"/>
                  </a:lnTo>
                  <a:lnTo>
                    <a:pt x="195" y="1692"/>
                  </a:lnTo>
                  <a:lnTo>
                    <a:pt x="222" y="1708"/>
                  </a:lnTo>
                  <a:lnTo>
                    <a:pt x="249" y="1722"/>
                  </a:lnTo>
                  <a:lnTo>
                    <a:pt x="278" y="1735"/>
                  </a:lnTo>
                  <a:lnTo>
                    <a:pt x="309" y="1746"/>
                  </a:lnTo>
                  <a:lnTo>
                    <a:pt x="341" y="1755"/>
                  </a:lnTo>
                  <a:lnTo>
                    <a:pt x="375" y="1760"/>
                  </a:lnTo>
                  <a:lnTo>
                    <a:pt x="409" y="1764"/>
                  </a:lnTo>
                  <a:lnTo>
                    <a:pt x="445" y="1765"/>
                  </a:lnTo>
                  <a:lnTo>
                    <a:pt x="483" y="1761"/>
                  </a:lnTo>
                  <a:lnTo>
                    <a:pt x="522" y="1755"/>
                  </a:lnTo>
                  <a:lnTo>
                    <a:pt x="563" y="1745"/>
                  </a:lnTo>
                  <a:lnTo>
                    <a:pt x="604" y="1730"/>
                  </a:lnTo>
                  <a:lnTo>
                    <a:pt x="648" y="1711"/>
                  </a:lnTo>
                  <a:lnTo>
                    <a:pt x="692" y="1687"/>
                  </a:lnTo>
                  <a:lnTo>
                    <a:pt x="738" y="1658"/>
                  </a:lnTo>
                  <a:lnTo>
                    <a:pt x="784" y="1624"/>
                  </a:lnTo>
                  <a:lnTo>
                    <a:pt x="833" y="1584"/>
                  </a:lnTo>
                  <a:lnTo>
                    <a:pt x="864" y="1537"/>
                  </a:lnTo>
                  <a:lnTo>
                    <a:pt x="889" y="1493"/>
                  </a:lnTo>
                  <a:lnTo>
                    <a:pt x="911" y="1449"/>
                  </a:lnTo>
                  <a:lnTo>
                    <a:pt x="929" y="1407"/>
                  </a:lnTo>
                  <a:lnTo>
                    <a:pt x="943" y="1365"/>
                  </a:lnTo>
                  <a:lnTo>
                    <a:pt x="955" y="1325"/>
                  </a:lnTo>
                  <a:lnTo>
                    <a:pt x="964" y="1286"/>
                  </a:lnTo>
                  <a:lnTo>
                    <a:pt x="970" y="1245"/>
                  </a:lnTo>
                  <a:lnTo>
                    <a:pt x="979" y="1167"/>
                  </a:lnTo>
                  <a:lnTo>
                    <a:pt x="982" y="1128"/>
                  </a:lnTo>
                  <a:lnTo>
                    <a:pt x="985" y="1087"/>
                  </a:lnTo>
                  <a:lnTo>
                    <a:pt x="987" y="1046"/>
                  </a:lnTo>
                  <a:lnTo>
                    <a:pt x="989" y="979"/>
                  </a:lnTo>
                  <a:lnTo>
                    <a:pt x="986" y="911"/>
                  </a:lnTo>
                  <a:lnTo>
                    <a:pt x="976" y="845"/>
                  </a:lnTo>
                  <a:lnTo>
                    <a:pt x="963" y="781"/>
                  </a:lnTo>
                  <a:lnTo>
                    <a:pt x="945" y="718"/>
                  </a:lnTo>
                  <a:lnTo>
                    <a:pt x="922" y="656"/>
                  </a:lnTo>
                  <a:lnTo>
                    <a:pt x="895" y="595"/>
                  </a:lnTo>
                  <a:lnTo>
                    <a:pt x="864" y="538"/>
                  </a:lnTo>
                  <a:lnTo>
                    <a:pt x="831" y="482"/>
                  </a:lnTo>
                  <a:lnTo>
                    <a:pt x="793" y="428"/>
                  </a:lnTo>
                  <a:lnTo>
                    <a:pt x="753" y="378"/>
                  </a:lnTo>
                  <a:lnTo>
                    <a:pt x="710" y="330"/>
                  </a:lnTo>
                  <a:lnTo>
                    <a:pt x="664" y="285"/>
                  </a:lnTo>
                  <a:lnTo>
                    <a:pt x="617" y="243"/>
                  </a:lnTo>
                  <a:lnTo>
                    <a:pt x="574" y="208"/>
                  </a:lnTo>
                  <a:lnTo>
                    <a:pt x="530" y="177"/>
                  </a:lnTo>
                  <a:lnTo>
                    <a:pt x="484" y="148"/>
                  </a:lnTo>
                  <a:lnTo>
                    <a:pt x="436" y="120"/>
                  </a:lnTo>
                  <a:lnTo>
                    <a:pt x="499" y="89"/>
                  </a:lnTo>
                  <a:lnTo>
                    <a:pt x="565" y="63"/>
                  </a:lnTo>
                  <a:lnTo>
                    <a:pt x="632" y="41"/>
                  </a:lnTo>
                  <a:lnTo>
                    <a:pt x="701" y="24"/>
                  </a:lnTo>
                  <a:lnTo>
                    <a:pt x="772" y="10"/>
                  </a:lnTo>
                  <a:lnTo>
                    <a:pt x="845" y="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aseline="-25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86200" y="3276600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29910" y="2109952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62751" y="2913993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38902" y="4963510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Simple Circular Process Diagram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7" name="Group 24"/>
          <p:cNvGrpSpPr/>
          <p:nvPr/>
        </p:nvGrpSpPr>
        <p:grpSpPr>
          <a:xfrm>
            <a:off x="2133600" y="1524000"/>
            <a:ext cx="4765676" cy="4562475"/>
            <a:chOff x="2133600" y="1524000"/>
            <a:chExt cx="4765676" cy="4562475"/>
          </a:xfrm>
        </p:grpSpPr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2133600" y="1536700"/>
              <a:ext cx="3249613" cy="3259138"/>
            </a:xfrm>
            <a:custGeom>
              <a:avLst/>
              <a:gdLst/>
              <a:ahLst/>
              <a:cxnLst>
                <a:cxn ang="0">
                  <a:pos x="1398" y="811"/>
                </a:cxn>
                <a:cxn ang="0">
                  <a:pos x="1260" y="865"/>
                </a:cxn>
                <a:cxn ang="0">
                  <a:pos x="1147" y="957"/>
                </a:cxn>
                <a:cxn ang="0">
                  <a:pos x="1067" y="1079"/>
                </a:cxn>
                <a:cxn ang="0">
                  <a:pos x="1028" y="1224"/>
                </a:cxn>
                <a:cxn ang="0">
                  <a:pos x="1036" y="1378"/>
                </a:cxn>
                <a:cxn ang="0">
                  <a:pos x="1090" y="1516"/>
                </a:cxn>
                <a:cxn ang="0">
                  <a:pos x="1182" y="1629"/>
                </a:cxn>
                <a:cxn ang="0">
                  <a:pos x="1303" y="1709"/>
                </a:cxn>
                <a:cxn ang="0">
                  <a:pos x="1447" y="1749"/>
                </a:cxn>
                <a:cxn ang="0">
                  <a:pos x="1601" y="1740"/>
                </a:cxn>
                <a:cxn ang="0">
                  <a:pos x="1738" y="1687"/>
                </a:cxn>
                <a:cxn ang="0">
                  <a:pos x="1851" y="1594"/>
                </a:cxn>
                <a:cxn ang="0">
                  <a:pos x="1931" y="1472"/>
                </a:cxn>
                <a:cxn ang="0">
                  <a:pos x="1971" y="1328"/>
                </a:cxn>
                <a:cxn ang="0">
                  <a:pos x="1962" y="1173"/>
                </a:cxn>
                <a:cxn ang="0">
                  <a:pos x="1909" y="1036"/>
                </a:cxn>
                <a:cxn ang="0">
                  <a:pos x="1817" y="922"/>
                </a:cxn>
                <a:cxn ang="0">
                  <a:pos x="1695" y="842"/>
                </a:cxn>
                <a:cxn ang="0">
                  <a:pos x="1551" y="803"/>
                </a:cxn>
                <a:cxn ang="0">
                  <a:pos x="1097" y="3"/>
                </a:cxn>
                <a:cxn ang="0">
                  <a:pos x="1309" y="40"/>
                </a:cxn>
                <a:cxn ang="0">
                  <a:pos x="1502" y="119"/>
                </a:cxn>
                <a:cxn ang="0">
                  <a:pos x="1674" y="235"/>
                </a:cxn>
                <a:cxn ang="0">
                  <a:pos x="1818" y="380"/>
                </a:cxn>
                <a:cxn ang="0">
                  <a:pos x="1931" y="551"/>
                </a:cxn>
                <a:cxn ang="0">
                  <a:pos x="2008" y="743"/>
                </a:cxn>
                <a:cxn ang="0">
                  <a:pos x="2044" y="953"/>
                </a:cxn>
                <a:cxn ang="0">
                  <a:pos x="2037" y="1172"/>
                </a:cxn>
                <a:cxn ang="0">
                  <a:pos x="1986" y="1376"/>
                </a:cxn>
                <a:cxn ang="0">
                  <a:pos x="1897" y="1562"/>
                </a:cxn>
                <a:cxn ang="0">
                  <a:pos x="1772" y="1726"/>
                </a:cxn>
                <a:cxn ang="0">
                  <a:pos x="1619" y="1861"/>
                </a:cxn>
                <a:cxn ang="0">
                  <a:pos x="1440" y="1964"/>
                </a:cxn>
                <a:cxn ang="0">
                  <a:pos x="1239" y="2030"/>
                </a:cxn>
                <a:cxn ang="0">
                  <a:pos x="1024" y="2053"/>
                </a:cxn>
                <a:cxn ang="0">
                  <a:pos x="806" y="2029"/>
                </a:cxn>
                <a:cxn ang="0">
                  <a:pos x="604" y="1962"/>
                </a:cxn>
                <a:cxn ang="0">
                  <a:pos x="421" y="1855"/>
                </a:cxn>
                <a:cxn ang="0">
                  <a:pos x="260" y="1709"/>
                </a:cxn>
                <a:cxn ang="0">
                  <a:pos x="132" y="1531"/>
                </a:cxn>
                <a:cxn ang="0">
                  <a:pos x="45" y="1328"/>
                </a:cxn>
                <a:cxn ang="0">
                  <a:pos x="3" y="1104"/>
                </a:cxn>
                <a:cxn ang="0">
                  <a:pos x="11" y="875"/>
                </a:cxn>
                <a:cxn ang="0">
                  <a:pos x="67" y="660"/>
                </a:cxn>
                <a:cxn ang="0">
                  <a:pos x="165" y="468"/>
                </a:cxn>
                <a:cxn ang="0">
                  <a:pos x="300" y="301"/>
                </a:cxn>
                <a:cxn ang="0">
                  <a:pos x="466" y="165"/>
                </a:cxn>
                <a:cxn ang="0">
                  <a:pos x="658" y="67"/>
                </a:cxn>
                <a:cxn ang="0">
                  <a:pos x="872" y="11"/>
                </a:cxn>
              </a:cxnLst>
              <a:rect l="0" t="0" r="r" b="b"/>
              <a:pathLst>
                <a:path w="2047" h="2053">
                  <a:moveTo>
                    <a:pt x="1499" y="800"/>
                  </a:moveTo>
                  <a:lnTo>
                    <a:pt x="1447" y="803"/>
                  </a:lnTo>
                  <a:lnTo>
                    <a:pt x="1398" y="811"/>
                  </a:lnTo>
                  <a:lnTo>
                    <a:pt x="1350" y="825"/>
                  </a:lnTo>
                  <a:lnTo>
                    <a:pt x="1303" y="842"/>
                  </a:lnTo>
                  <a:lnTo>
                    <a:pt x="1260" y="865"/>
                  </a:lnTo>
                  <a:lnTo>
                    <a:pt x="1219" y="891"/>
                  </a:lnTo>
                  <a:lnTo>
                    <a:pt x="1182" y="922"/>
                  </a:lnTo>
                  <a:lnTo>
                    <a:pt x="1147" y="957"/>
                  </a:lnTo>
                  <a:lnTo>
                    <a:pt x="1116" y="994"/>
                  </a:lnTo>
                  <a:lnTo>
                    <a:pt x="1090" y="1036"/>
                  </a:lnTo>
                  <a:lnTo>
                    <a:pt x="1067" y="1079"/>
                  </a:lnTo>
                  <a:lnTo>
                    <a:pt x="1050" y="1125"/>
                  </a:lnTo>
                  <a:lnTo>
                    <a:pt x="1036" y="1173"/>
                  </a:lnTo>
                  <a:lnTo>
                    <a:pt x="1028" y="1224"/>
                  </a:lnTo>
                  <a:lnTo>
                    <a:pt x="1025" y="1276"/>
                  </a:lnTo>
                  <a:lnTo>
                    <a:pt x="1028" y="1328"/>
                  </a:lnTo>
                  <a:lnTo>
                    <a:pt x="1036" y="1378"/>
                  </a:lnTo>
                  <a:lnTo>
                    <a:pt x="1050" y="1425"/>
                  </a:lnTo>
                  <a:lnTo>
                    <a:pt x="1067" y="1472"/>
                  </a:lnTo>
                  <a:lnTo>
                    <a:pt x="1090" y="1516"/>
                  </a:lnTo>
                  <a:lnTo>
                    <a:pt x="1116" y="1556"/>
                  </a:lnTo>
                  <a:lnTo>
                    <a:pt x="1147" y="1594"/>
                  </a:lnTo>
                  <a:lnTo>
                    <a:pt x="1182" y="1629"/>
                  </a:lnTo>
                  <a:lnTo>
                    <a:pt x="1219" y="1659"/>
                  </a:lnTo>
                  <a:lnTo>
                    <a:pt x="1260" y="1687"/>
                  </a:lnTo>
                  <a:lnTo>
                    <a:pt x="1303" y="1709"/>
                  </a:lnTo>
                  <a:lnTo>
                    <a:pt x="1350" y="1727"/>
                  </a:lnTo>
                  <a:lnTo>
                    <a:pt x="1398" y="1740"/>
                  </a:lnTo>
                  <a:lnTo>
                    <a:pt x="1447" y="1749"/>
                  </a:lnTo>
                  <a:lnTo>
                    <a:pt x="1499" y="1751"/>
                  </a:lnTo>
                  <a:lnTo>
                    <a:pt x="1551" y="1749"/>
                  </a:lnTo>
                  <a:lnTo>
                    <a:pt x="1601" y="1740"/>
                  </a:lnTo>
                  <a:lnTo>
                    <a:pt x="1649" y="1727"/>
                  </a:lnTo>
                  <a:lnTo>
                    <a:pt x="1695" y="1709"/>
                  </a:lnTo>
                  <a:lnTo>
                    <a:pt x="1738" y="1687"/>
                  </a:lnTo>
                  <a:lnTo>
                    <a:pt x="1779" y="1659"/>
                  </a:lnTo>
                  <a:lnTo>
                    <a:pt x="1817" y="1629"/>
                  </a:lnTo>
                  <a:lnTo>
                    <a:pt x="1851" y="1594"/>
                  </a:lnTo>
                  <a:lnTo>
                    <a:pt x="1882" y="1556"/>
                  </a:lnTo>
                  <a:lnTo>
                    <a:pt x="1909" y="1516"/>
                  </a:lnTo>
                  <a:lnTo>
                    <a:pt x="1931" y="1472"/>
                  </a:lnTo>
                  <a:lnTo>
                    <a:pt x="1949" y="1425"/>
                  </a:lnTo>
                  <a:lnTo>
                    <a:pt x="1962" y="1378"/>
                  </a:lnTo>
                  <a:lnTo>
                    <a:pt x="1971" y="1328"/>
                  </a:lnTo>
                  <a:lnTo>
                    <a:pt x="1973" y="1276"/>
                  </a:lnTo>
                  <a:lnTo>
                    <a:pt x="1971" y="1224"/>
                  </a:lnTo>
                  <a:lnTo>
                    <a:pt x="1962" y="1173"/>
                  </a:lnTo>
                  <a:lnTo>
                    <a:pt x="1949" y="1125"/>
                  </a:lnTo>
                  <a:lnTo>
                    <a:pt x="1931" y="1079"/>
                  </a:lnTo>
                  <a:lnTo>
                    <a:pt x="1909" y="1036"/>
                  </a:lnTo>
                  <a:lnTo>
                    <a:pt x="1882" y="994"/>
                  </a:lnTo>
                  <a:lnTo>
                    <a:pt x="1851" y="957"/>
                  </a:lnTo>
                  <a:lnTo>
                    <a:pt x="1817" y="922"/>
                  </a:lnTo>
                  <a:lnTo>
                    <a:pt x="1779" y="891"/>
                  </a:lnTo>
                  <a:lnTo>
                    <a:pt x="1738" y="865"/>
                  </a:lnTo>
                  <a:lnTo>
                    <a:pt x="1695" y="842"/>
                  </a:lnTo>
                  <a:lnTo>
                    <a:pt x="1649" y="825"/>
                  </a:lnTo>
                  <a:lnTo>
                    <a:pt x="1601" y="811"/>
                  </a:lnTo>
                  <a:lnTo>
                    <a:pt x="1551" y="803"/>
                  </a:lnTo>
                  <a:lnTo>
                    <a:pt x="1499" y="800"/>
                  </a:lnTo>
                  <a:close/>
                  <a:moveTo>
                    <a:pt x="1024" y="0"/>
                  </a:moveTo>
                  <a:lnTo>
                    <a:pt x="1097" y="3"/>
                  </a:lnTo>
                  <a:lnTo>
                    <a:pt x="1169" y="10"/>
                  </a:lnTo>
                  <a:lnTo>
                    <a:pt x="1239" y="23"/>
                  </a:lnTo>
                  <a:lnTo>
                    <a:pt x="1309" y="40"/>
                  </a:lnTo>
                  <a:lnTo>
                    <a:pt x="1375" y="62"/>
                  </a:lnTo>
                  <a:lnTo>
                    <a:pt x="1440" y="89"/>
                  </a:lnTo>
                  <a:lnTo>
                    <a:pt x="1502" y="119"/>
                  </a:lnTo>
                  <a:lnTo>
                    <a:pt x="1562" y="154"/>
                  </a:lnTo>
                  <a:lnTo>
                    <a:pt x="1619" y="193"/>
                  </a:lnTo>
                  <a:lnTo>
                    <a:pt x="1674" y="235"/>
                  </a:lnTo>
                  <a:lnTo>
                    <a:pt x="1725" y="280"/>
                  </a:lnTo>
                  <a:lnTo>
                    <a:pt x="1773" y="328"/>
                  </a:lnTo>
                  <a:lnTo>
                    <a:pt x="1818" y="380"/>
                  </a:lnTo>
                  <a:lnTo>
                    <a:pt x="1859" y="434"/>
                  </a:lnTo>
                  <a:lnTo>
                    <a:pt x="1897" y="491"/>
                  </a:lnTo>
                  <a:lnTo>
                    <a:pt x="1931" y="551"/>
                  </a:lnTo>
                  <a:lnTo>
                    <a:pt x="1961" y="613"/>
                  </a:lnTo>
                  <a:lnTo>
                    <a:pt x="1986" y="678"/>
                  </a:lnTo>
                  <a:lnTo>
                    <a:pt x="2008" y="743"/>
                  </a:lnTo>
                  <a:lnTo>
                    <a:pt x="2024" y="812"/>
                  </a:lnTo>
                  <a:lnTo>
                    <a:pt x="2037" y="882"/>
                  </a:lnTo>
                  <a:lnTo>
                    <a:pt x="2044" y="953"/>
                  </a:lnTo>
                  <a:lnTo>
                    <a:pt x="2047" y="1026"/>
                  </a:lnTo>
                  <a:lnTo>
                    <a:pt x="2044" y="1099"/>
                  </a:lnTo>
                  <a:lnTo>
                    <a:pt x="2037" y="1172"/>
                  </a:lnTo>
                  <a:lnTo>
                    <a:pt x="2024" y="1241"/>
                  </a:lnTo>
                  <a:lnTo>
                    <a:pt x="2008" y="1309"/>
                  </a:lnTo>
                  <a:lnTo>
                    <a:pt x="1986" y="1376"/>
                  </a:lnTo>
                  <a:lnTo>
                    <a:pt x="1961" y="1441"/>
                  </a:lnTo>
                  <a:lnTo>
                    <a:pt x="1931" y="1503"/>
                  </a:lnTo>
                  <a:lnTo>
                    <a:pt x="1897" y="1562"/>
                  </a:lnTo>
                  <a:lnTo>
                    <a:pt x="1859" y="1620"/>
                  </a:lnTo>
                  <a:lnTo>
                    <a:pt x="1818" y="1674"/>
                  </a:lnTo>
                  <a:lnTo>
                    <a:pt x="1772" y="1726"/>
                  </a:lnTo>
                  <a:lnTo>
                    <a:pt x="1725" y="1774"/>
                  </a:lnTo>
                  <a:lnTo>
                    <a:pt x="1673" y="1819"/>
                  </a:lnTo>
                  <a:lnTo>
                    <a:pt x="1619" y="1861"/>
                  </a:lnTo>
                  <a:lnTo>
                    <a:pt x="1562" y="1898"/>
                  </a:lnTo>
                  <a:lnTo>
                    <a:pt x="1503" y="1933"/>
                  </a:lnTo>
                  <a:lnTo>
                    <a:pt x="1440" y="1964"/>
                  </a:lnTo>
                  <a:lnTo>
                    <a:pt x="1375" y="1991"/>
                  </a:lnTo>
                  <a:lnTo>
                    <a:pt x="1309" y="2012"/>
                  </a:lnTo>
                  <a:lnTo>
                    <a:pt x="1239" y="2030"/>
                  </a:lnTo>
                  <a:lnTo>
                    <a:pt x="1169" y="2043"/>
                  </a:lnTo>
                  <a:lnTo>
                    <a:pt x="1097" y="2050"/>
                  </a:lnTo>
                  <a:lnTo>
                    <a:pt x="1024" y="2053"/>
                  </a:lnTo>
                  <a:lnTo>
                    <a:pt x="950" y="2050"/>
                  </a:lnTo>
                  <a:lnTo>
                    <a:pt x="877" y="2042"/>
                  </a:lnTo>
                  <a:lnTo>
                    <a:pt x="806" y="2029"/>
                  </a:lnTo>
                  <a:lnTo>
                    <a:pt x="737" y="2012"/>
                  </a:lnTo>
                  <a:lnTo>
                    <a:pt x="669" y="1990"/>
                  </a:lnTo>
                  <a:lnTo>
                    <a:pt x="604" y="1962"/>
                  </a:lnTo>
                  <a:lnTo>
                    <a:pt x="541" y="1931"/>
                  </a:lnTo>
                  <a:lnTo>
                    <a:pt x="481" y="1897"/>
                  </a:lnTo>
                  <a:lnTo>
                    <a:pt x="421" y="1855"/>
                  </a:lnTo>
                  <a:lnTo>
                    <a:pt x="363" y="1811"/>
                  </a:lnTo>
                  <a:lnTo>
                    <a:pt x="310" y="1761"/>
                  </a:lnTo>
                  <a:lnTo>
                    <a:pt x="260" y="1709"/>
                  </a:lnTo>
                  <a:lnTo>
                    <a:pt x="213" y="1653"/>
                  </a:lnTo>
                  <a:lnTo>
                    <a:pt x="170" y="1593"/>
                  </a:lnTo>
                  <a:lnTo>
                    <a:pt x="132" y="1531"/>
                  </a:lnTo>
                  <a:lnTo>
                    <a:pt x="98" y="1466"/>
                  </a:lnTo>
                  <a:lnTo>
                    <a:pt x="69" y="1398"/>
                  </a:lnTo>
                  <a:lnTo>
                    <a:pt x="45" y="1328"/>
                  </a:lnTo>
                  <a:lnTo>
                    <a:pt x="26" y="1256"/>
                  </a:lnTo>
                  <a:lnTo>
                    <a:pt x="12" y="1181"/>
                  </a:lnTo>
                  <a:lnTo>
                    <a:pt x="3" y="1104"/>
                  </a:lnTo>
                  <a:lnTo>
                    <a:pt x="0" y="1026"/>
                  </a:lnTo>
                  <a:lnTo>
                    <a:pt x="3" y="950"/>
                  </a:lnTo>
                  <a:lnTo>
                    <a:pt x="11" y="875"/>
                  </a:lnTo>
                  <a:lnTo>
                    <a:pt x="25" y="802"/>
                  </a:lnTo>
                  <a:lnTo>
                    <a:pt x="44" y="730"/>
                  </a:lnTo>
                  <a:lnTo>
                    <a:pt x="67" y="660"/>
                  </a:lnTo>
                  <a:lnTo>
                    <a:pt x="95" y="594"/>
                  </a:lnTo>
                  <a:lnTo>
                    <a:pt x="128" y="529"/>
                  </a:lnTo>
                  <a:lnTo>
                    <a:pt x="165" y="468"/>
                  </a:lnTo>
                  <a:lnTo>
                    <a:pt x="206" y="408"/>
                  </a:lnTo>
                  <a:lnTo>
                    <a:pt x="251" y="353"/>
                  </a:lnTo>
                  <a:lnTo>
                    <a:pt x="300" y="301"/>
                  </a:lnTo>
                  <a:lnTo>
                    <a:pt x="352" y="252"/>
                  </a:lnTo>
                  <a:lnTo>
                    <a:pt x="407" y="207"/>
                  </a:lnTo>
                  <a:lnTo>
                    <a:pt x="466" y="165"/>
                  </a:lnTo>
                  <a:lnTo>
                    <a:pt x="527" y="128"/>
                  </a:lnTo>
                  <a:lnTo>
                    <a:pt x="592" y="95"/>
                  </a:lnTo>
                  <a:lnTo>
                    <a:pt x="658" y="67"/>
                  </a:lnTo>
                  <a:lnTo>
                    <a:pt x="728" y="44"/>
                  </a:lnTo>
                  <a:lnTo>
                    <a:pt x="800" y="25"/>
                  </a:lnTo>
                  <a:lnTo>
                    <a:pt x="872" y="11"/>
                  </a:lnTo>
                  <a:lnTo>
                    <a:pt x="947" y="3"/>
                  </a:lnTo>
                  <a:lnTo>
                    <a:pt x="102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3933825" y="4081463"/>
              <a:ext cx="55563" cy="650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41"/>
                </a:cxn>
                <a:cxn ang="0">
                  <a:pos x="17" y="21"/>
                </a:cxn>
                <a:cxn ang="0">
                  <a:pos x="0" y="0"/>
                </a:cxn>
              </a:cxnLst>
              <a:rect l="0" t="0" r="r" b="b"/>
              <a:pathLst>
                <a:path w="35" h="41">
                  <a:moveTo>
                    <a:pt x="0" y="0"/>
                  </a:moveTo>
                  <a:lnTo>
                    <a:pt x="35" y="41"/>
                  </a:lnTo>
                  <a:lnTo>
                    <a:pt x="17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2954338" y="2813050"/>
              <a:ext cx="3287713" cy="3273425"/>
            </a:xfrm>
            <a:custGeom>
              <a:avLst/>
              <a:gdLst/>
              <a:ahLst/>
              <a:cxnLst>
                <a:cxn ang="0">
                  <a:pos x="890" y="2"/>
                </a:cxn>
                <a:cxn ang="0">
                  <a:pos x="842" y="21"/>
                </a:cxn>
                <a:cxn ang="0">
                  <a:pos x="711" y="85"/>
                </a:cxn>
                <a:cxn ang="0">
                  <a:pos x="609" y="174"/>
                </a:cxn>
                <a:cxn ang="0">
                  <a:pos x="541" y="287"/>
                </a:cxn>
                <a:cxn ang="0">
                  <a:pos x="508" y="421"/>
                </a:cxn>
                <a:cxn ang="0">
                  <a:pos x="513" y="555"/>
                </a:cxn>
                <a:cxn ang="0">
                  <a:pos x="542" y="666"/>
                </a:cxn>
                <a:cxn ang="0">
                  <a:pos x="583" y="754"/>
                </a:cxn>
                <a:cxn ang="0">
                  <a:pos x="625" y="816"/>
                </a:cxn>
                <a:cxn ang="0">
                  <a:pos x="654" y="851"/>
                </a:cxn>
                <a:cxn ang="0">
                  <a:pos x="783" y="977"/>
                </a:cxn>
                <a:cxn ang="0">
                  <a:pos x="965" y="1112"/>
                </a:cxn>
                <a:cxn ang="0">
                  <a:pos x="1140" y="1197"/>
                </a:cxn>
                <a:cxn ang="0">
                  <a:pos x="1309" y="1241"/>
                </a:cxn>
                <a:cxn ang="0">
                  <a:pos x="1467" y="1252"/>
                </a:cxn>
                <a:cxn ang="0">
                  <a:pos x="1612" y="1237"/>
                </a:cxn>
                <a:cxn ang="0">
                  <a:pos x="1741" y="1204"/>
                </a:cxn>
                <a:cxn ang="0">
                  <a:pos x="1853" y="1159"/>
                </a:cxn>
                <a:cxn ang="0">
                  <a:pos x="1970" y="1096"/>
                </a:cxn>
                <a:cxn ang="0">
                  <a:pos x="2031" y="1056"/>
                </a:cxn>
                <a:cxn ang="0">
                  <a:pos x="2065" y="1030"/>
                </a:cxn>
                <a:cxn ang="0">
                  <a:pos x="2068" y="1102"/>
                </a:cxn>
                <a:cxn ang="0">
                  <a:pos x="2027" y="1324"/>
                </a:cxn>
                <a:cxn ang="0">
                  <a:pos x="1942" y="1527"/>
                </a:cxn>
                <a:cxn ang="0">
                  <a:pos x="1817" y="1705"/>
                </a:cxn>
                <a:cxn ang="0">
                  <a:pos x="1659" y="1853"/>
                </a:cxn>
                <a:cxn ang="0">
                  <a:pos x="1472" y="1965"/>
                </a:cxn>
                <a:cxn ang="0">
                  <a:pos x="1262" y="2037"/>
                </a:cxn>
                <a:cxn ang="0">
                  <a:pos x="1036" y="2062"/>
                </a:cxn>
                <a:cxn ang="0">
                  <a:pos x="809" y="2037"/>
                </a:cxn>
                <a:cxn ang="0">
                  <a:pos x="599" y="1965"/>
                </a:cxn>
                <a:cxn ang="0">
                  <a:pos x="413" y="1853"/>
                </a:cxn>
                <a:cxn ang="0">
                  <a:pos x="254" y="1705"/>
                </a:cxn>
                <a:cxn ang="0">
                  <a:pos x="130" y="1527"/>
                </a:cxn>
                <a:cxn ang="0">
                  <a:pos x="44" y="1324"/>
                </a:cxn>
                <a:cxn ang="0">
                  <a:pos x="3" y="1102"/>
                </a:cxn>
                <a:cxn ang="0">
                  <a:pos x="12" y="872"/>
                </a:cxn>
                <a:cxn ang="0">
                  <a:pos x="69" y="656"/>
                </a:cxn>
                <a:cxn ang="0">
                  <a:pos x="171" y="462"/>
                </a:cxn>
                <a:cxn ang="0">
                  <a:pos x="308" y="294"/>
                </a:cxn>
                <a:cxn ang="0">
                  <a:pos x="477" y="157"/>
                </a:cxn>
                <a:cxn ang="0">
                  <a:pos x="673" y="57"/>
                </a:cxn>
                <a:cxn ang="0">
                  <a:pos x="888" y="0"/>
                </a:cxn>
              </a:cxnLst>
              <a:rect l="0" t="0" r="r" b="b"/>
              <a:pathLst>
                <a:path w="2071" h="2062">
                  <a:moveTo>
                    <a:pt x="888" y="0"/>
                  </a:moveTo>
                  <a:lnTo>
                    <a:pt x="888" y="1"/>
                  </a:lnTo>
                  <a:lnTo>
                    <a:pt x="890" y="2"/>
                  </a:lnTo>
                  <a:lnTo>
                    <a:pt x="891" y="4"/>
                  </a:lnTo>
                  <a:lnTo>
                    <a:pt x="891" y="5"/>
                  </a:lnTo>
                  <a:lnTo>
                    <a:pt x="842" y="21"/>
                  </a:lnTo>
                  <a:lnTo>
                    <a:pt x="795" y="39"/>
                  </a:lnTo>
                  <a:lnTo>
                    <a:pt x="752" y="61"/>
                  </a:lnTo>
                  <a:lnTo>
                    <a:pt x="711" y="85"/>
                  </a:lnTo>
                  <a:lnTo>
                    <a:pt x="674" y="112"/>
                  </a:lnTo>
                  <a:lnTo>
                    <a:pt x="640" y="142"/>
                  </a:lnTo>
                  <a:lnTo>
                    <a:pt x="609" y="174"/>
                  </a:lnTo>
                  <a:lnTo>
                    <a:pt x="583" y="210"/>
                  </a:lnTo>
                  <a:lnTo>
                    <a:pt x="560" y="247"/>
                  </a:lnTo>
                  <a:lnTo>
                    <a:pt x="541" y="287"/>
                  </a:lnTo>
                  <a:lnTo>
                    <a:pt x="527" y="329"/>
                  </a:lnTo>
                  <a:lnTo>
                    <a:pt x="516" y="374"/>
                  </a:lnTo>
                  <a:lnTo>
                    <a:pt x="508" y="421"/>
                  </a:lnTo>
                  <a:lnTo>
                    <a:pt x="507" y="469"/>
                  </a:lnTo>
                  <a:lnTo>
                    <a:pt x="508" y="513"/>
                  </a:lnTo>
                  <a:lnTo>
                    <a:pt x="513" y="555"/>
                  </a:lnTo>
                  <a:lnTo>
                    <a:pt x="521" y="595"/>
                  </a:lnTo>
                  <a:lnTo>
                    <a:pt x="530" y="631"/>
                  </a:lnTo>
                  <a:lnTo>
                    <a:pt x="542" y="666"/>
                  </a:lnTo>
                  <a:lnTo>
                    <a:pt x="555" y="698"/>
                  </a:lnTo>
                  <a:lnTo>
                    <a:pt x="569" y="727"/>
                  </a:lnTo>
                  <a:lnTo>
                    <a:pt x="583" y="754"/>
                  </a:lnTo>
                  <a:lnTo>
                    <a:pt x="598" y="778"/>
                  </a:lnTo>
                  <a:lnTo>
                    <a:pt x="612" y="798"/>
                  </a:lnTo>
                  <a:lnTo>
                    <a:pt x="625" y="816"/>
                  </a:lnTo>
                  <a:lnTo>
                    <a:pt x="637" y="830"/>
                  </a:lnTo>
                  <a:lnTo>
                    <a:pt x="646" y="841"/>
                  </a:lnTo>
                  <a:lnTo>
                    <a:pt x="654" y="851"/>
                  </a:lnTo>
                  <a:lnTo>
                    <a:pt x="660" y="857"/>
                  </a:lnTo>
                  <a:lnTo>
                    <a:pt x="721" y="920"/>
                  </a:lnTo>
                  <a:lnTo>
                    <a:pt x="783" y="977"/>
                  </a:lnTo>
                  <a:lnTo>
                    <a:pt x="844" y="1028"/>
                  </a:lnTo>
                  <a:lnTo>
                    <a:pt x="905" y="1072"/>
                  </a:lnTo>
                  <a:lnTo>
                    <a:pt x="965" y="1112"/>
                  </a:lnTo>
                  <a:lnTo>
                    <a:pt x="1024" y="1145"/>
                  </a:lnTo>
                  <a:lnTo>
                    <a:pt x="1083" y="1174"/>
                  </a:lnTo>
                  <a:lnTo>
                    <a:pt x="1140" y="1197"/>
                  </a:lnTo>
                  <a:lnTo>
                    <a:pt x="1198" y="1216"/>
                  </a:lnTo>
                  <a:lnTo>
                    <a:pt x="1254" y="1230"/>
                  </a:lnTo>
                  <a:lnTo>
                    <a:pt x="1309" y="1241"/>
                  </a:lnTo>
                  <a:lnTo>
                    <a:pt x="1363" y="1249"/>
                  </a:lnTo>
                  <a:lnTo>
                    <a:pt x="1415" y="1252"/>
                  </a:lnTo>
                  <a:lnTo>
                    <a:pt x="1467" y="1252"/>
                  </a:lnTo>
                  <a:lnTo>
                    <a:pt x="1516" y="1250"/>
                  </a:lnTo>
                  <a:lnTo>
                    <a:pt x="1566" y="1245"/>
                  </a:lnTo>
                  <a:lnTo>
                    <a:pt x="1612" y="1237"/>
                  </a:lnTo>
                  <a:lnTo>
                    <a:pt x="1658" y="1228"/>
                  </a:lnTo>
                  <a:lnTo>
                    <a:pt x="1700" y="1217"/>
                  </a:lnTo>
                  <a:lnTo>
                    <a:pt x="1741" y="1204"/>
                  </a:lnTo>
                  <a:lnTo>
                    <a:pt x="1781" y="1189"/>
                  </a:lnTo>
                  <a:lnTo>
                    <a:pt x="1819" y="1175"/>
                  </a:lnTo>
                  <a:lnTo>
                    <a:pt x="1853" y="1159"/>
                  </a:lnTo>
                  <a:lnTo>
                    <a:pt x="1917" y="1127"/>
                  </a:lnTo>
                  <a:lnTo>
                    <a:pt x="1945" y="1112"/>
                  </a:lnTo>
                  <a:lnTo>
                    <a:pt x="1970" y="1096"/>
                  </a:lnTo>
                  <a:lnTo>
                    <a:pt x="1994" y="1082"/>
                  </a:lnTo>
                  <a:lnTo>
                    <a:pt x="2014" y="1068"/>
                  </a:lnTo>
                  <a:lnTo>
                    <a:pt x="2031" y="1056"/>
                  </a:lnTo>
                  <a:lnTo>
                    <a:pt x="2045" y="1045"/>
                  </a:lnTo>
                  <a:lnTo>
                    <a:pt x="2056" y="1036"/>
                  </a:lnTo>
                  <a:lnTo>
                    <a:pt x="2065" y="1030"/>
                  </a:lnTo>
                  <a:lnTo>
                    <a:pt x="2069" y="1026"/>
                  </a:lnTo>
                  <a:lnTo>
                    <a:pt x="2071" y="1024"/>
                  </a:lnTo>
                  <a:lnTo>
                    <a:pt x="2068" y="1102"/>
                  </a:lnTo>
                  <a:lnTo>
                    <a:pt x="2060" y="1177"/>
                  </a:lnTo>
                  <a:lnTo>
                    <a:pt x="2046" y="1251"/>
                  </a:lnTo>
                  <a:lnTo>
                    <a:pt x="2027" y="1324"/>
                  </a:lnTo>
                  <a:lnTo>
                    <a:pt x="2004" y="1394"/>
                  </a:lnTo>
                  <a:lnTo>
                    <a:pt x="1975" y="1461"/>
                  </a:lnTo>
                  <a:lnTo>
                    <a:pt x="1942" y="1527"/>
                  </a:lnTo>
                  <a:lnTo>
                    <a:pt x="1904" y="1589"/>
                  </a:lnTo>
                  <a:lnTo>
                    <a:pt x="1862" y="1649"/>
                  </a:lnTo>
                  <a:lnTo>
                    <a:pt x="1817" y="1705"/>
                  </a:lnTo>
                  <a:lnTo>
                    <a:pt x="1768" y="1758"/>
                  </a:lnTo>
                  <a:lnTo>
                    <a:pt x="1715" y="1807"/>
                  </a:lnTo>
                  <a:lnTo>
                    <a:pt x="1659" y="1853"/>
                  </a:lnTo>
                  <a:lnTo>
                    <a:pt x="1599" y="1895"/>
                  </a:lnTo>
                  <a:lnTo>
                    <a:pt x="1537" y="1933"/>
                  </a:lnTo>
                  <a:lnTo>
                    <a:pt x="1472" y="1965"/>
                  </a:lnTo>
                  <a:lnTo>
                    <a:pt x="1404" y="1995"/>
                  </a:lnTo>
                  <a:lnTo>
                    <a:pt x="1334" y="2018"/>
                  </a:lnTo>
                  <a:lnTo>
                    <a:pt x="1262" y="2037"/>
                  </a:lnTo>
                  <a:lnTo>
                    <a:pt x="1189" y="2051"/>
                  </a:lnTo>
                  <a:lnTo>
                    <a:pt x="1113" y="2059"/>
                  </a:lnTo>
                  <a:lnTo>
                    <a:pt x="1036" y="2062"/>
                  </a:lnTo>
                  <a:lnTo>
                    <a:pt x="958" y="2059"/>
                  </a:lnTo>
                  <a:lnTo>
                    <a:pt x="883" y="2051"/>
                  </a:lnTo>
                  <a:lnTo>
                    <a:pt x="809" y="2037"/>
                  </a:lnTo>
                  <a:lnTo>
                    <a:pt x="737" y="2018"/>
                  </a:lnTo>
                  <a:lnTo>
                    <a:pt x="667" y="1995"/>
                  </a:lnTo>
                  <a:lnTo>
                    <a:pt x="599" y="1965"/>
                  </a:lnTo>
                  <a:lnTo>
                    <a:pt x="534" y="1933"/>
                  </a:lnTo>
                  <a:lnTo>
                    <a:pt x="472" y="1895"/>
                  </a:lnTo>
                  <a:lnTo>
                    <a:pt x="413" y="1853"/>
                  </a:lnTo>
                  <a:lnTo>
                    <a:pt x="356" y="1807"/>
                  </a:lnTo>
                  <a:lnTo>
                    <a:pt x="304" y="1758"/>
                  </a:lnTo>
                  <a:lnTo>
                    <a:pt x="254" y="1705"/>
                  </a:lnTo>
                  <a:lnTo>
                    <a:pt x="209" y="1649"/>
                  </a:lnTo>
                  <a:lnTo>
                    <a:pt x="167" y="1589"/>
                  </a:lnTo>
                  <a:lnTo>
                    <a:pt x="130" y="1527"/>
                  </a:lnTo>
                  <a:lnTo>
                    <a:pt x="97" y="1461"/>
                  </a:lnTo>
                  <a:lnTo>
                    <a:pt x="68" y="1394"/>
                  </a:lnTo>
                  <a:lnTo>
                    <a:pt x="44" y="1324"/>
                  </a:lnTo>
                  <a:lnTo>
                    <a:pt x="25" y="1251"/>
                  </a:lnTo>
                  <a:lnTo>
                    <a:pt x="11" y="1177"/>
                  </a:lnTo>
                  <a:lnTo>
                    <a:pt x="3" y="1102"/>
                  </a:lnTo>
                  <a:lnTo>
                    <a:pt x="0" y="1024"/>
                  </a:lnTo>
                  <a:lnTo>
                    <a:pt x="3" y="947"/>
                  </a:lnTo>
                  <a:lnTo>
                    <a:pt x="12" y="872"/>
                  </a:lnTo>
                  <a:lnTo>
                    <a:pt x="26" y="798"/>
                  </a:lnTo>
                  <a:lnTo>
                    <a:pt x="45" y="725"/>
                  </a:lnTo>
                  <a:lnTo>
                    <a:pt x="69" y="656"/>
                  </a:lnTo>
                  <a:lnTo>
                    <a:pt x="99" y="589"/>
                  </a:lnTo>
                  <a:lnTo>
                    <a:pt x="132" y="524"/>
                  </a:lnTo>
                  <a:lnTo>
                    <a:pt x="171" y="462"/>
                  </a:lnTo>
                  <a:lnTo>
                    <a:pt x="212" y="402"/>
                  </a:lnTo>
                  <a:lnTo>
                    <a:pt x="258" y="347"/>
                  </a:lnTo>
                  <a:lnTo>
                    <a:pt x="308" y="294"/>
                  </a:lnTo>
                  <a:lnTo>
                    <a:pt x="362" y="244"/>
                  </a:lnTo>
                  <a:lnTo>
                    <a:pt x="418" y="199"/>
                  </a:lnTo>
                  <a:lnTo>
                    <a:pt x="477" y="157"/>
                  </a:lnTo>
                  <a:lnTo>
                    <a:pt x="540" y="119"/>
                  </a:lnTo>
                  <a:lnTo>
                    <a:pt x="606" y="86"/>
                  </a:lnTo>
                  <a:lnTo>
                    <a:pt x="673" y="57"/>
                  </a:lnTo>
                  <a:lnTo>
                    <a:pt x="743" y="33"/>
                  </a:lnTo>
                  <a:lnTo>
                    <a:pt x="814" y="14"/>
                  </a:lnTo>
                  <a:lnTo>
                    <a:pt x="88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3811588" y="1524000"/>
              <a:ext cx="3087688" cy="3282950"/>
            </a:xfrm>
            <a:custGeom>
              <a:avLst/>
              <a:gdLst/>
              <a:ahLst/>
              <a:cxnLst>
                <a:cxn ang="0">
                  <a:pos x="1070" y="11"/>
                </a:cxn>
                <a:cxn ang="0">
                  <a:pos x="1284" y="68"/>
                </a:cxn>
                <a:cxn ang="0">
                  <a:pos x="1477" y="165"/>
                </a:cxn>
                <a:cxn ang="0">
                  <a:pos x="1645" y="301"/>
                </a:cxn>
                <a:cxn ang="0">
                  <a:pos x="1780" y="468"/>
                </a:cxn>
                <a:cxn ang="0">
                  <a:pos x="1878" y="662"/>
                </a:cxn>
                <a:cxn ang="0">
                  <a:pos x="1934" y="876"/>
                </a:cxn>
                <a:cxn ang="0">
                  <a:pos x="1943" y="1107"/>
                </a:cxn>
                <a:cxn ang="0">
                  <a:pos x="1901" y="1329"/>
                </a:cxn>
                <a:cxn ang="0">
                  <a:pos x="1814" y="1533"/>
                </a:cxn>
                <a:cxn ang="0">
                  <a:pos x="1687" y="1710"/>
                </a:cxn>
                <a:cxn ang="0">
                  <a:pos x="1526" y="1857"/>
                </a:cxn>
                <a:cxn ang="0">
                  <a:pos x="1357" y="1960"/>
                </a:cxn>
                <a:cxn ang="0">
                  <a:pos x="1180" y="2031"/>
                </a:cxn>
                <a:cxn ang="0">
                  <a:pos x="988" y="2065"/>
                </a:cxn>
                <a:cxn ang="0">
                  <a:pos x="793" y="2061"/>
                </a:cxn>
                <a:cxn ang="0">
                  <a:pos x="599" y="2022"/>
                </a:cxn>
                <a:cxn ang="0">
                  <a:pos x="424" y="1954"/>
                </a:cxn>
                <a:cxn ang="0">
                  <a:pos x="405" y="1945"/>
                </a:cxn>
                <a:cxn ang="0">
                  <a:pos x="355" y="1917"/>
                </a:cxn>
                <a:cxn ang="0">
                  <a:pos x="285" y="1873"/>
                </a:cxn>
                <a:cxn ang="0">
                  <a:pos x="206" y="1810"/>
                </a:cxn>
                <a:cxn ang="0">
                  <a:pos x="126" y="1732"/>
                </a:cxn>
                <a:cxn ang="0">
                  <a:pos x="58" y="1639"/>
                </a:cxn>
                <a:cxn ang="0">
                  <a:pos x="9" y="1529"/>
                </a:cxn>
                <a:cxn ang="0">
                  <a:pos x="4" y="1496"/>
                </a:cxn>
                <a:cxn ang="0">
                  <a:pos x="23" y="1525"/>
                </a:cxn>
                <a:cxn ang="0">
                  <a:pos x="58" y="1569"/>
                </a:cxn>
                <a:cxn ang="0">
                  <a:pos x="107" y="1621"/>
                </a:cxn>
                <a:cxn ang="0">
                  <a:pos x="171" y="1675"/>
                </a:cxn>
                <a:cxn ang="0">
                  <a:pos x="249" y="1722"/>
                </a:cxn>
                <a:cxn ang="0">
                  <a:pos x="341" y="1755"/>
                </a:cxn>
                <a:cxn ang="0">
                  <a:pos x="445" y="1765"/>
                </a:cxn>
                <a:cxn ang="0">
                  <a:pos x="563" y="1745"/>
                </a:cxn>
                <a:cxn ang="0">
                  <a:pos x="692" y="1687"/>
                </a:cxn>
                <a:cxn ang="0">
                  <a:pos x="833" y="1584"/>
                </a:cxn>
                <a:cxn ang="0">
                  <a:pos x="911" y="1449"/>
                </a:cxn>
                <a:cxn ang="0">
                  <a:pos x="955" y="1325"/>
                </a:cxn>
                <a:cxn ang="0">
                  <a:pos x="979" y="1167"/>
                </a:cxn>
                <a:cxn ang="0">
                  <a:pos x="987" y="1046"/>
                </a:cxn>
                <a:cxn ang="0">
                  <a:pos x="976" y="845"/>
                </a:cxn>
                <a:cxn ang="0">
                  <a:pos x="922" y="656"/>
                </a:cxn>
                <a:cxn ang="0">
                  <a:pos x="831" y="482"/>
                </a:cxn>
                <a:cxn ang="0">
                  <a:pos x="710" y="330"/>
                </a:cxn>
                <a:cxn ang="0">
                  <a:pos x="574" y="208"/>
                </a:cxn>
                <a:cxn ang="0">
                  <a:pos x="436" y="120"/>
                </a:cxn>
                <a:cxn ang="0">
                  <a:pos x="632" y="41"/>
                </a:cxn>
                <a:cxn ang="0">
                  <a:pos x="845" y="3"/>
                </a:cxn>
              </a:cxnLst>
              <a:rect l="0" t="0" r="r" b="b"/>
              <a:pathLst>
                <a:path w="1945" h="2068">
                  <a:moveTo>
                    <a:pt x="919" y="0"/>
                  </a:moveTo>
                  <a:lnTo>
                    <a:pt x="996" y="3"/>
                  </a:lnTo>
                  <a:lnTo>
                    <a:pt x="1070" y="11"/>
                  </a:lnTo>
                  <a:lnTo>
                    <a:pt x="1144" y="25"/>
                  </a:lnTo>
                  <a:lnTo>
                    <a:pt x="1215" y="44"/>
                  </a:lnTo>
                  <a:lnTo>
                    <a:pt x="1284" y="68"/>
                  </a:lnTo>
                  <a:lnTo>
                    <a:pt x="1352" y="96"/>
                  </a:lnTo>
                  <a:lnTo>
                    <a:pt x="1416" y="129"/>
                  </a:lnTo>
                  <a:lnTo>
                    <a:pt x="1477" y="165"/>
                  </a:lnTo>
                  <a:lnTo>
                    <a:pt x="1536" y="207"/>
                  </a:lnTo>
                  <a:lnTo>
                    <a:pt x="1592" y="252"/>
                  </a:lnTo>
                  <a:lnTo>
                    <a:pt x="1645" y="301"/>
                  </a:lnTo>
                  <a:lnTo>
                    <a:pt x="1693" y="353"/>
                  </a:lnTo>
                  <a:lnTo>
                    <a:pt x="1739" y="410"/>
                  </a:lnTo>
                  <a:lnTo>
                    <a:pt x="1780" y="468"/>
                  </a:lnTo>
                  <a:lnTo>
                    <a:pt x="1817" y="530"/>
                  </a:lnTo>
                  <a:lnTo>
                    <a:pt x="1850" y="595"/>
                  </a:lnTo>
                  <a:lnTo>
                    <a:pt x="1878" y="662"/>
                  </a:lnTo>
                  <a:lnTo>
                    <a:pt x="1902" y="731"/>
                  </a:lnTo>
                  <a:lnTo>
                    <a:pt x="1921" y="803"/>
                  </a:lnTo>
                  <a:lnTo>
                    <a:pt x="1934" y="876"/>
                  </a:lnTo>
                  <a:lnTo>
                    <a:pt x="1943" y="952"/>
                  </a:lnTo>
                  <a:lnTo>
                    <a:pt x="1945" y="1029"/>
                  </a:lnTo>
                  <a:lnTo>
                    <a:pt x="1943" y="1107"/>
                  </a:lnTo>
                  <a:lnTo>
                    <a:pt x="1934" y="1183"/>
                  </a:lnTo>
                  <a:lnTo>
                    <a:pt x="1920" y="1257"/>
                  </a:lnTo>
                  <a:lnTo>
                    <a:pt x="1901" y="1329"/>
                  </a:lnTo>
                  <a:lnTo>
                    <a:pt x="1876" y="1400"/>
                  </a:lnTo>
                  <a:lnTo>
                    <a:pt x="1847" y="1467"/>
                  </a:lnTo>
                  <a:lnTo>
                    <a:pt x="1814" y="1533"/>
                  </a:lnTo>
                  <a:lnTo>
                    <a:pt x="1776" y="1595"/>
                  </a:lnTo>
                  <a:lnTo>
                    <a:pt x="1733" y="1654"/>
                  </a:lnTo>
                  <a:lnTo>
                    <a:pt x="1687" y="1710"/>
                  </a:lnTo>
                  <a:lnTo>
                    <a:pt x="1638" y="1763"/>
                  </a:lnTo>
                  <a:lnTo>
                    <a:pt x="1584" y="1812"/>
                  </a:lnTo>
                  <a:lnTo>
                    <a:pt x="1526" y="1857"/>
                  </a:lnTo>
                  <a:lnTo>
                    <a:pt x="1466" y="1898"/>
                  </a:lnTo>
                  <a:lnTo>
                    <a:pt x="1413" y="1930"/>
                  </a:lnTo>
                  <a:lnTo>
                    <a:pt x="1357" y="1960"/>
                  </a:lnTo>
                  <a:lnTo>
                    <a:pt x="1300" y="1987"/>
                  </a:lnTo>
                  <a:lnTo>
                    <a:pt x="1241" y="2010"/>
                  </a:lnTo>
                  <a:lnTo>
                    <a:pt x="1180" y="2031"/>
                  </a:lnTo>
                  <a:lnTo>
                    <a:pt x="1118" y="2046"/>
                  </a:lnTo>
                  <a:lnTo>
                    <a:pt x="1054" y="2058"/>
                  </a:lnTo>
                  <a:lnTo>
                    <a:pt x="988" y="2065"/>
                  </a:lnTo>
                  <a:lnTo>
                    <a:pt x="922" y="2068"/>
                  </a:lnTo>
                  <a:lnTo>
                    <a:pt x="857" y="2066"/>
                  </a:lnTo>
                  <a:lnTo>
                    <a:pt x="793" y="2061"/>
                  </a:lnTo>
                  <a:lnTo>
                    <a:pt x="727" y="2052"/>
                  </a:lnTo>
                  <a:lnTo>
                    <a:pt x="662" y="2039"/>
                  </a:lnTo>
                  <a:lnTo>
                    <a:pt x="599" y="2022"/>
                  </a:lnTo>
                  <a:lnTo>
                    <a:pt x="538" y="2003"/>
                  </a:lnTo>
                  <a:lnTo>
                    <a:pt x="479" y="1980"/>
                  </a:lnTo>
                  <a:lnTo>
                    <a:pt x="424" y="1954"/>
                  </a:lnTo>
                  <a:lnTo>
                    <a:pt x="422" y="1953"/>
                  </a:lnTo>
                  <a:lnTo>
                    <a:pt x="416" y="1949"/>
                  </a:lnTo>
                  <a:lnTo>
                    <a:pt x="405" y="1945"/>
                  </a:lnTo>
                  <a:lnTo>
                    <a:pt x="391" y="1937"/>
                  </a:lnTo>
                  <a:lnTo>
                    <a:pt x="375" y="1928"/>
                  </a:lnTo>
                  <a:lnTo>
                    <a:pt x="355" y="1917"/>
                  </a:lnTo>
                  <a:lnTo>
                    <a:pt x="334" y="1905"/>
                  </a:lnTo>
                  <a:lnTo>
                    <a:pt x="311" y="1889"/>
                  </a:lnTo>
                  <a:lnTo>
                    <a:pt x="285" y="1873"/>
                  </a:lnTo>
                  <a:lnTo>
                    <a:pt x="260" y="1853"/>
                  </a:lnTo>
                  <a:lnTo>
                    <a:pt x="232" y="1833"/>
                  </a:lnTo>
                  <a:lnTo>
                    <a:pt x="206" y="1810"/>
                  </a:lnTo>
                  <a:lnTo>
                    <a:pt x="179" y="1786"/>
                  </a:lnTo>
                  <a:lnTo>
                    <a:pt x="152" y="1760"/>
                  </a:lnTo>
                  <a:lnTo>
                    <a:pt x="126" y="1732"/>
                  </a:lnTo>
                  <a:lnTo>
                    <a:pt x="101" y="1703"/>
                  </a:lnTo>
                  <a:lnTo>
                    <a:pt x="79" y="1672"/>
                  </a:lnTo>
                  <a:lnTo>
                    <a:pt x="58" y="1639"/>
                  </a:lnTo>
                  <a:lnTo>
                    <a:pt x="39" y="1604"/>
                  </a:lnTo>
                  <a:lnTo>
                    <a:pt x="23" y="1568"/>
                  </a:lnTo>
                  <a:lnTo>
                    <a:pt x="9" y="1529"/>
                  </a:lnTo>
                  <a:lnTo>
                    <a:pt x="0" y="1490"/>
                  </a:lnTo>
                  <a:lnTo>
                    <a:pt x="1" y="1492"/>
                  </a:lnTo>
                  <a:lnTo>
                    <a:pt x="4" y="1496"/>
                  </a:lnTo>
                  <a:lnTo>
                    <a:pt x="8" y="1503"/>
                  </a:lnTo>
                  <a:lnTo>
                    <a:pt x="15" y="1513"/>
                  </a:lnTo>
                  <a:lnTo>
                    <a:pt x="23" y="1525"/>
                  </a:lnTo>
                  <a:lnTo>
                    <a:pt x="32" y="1537"/>
                  </a:lnTo>
                  <a:lnTo>
                    <a:pt x="44" y="1553"/>
                  </a:lnTo>
                  <a:lnTo>
                    <a:pt x="58" y="1569"/>
                  </a:lnTo>
                  <a:lnTo>
                    <a:pt x="72" y="1586"/>
                  </a:lnTo>
                  <a:lnTo>
                    <a:pt x="89" y="1603"/>
                  </a:lnTo>
                  <a:lnTo>
                    <a:pt x="107" y="1621"/>
                  </a:lnTo>
                  <a:lnTo>
                    <a:pt x="127" y="1640"/>
                  </a:lnTo>
                  <a:lnTo>
                    <a:pt x="148" y="1658"/>
                  </a:lnTo>
                  <a:lnTo>
                    <a:pt x="171" y="1675"/>
                  </a:lnTo>
                  <a:lnTo>
                    <a:pt x="195" y="1692"/>
                  </a:lnTo>
                  <a:lnTo>
                    <a:pt x="222" y="1708"/>
                  </a:lnTo>
                  <a:lnTo>
                    <a:pt x="249" y="1722"/>
                  </a:lnTo>
                  <a:lnTo>
                    <a:pt x="278" y="1735"/>
                  </a:lnTo>
                  <a:lnTo>
                    <a:pt x="309" y="1746"/>
                  </a:lnTo>
                  <a:lnTo>
                    <a:pt x="341" y="1755"/>
                  </a:lnTo>
                  <a:lnTo>
                    <a:pt x="375" y="1760"/>
                  </a:lnTo>
                  <a:lnTo>
                    <a:pt x="409" y="1764"/>
                  </a:lnTo>
                  <a:lnTo>
                    <a:pt x="445" y="1765"/>
                  </a:lnTo>
                  <a:lnTo>
                    <a:pt x="483" y="1761"/>
                  </a:lnTo>
                  <a:lnTo>
                    <a:pt x="522" y="1755"/>
                  </a:lnTo>
                  <a:lnTo>
                    <a:pt x="563" y="1745"/>
                  </a:lnTo>
                  <a:lnTo>
                    <a:pt x="604" y="1730"/>
                  </a:lnTo>
                  <a:lnTo>
                    <a:pt x="648" y="1711"/>
                  </a:lnTo>
                  <a:lnTo>
                    <a:pt x="692" y="1687"/>
                  </a:lnTo>
                  <a:lnTo>
                    <a:pt x="738" y="1658"/>
                  </a:lnTo>
                  <a:lnTo>
                    <a:pt x="784" y="1624"/>
                  </a:lnTo>
                  <a:lnTo>
                    <a:pt x="833" y="1584"/>
                  </a:lnTo>
                  <a:lnTo>
                    <a:pt x="864" y="1537"/>
                  </a:lnTo>
                  <a:lnTo>
                    <a:pt x="889" y="1493"/>
                  </a:lnTo>
                  <a:lnTo>
                    <a:pt x="911" y="1449"/>
                  </a:lnTo>
                  <a:lnTo>
                    <a:pt x="929" y="1407"/>
                  </a:lnTo>
                  <a:lnTo>
                    <a:pt x="943" y="1365"/>
                  </a:lnTo>
                  <a:lnTo>
                    <a:pt x="955" y="1325"/>
                  </a:lnTo>
                  <a:lnTo>
                    <a:pt x="964" y="1286"/>
                  </a:lnTo>
                  <a:lnTo>
                    <a:pt x="970" y="1245"/>
                  </a:lnTo>
                  <a:lnTo>
                    <a:pt x="979" y="1167"/>
                  </a:lnTo>
                  <a:lnTo>
                    <a:pt x="982" y="1128"/>
                  </a:lnTo>
                  <a:lnTo>
                    <a:pt x="985" y="1087"/>
                  </a:lnTo>
                  <a:lnTo>
                    <a:pt x="987" y="1046"/>
                  </a:lnTo>
                  <a:lnTo>
                    <a:pt x="989" y="979"/>
                  </a:lnTo>
                  <a:lnTo>
                    <a:pt x="986" y="911"/>
                  </a:lnTo>
                  <a:lnTo>
                    <a:pt x="976" y="845"/>
                  </a:lnTo>
                  <a:lnTo>
                    <a:pt x="963" y="781"/>
                  </a:lnTo>
                  <a:lnTo>
                    <a:pt x="945" y="718"/>
                  </a:lnTo>
                  <a:lnTo>
                    <a:pt x="922" y="656"/>
                  </a:lnTo>
                  <a:lnTo>
                    <a:pt x="895" y="595"/>
                  </a:lnTo>
                  <a:lnTo>
                    <a:pt x="864" y="538"/>
                  </a:lnTo>
                  <a:lnTo>
                    <a:pt x="831" y="482"/>
                  </a:lnTo>
                  <a:lnTo>
                    <a:pt x="793" y="428"/>
                  </a:lnTo>
                  <a:lnTo>
                    <a:pt x="753" y="378"/>
                  </a:lnTo>
                  <a:lnTo>
                    <a:pt x="710" y="330"/>
                  </a:lnTo>
                  <a:lnTo>
                    <a:pt x="664" y="285"/>
                  </a:lnTo>
                  <a:lnTo>
                    <a:pt x="617" y="243"/>
                  </a:lnTo>
                  <a:lnTo>
                    <a:pt x="574" y="208"/>
                  </a:lnTo>
                  <a:lnTo>
                    <a:pt x="530" y="177"/>
                  </a:lnTo>
                  <a:lnTo>
                    <a:pt x="484" y="148"/>
                  </a:lnTo>
                  <a:lnTo>
                    <a:pt x="436" y="120"/>
                  </a:lnTo>
                  <a:lnTo>
                    <a:pt x="499" y="89"/>
                  </a:lnTo>
                  <a:lnTo>
                    <a:pt x="565" y="63"/>
                  </a:lnTo>
                  <a:lnTo>
                    <a:pt x="632" y="41"/>
                  </a:lnTo>
                  <a:lnTo>
                    <a:pt x="701" y="24"/>
                  </a:lnTo>
                  <a:lnTo>
                    <a:pt x="772" y="10"/>
                  </a:lnTo>
                  <a:lnTo>
                    <a:pt x="845" y="3"/>
                  </a:lnTo>
                  <a:lnTo>
                    <a:pt x="91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aseline="-25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86200" y="3276600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29910" y="2109952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62751" y="2913993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38902" y="4963510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Simple Circular Process Diagram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7" name="Group 24"/>
          <p:cNvGrpSpPr/>
          <p:nvPr/>
        </p:nvGrpSpPr>
        <p:grpSpPr>
          <a:xfrm>
            <a:off x="2133600" y="1524000"/>
            <a:ext cx="4765676" cy="4562475"/>
            <a:chOff x="2133600" y="1524000"/>
            <a:chExt cx="4765676" cy="4562475"/>
          </a:xfrm>
        </p:grpSpPr>
        <p:sp>
          <p:nvSpPr>
            <p:cNvPr id="3" name="Freeform 6"/>
            <p:cNvSpPr>
              <a:spLocks noEditPoints="1"/>
            </p:cNvSpPr>
            <p:nvPr/>
          </p:nvSpPr>
          <p:spPr bwMode="auto">
            <a:xfrm>
              <a:off x="2133600" y="1536700"/>
              <a:ext cx="3249613" cy="3259138"/>
            </a:xfrm>
            <a:custGeom>
              <a:avLst/>
              <a:gdLst/>
              <a:ahLst/>
              <a:cxnLst>
                <a:cxn ang="0">
                  <a:pos x="1398" y="811"/>
                </a:cxn>
                <a:cxn ang="0">
                  <a:pos x="1260" y="865"/>
                </a:cxn>
                <a:cxn ang="0">
                  <a:pos x="1147" y="957"/>
                </a:cxn>
                <a:cxn ang="0">
                  <a:pos x="1067" y="1079"/>
                </a:cxn>
                <a:cxn ang="0">
                  <a:pos x="1028" y="1224"/>
                </a:cxn>
                <a:cxn ang="0">
                  <a:pos x="1036" y="1378"/>
                </a:cxn>
                <a:cxn ang="0">
                  <a:pos x="1090" y="1516"/>
                </a:cxn>
                <a:cxn ang="0">
                  <a:pos x="1182" y="1629"/>
                </a:cxn>
                <a:cxn ang="0">
                  <a:pos x="1303" y="1709"/>
                </a:cxn>
                <a:cxn ang="0">
                  <a:pos x="1447" y="1749"/>
                </a:cxn>
                <a:cxn ang="0">
                  <a:pos x="1601" y="1740"/>
                </a:cxn>
                <a:cxn ang="0">
                  <a:pos x="1738" y="1687"/>
                </a:cxn>
                <a:cxn ang="0">
                  <a:pos x="1851" y="1594"/>
                </a:cxn>
                <a:cxn ang="0">
                  <a:pos x="1931" y="1472"/>
                </a:cxn>
                <a:cxn ang="0">
                  <a:pos x="1971" y="1328"/>
                </a:cxn>
                <a:cxn ang="0">
                  <a:pos x="1962" y="1173"/>
                </a:cxn>
                <a:cxn ang="0">
                  <a:pos x="1909" y="1036"/>
                </a:cxn>
                <a:cxn ang="0">
                  <a:pos x="1817" y="922"/>
                </a:cxn>
                <a:cxn ang="0">
                  <a:pos x="1695" y="842"/>
                </a:cxn>
                <a:cxn ang="0">
                  <a:pos x="1551" y="803"/>
                </a:cxn>
                <a:cxn ang="0">
                  <a:pos x="1097" y="3"/>
                </a:cxn>
                <a:cxn ang="0">
                  <a:pos x="1309" y="40"/>
                </a:cxn>
                <a:cxn ang="0">
                  <a:pos x="1502" y="119"/>
                </a:cxn>
                <a:cxn ang="0">
                  <a:pos x="1674" y="235"/>
                </a:cxn>
                <a:cxn ang="0">
                  <a:pos x="1818" y="380"/>
                </a:cxn>
                <a:cxn ang="0">
                  <a:pos x="1931" y="551"/>
                </a:cxn>
                <a:cxn ang="0">
                  <a:pos x="2008" y="743"/>
                </a:cxn>
                <a:cxn ang="0">
                  <a:pos x="2044" y="953"/>
                </a:cxn>
                <a:cxn ang="0">
                  <a:pos x="2037" y="1172"/>
                </a:cxn>
                <a:cxn ang="0">
                  <a:pos x="1986" y="1376"/>
                </a:cxn>
                <a:cxn ang="0">
                  <a:pos x="1897" y="1562"/>
                </a:cxn>
                <a:cxn ang="0">
                  <a:pos x="1772" y="1726"/>
                </a:cxn>
                <a:cxn ang="0">
                  <a:pos x="1619" y="1861"/>
                </a:cxn>
                <a:cxn ang="0">
                  <a:pos x="1440" y="1964"/>
                </a:cxn>
                <a:cxn ang="0">
                  <a:pos x="1239" y="2030"/>
                </a:cxn>
                <a:cxn ang="0">
                  <a:pos x="1024" y="2053"/>
                </a:cxn>
                <a:cxn ang="0">
                  <a:pos x="806" y="2029"/>
                </a:cxn>
                <a:cxn ang="0">
                  <a:pos x="604" y="1962"/>
                </a:cxn>
                <a:cxn ang="0">
                  <a:pos x="421" y="1855"/>
                </a:cxn>
                <a:cxn ang="0">
                  <a:pos x="260" y="1709"/>
                </a:cxn>
                <a:cxn ang="0">
                  <a:pos x="132" y="1531"/>
                </a:cxn>
                <a:cxn ang="0">
                  <a:pos x="45" y="1328"/>
                </a:cxn>
                <a:cxn ang="0">
                  <a:pos x="3" y="1104"/>
                </a:cxn>
                <a:cxn ang="0">
                  <a:pos x="11" y="875"/>
                </a:cxn>
                <a:cxn ang="0">
                  <a:pos x="67" y="660"/>
                </a:cxn>
                <a:cxn ang="0">
                  <a:pos x="165" y="468"/>
                </a:cxn>
                <a:cxn ang="0">
                  <a:pos x="300" y="301"/>
                </a:cxn>
                <a:cxn ang="0">
                  <a:pos x="466" y="165"/>
                </a:cxn>
                <a:cxn ang="0">
                  <a:pos x="658" y="67"/>
                </a:cxn>
                <a:cxn ang="0">
                  <a:pos x="872" y="11"/>
                </a:cxn>
              </a:cxnLst>
              <a:rect l="0" t="0" r="r" b="b"/>
              <a:pathLst>
                <a:path w="2047" h="2053">
                  <a:moveTo>
                    <a:pt x="1499" y="800"/>
                  </a:moveTo>
                  <a:lnTo>
                    <a:pt x="1447" y="803"/>
                  </a:lnTo>
                  <a:lnTo>
                    <a:pt x="1398" y="811"/>
                  </a:lnTo>
                  <a:lnTo>
                    <a:pt x="1350" y="825"/>
                  </a:lnTo>
                  <a:lnTo>
                    <a:pt x="1303" y="842"/>
                  </a:lnTo>
                  <a:lnTo>
                    <a:pt x="1260" y="865"/>
                  </a:lnTo>
                  <a:lnTo>
                    <a:pt x="1219" y="891"/>
                  </a:lnTo>
                  <a:lnTo>
                    <a:pt x="1182" y="922"/>
                  </a:lnTo>
                  <a:lnTo>
                    <a:pt x="1147" y="957"/>
                  </a:lnTo>
                  <a:lnTo>
                    <a:pt x="1116" y="994"/>
                  </a:lnTo>
                  <a:lnTo>
                    <a:pt x="1090" y="1036"/>
                  </a:lnTo>
                  <a:lnTo>
                    <a:pt x="1067" y="1079"/>
                  </a:lnTo>
                  <a:lnTo>
                    <a:pt x="1050" y="1125"/>
                  </a:lnTo>
                  <a:lnTo>
                    <a:pt x="1036" y="1173"/>
                  </a:lnTo>
                  <a:lnTo>
                    <a:pt x="1028" y="1224"/>
                  </a:lnTo>
                  <a:lnTo>
                    <a:pt x="1025" y="1276"/>
                  </a:lnTo>
                  <a:lnTo>
                    <a:pt x="1028" y="1328"/>
                  </a:lnTo>
                  <a:lnTo>
                    <a:pt x="1036" y="1378"/>
                  </a:lnTo>
                  <a:lnTo>
                    <a:pt x="1050" y="1425"/>
                  </a:lnTo>
                  <a:lnTo>
                    <a:pt x="1067" y="1472"/>
                  </a:lnTo>
                  <a:lnTo>
                    <a:pt x="1090" y="1516"/>
                  </a:lnTo>
                  <a:lnTo>
                    <a:pt x="1116" y="1556"/>
                  </a:lnTo>
                  <a:lnTo>
                    <a:pt x="1147" y="1594"/>
                  </a:lnTo>
                  <a:lnTo>
                    <a:pt x="1182" y="1629"/>
                  </a:lnTo>
                  <a:lnTo>
                    <a:pt x="1219" y="1659"/>
                  </a:lnTo>
                  <a:lnTo>
                    <a:pt x="1260" y="1687"/>
                  </a:lnTo>
                  <a:lnTo>
                    <a:pt x="1303" y="1709"/>
                  </a:lnTo>
                  <a:lnTo>
                    <a:pt x="1350" y="1727"/>
                  </a:lnTo>
                  <a:lnTo>
                    <a:pt x="1398" y="1740"/>
                  </a:lnTo>
                  <a:lnTo>
                    <a:pt x="1447" y="1749"/>
                  </a:lnTo>
                  <a:lnTo>
                    <a:pt x="1499" y="1751"/>
                  </a:lnTo>
                  <a:lnTo>
                    <a:pt x="1551" y="1749"/>
                  </a:lnTo>
                  <a:lnTo>
                    <a:pt x="1601" y="1740"/>
                  </a:lnTo>
                  <a:lnTo>
                    <a:pt x="1649" y="1727"/>
                  </a:lnTo>
                  <a:lnTo>
                    <a:pt x="1695" y="1709"/>
                  </a:lnTo>
                  <a:lnTo>
                    <a:pt x="1738" y="1687"/>
                  </a:lnTo>
                  <a:lnTo>
                    <a:pt x="1779" y="1659"/>
                  </a:lnTo>
                  <a:lnTo>
                    <a:pt x="1817" y="1629"/>
                  </a:lnTo>
                  <a:lnTo>
                    <a:pt x="1851" y="1594"/>
                  </a:lnTo>
                  <a:lnTo>
                    <a:pt x="1882" y="1556"/>
                  </a:lnTo>
                  <a:lnTo>
                    <a:pt x="1909" y="1516"/>
                  </a:lnTo>
                  <a:lnTo>
                    <a:pt x="1931" y="1472"/>
                  </a:lnTo>
                  <a:lnTo>
                    <a:pt x="1949" y="1425"/>
                  </a:lnTo>
                  <a:lnTo>
                    <a:pt x="1962" y="1378"/>
                  </a:lnTo>
                  <a:lnTo>
                    <a:pt x="1971" y="1328"/>
                  </a:lnTo>
                  <a:lnTo>
                    <a:pt x="1973" y="1276"/>
                  </a:lnTo>
                  <a:lnTo>
                    <a:pt x="1971" y="1224"/>
                  </a:lnTo>
                  <a:lnTo>
                    <a:pt x="1962" y="1173"/>
                  </a:lnTo>
                  <a:lnTo>
                    <a:pt x="1949" y="1125"/>
                  </a:lnTo>
                  <a:lnTo>
                    <a:pt x="1931" y="1079"/>
                  </a:lnTo>
                  <a:lnTo>
                    <a:pt x="1909" y="1036"/>
                  </a:lnTo>
                  <a:lnTo>
                    <a:pt x="1882" y="994"/>
                  </a:lnTo>
                  <a:lnTo>
                    <a:pt x="1851" y="957"/>
                  </a:lnTo>
                  <a:lnTo>
                    <a:pt x="1817" y="922"/>
                  </a:lnTo>
                  <a:lnTo>
                    <a:pt x="1779" y="891"/>
                  </a:lnTo>
                  <a:lnTo>
                    <a:pt x="1738" y="865"/>
                  </a:lnTo>
                  <a:lnTo>
                    <a:pt x="1695" y="842"/>
                  </a:lnTo>
                  <a:lnTo>
                    <a:pt x="1649" y="825"/>
                  </a:lnTo>
                  <a:lnTo>
                    <a:pt x="1601" y="811"/>
                  </a:lnTo>
                  <a:lnTo>
                    <a:pt x="1551" y="803"/>
                  </a:lnTo>
                  <a:lnTo>
                    <a:pt x="1499" y="800"/>
                  </a:lnTo>
                  <a:close/>
                  <a:moveTo>
                    <a:pt x="1024" y="0"/>
                  </a:moveTo>
                  <a:lnTo>
                    <a:pt x="1097" y="3"/>
                  </a:lnTo>
                  <a:lnTo>
                    <a:pt x="1169" y="10"/>
                  </a:lnTo>
                  <a:lnTo>
                    <a:pt x="1239" y="23"/>
                  </a:lnTo>
                  <a:lnTo>
                    <a:pt x="1309" y="40"/>
                  </a:lnTo>
                  <a:lnTo>
                    <a:pt x="1375" y="62"/>
                  </a:lnTo>
                  <a:lnTo>
                    <a:pt x="1440" y="89"/>
                  </a:lnTo>
                  <a:lnTo>
                    <a:pt x="1502" y="119"/>
                  </a:lnTo>
                  <a:lnTo>
                    <a:pt x="1562" y="154"/>
                  </a:lnTo>
                  <a:lnTo>
                    <a:pt x="1619" y="193"/>
                  </a:lnTo>
                  <a:lnTo>
                    <a:pt x="1674" y="235"/>
                  </a:lnTo>
                  <a:lnTo>
                    <a:pt x="1725" y="280"/>
                  </a:lnTo>
                  <a:lnTo>
                    <a:pt x="1773" y="328"/>
                  </a:lnTo>
                  <a:lnTo>
                    <a:pt x="1818" y="380"/>
                  </a:lnTo>
                  <a:lnTo>
                    <a:pt x="1859" y="434"/>
                  </a:lnTo>
                  <a:lnTo>
                    <a:pt x="1897" y="491"/>
                  </a:lnTo>
                  <a:lnTo>
                    <a:pt x="1931" y="551"/>
                  </a:lnTo>
                  <a:lnTo>
                    <a:pt x="1961" y="613"/>
                  </a:lnTo>
                  <a:lnTo>
                    <a:pt x="1986" y="678"/>
                  </a:lnTo>
                  <a:lnTo>
                    <a:pt x="2008" y="743"/>
                  </a:lnTo>
                  <a:lnTo>
                    <a:pt x="2024" y="812"/>
                  </a:lnTo>
                  <a:lnTo>
                    <a:pt x="2037" y="882"/>
                  </a:lnTo>
                  <a:lnTo>
                    <a:pt x="2044" y="953"/>
                  </a:lnTo>
                  <a:lnTo>
                    <a:pt x="2047" y="1026"/>
                  </a:lnTo>
                  <a:lnTo>
                    <a:pt x="2044" y="1099"/>
                  </a:lnTo>
                  <a:lnTo>
                    <a:pt x="2037" y="1172"/>
                  </a:lnTo>
                  <a:lnTo>
                    <a:pt x="2024" y="1241"/>
                  </a:lnTo>
                  <a:lnTo>
                    <a:pt x="2008" y="1309"/>
                  </a:lnTo>
                  <a:lnTo>
                    <a:pt x="1986" y="1376"/>
                  </a:lnTo>
                  <a:lnTo>
                    <a:pt x="1961" y="1441"/>
                  </a:lnTo>
                  <a:lnTo>
                    <a:pt x="1931" y="1503"/>
                  </a:lnTo>
                  <a:lnTo>
                    <a:pt x="1897" y="1562"/>
                  </a:lnTo>
                  <a:lnTo>
                    <a:pt x="1859" y="1620"/>
                  </a:lnTo>
                  <a:lnTo>
                    <a:pt x="1818" y="1674"/>
                  </a:lnTo>
                  <a:lnTo>
                    <a:pt x="1772" y="1726"/>
                  </a:lnTo>
                  <a:lnTo>
                    <a:pt x="1725" y="1774"/>
                  </a:lnTo>
                  <a:lnTo>
                    <a:pt x="1673" y="1819"/>
                  </a:lnTo>
                  <a:lnTo>
                    <a:pt x="1619" y="1861"/>
                  </a:lnTo>
                  <a:lnTo>
                    <a:pt x="1562" y="1898"/>
                  </a:lnTo>
                  <a:lnTo>
                    <a:pt x="1503" y="1933"/>
                  </a:lnTo>
                  <a:lnTo>
                    <a:pt x="1440" y="1964"/>
                  </a:lnTo>
                  <a:lnTo>
                    <a:pt x="1375" y="1991"/>
                  </a:lnTo>
                  <a:lnTo>
                    <a:pt x="1309" y="2012"/>
                  </a:lnTo>
                  <a:lnTo>
                    <a:pt x="1239" y="2030"/>
                  </a:lnTo>
                  <a:lnTo>
                    <a:pt x="1169" y="2043"/>
                  </a:lnTo>
                  <a:lnTo>
                    <a:pt x="1097" y="2050"/>
                  </a:lnTo>
                  <a:lnTo>
                    <a:pt x="1024" y="2053"/>
                  </a:lnTo>
                  <a:lnTo>
                    <a:pt x="950" y="2050"/>
                  </a:lnTo>
                  <a:lnTo>
                    <a:pt x="877" y="2042"/>
                  </a:lnTo>
                  <a:lnTo>
                    <a:pt x="806" y="2029"/>
                  </a:lnTo>
                  <a:lnTo>
                    <a:pt x="737" y="2012"/>
                  </a:lnTo>
                  <a:lnTo>
                    <a:pt x="669" y="1990"/>
                  </a:lnTo>
                  <a:lnTo>
                    <a:pt x="604" y="1962"/>
                  </a:lnTo>
                  <a:lnTo>
                    <a:pt x="541" y="1931"/>
                  </a:lnTo>
                  <a:lnTo>
                    <a:pt x="481" y="1897"/>
                  </a:lnTo>
                  <a:lnTo>
                    <a:pt x="421" y="1855"/>
                  </a:lnTo>
                  <a:lnTo>
                    <a:pt x="363" y="1811"/>
                  </a:lnTo>
                  <a:lnTo>
                    <a:pt x="310" y="1761"/>
                  </a:lnTo>
                  <a:lnTo>
                    <a:pt x="260" y="1709"/>
                  </a:lnTo>
                  <a:lnTo>
                    <a:pt x="213" y="1653"/>
                  </a:lnTo>
                  <a:lnTo>
                    <a:pt x="170" y="1593"/>
                  </a:lnTo>
                  <a:lnTo>
                    <a:pt x="132" y="1531"/>
                  </a:lnTo>
                  <a:lnTo>
                    <a:pt x="98" y="1466"/>
                  </a:lnTo>
                  <a:lnTo>
                    <a:pt x="69" y="1398"/>
                  </a:lnTo>
                  <a:lnTo>
                    <a:pt x="45" y="1328"/>
                  </a:lnTo>
                  <a:lnTo>
                    <a:pt x="26" y="1256"/>
                  </a:lnTo>
                  <a:lnTo>
                    <a:pt x="12" y="1181"/>
                  </a:lnTo>
                  <a:lnTo>
                    <a:pt x="3" y="1104"/>
                  </a:lnTo>
                  <a:lnTo>
                    <a:pt x="0" y="1026"/>
                  </a:lnTo>
                  <a:lnTo>
                    <a:pt x="3" y="950"/>
                  </a:lnTo>
                  <a:lnTo>
                    <a:pt x="11" y="875"/>
                  </a:lnTo>
                  <a:lnTo>
                    <a:pt x="25" y="802"/>
                  </a:lnTo>
                  <a:lnTo>
                    <a:pt x="44" y="730"/>
                  </a:lnTo>
                  <a:lnTo>
                    <a:pt x="67" y="660"/>
                  </a:lnTo>
                  <a:lnTo>
                    <a:pt x="95" y="594"/>
                  </a:lnTo>
                  <a:lnTo>
                    <a:pt x="128" y="529"/>
                  </a:lnTo>
                  <a:lnTo>
                    <a:pt x="165" y="468"/>
                  </a:lnTo>
                  <a:lnTo>
                    <a:pt x="206" y="408"/>
                  </a:lnTo>
                  <a:lnTo>
                    <a:pt x="251" y="353"/>
                  </a:lnTo>
                  <a:lnTo>
                    <a:pt x="300" y="301"/>
                  </a:lnTo>
                  <a:lnTo>
                    <a:pt x="352" y="252"/>
                  </a:lnTo>
                  <a:lnTo>
                    <a:pt x="407" y="207"/>
                  </a:lnTo>
                  <a:lnTo>
                    <a:pt x="466" y="165"/>
                  </a:lnTo>
                  <a:lnTo>
                    <a:pt x="527" y="128"/>
                  </a:lnTo>
                  <a:lnTo>
                    <a:pt x="592" y="95"/>
                  </a:lnTo>
                  <a:lnTo>
                    <a:pt x="658" y="67"/>
                  </a:lnTo>
                  <a:lnTo>
                    <a:pt x="728" y="44"/>
                  </a:lnTo>
                  <a:lnTo>
                    <a:pt x="800" y="25"/>
                  </a:lnTo>
                  <a:lnTo>
                    <a:pt x="872" y="11"/>
                  </a:lnTo>
                  <a:lnTo>
                    <a:pt x="947" y="3"/>
                  </a:lnTo>
                  <a:lnTo>
                    <a:pt x="102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3933825" y="4081463"/>
              <a:ext cx="55563" cy="650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41"/>
                </a:cxn>
                <a:cxn ang="0">
                  <a:pos x="17" y="21"/>
                </a:cxn>
                <a:cxn ang="0">
                  <a:pos x="0" y="0"/>
                </a:cxn>
              </a:cxnLst>
              <a:rect l="0" t="0" r="r" b="b"/>
              <a:pathLst>
                <a:path w="35" h="41">
                  <a:moveTo>
                    <a:pt x="0" y="0"/>
                  </a:moveTo>
                  <a:lnTo>
                    <a:pt x="35" y="41"/>
                  </a:lnTo>
                  <a:lnTo>
                    <a:pt x="17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2954338" y="2813050"/>
              <a:ext cx="3287713" cy="3273425"/>
            </a:xfrm>
            <a:custGeom>
              <a:avLst/>
              <a:gdLst/>
              <a:ahLst/>
              <a:cxnLst>
                <a:cxn ang="0">
                  <a:pos x="890" y="2"/>
                </a:cxn>
                <a:cxn ang="0">
                  <a:pos x="842" y="21"/>
                </a:cxn>
                <a:cxn ang="0">
                  <a:pos x="711" y="85"/>
                </a:cxn>
                <a:cxn ang="0">
                  <a:pos x="609" y="174"/>
                </a:cxn>
                <a:cxn ang="0">
                  <a:pos x="541" y="287"/>
                </a:cxn>
                <a:cxn ang="0">
                  <a:pos x="508" y="421"/>
                </a:cxn>
                <a:cxn ang="0">
                  <a:pos x="513" y="555"/>
                </a:cxn>
                <a:cxn ang="0">
                  <a:pos x="542" y="666"/>
                </a:cxn>
                <a:cxn ang="0">
                  <a:pos x="583" y="754"/>
                </a:cxn>
                <a:cxn ang="0">
                  <a:pos x="625" y="816"/>
                </a:cxn>
                <a:cxn ang="0">
                  <a:pos x="654" y="851"/>
                </a:cxn>
                <a:cxn ang="0">
                  <a:pos x="783" y="977"/>
                </a:cxn>
                <a:cxn ang="0">
                  <a:pos x="965" y="1112"/>
                </a:cxn>
                <a:cxn ang="0">
                  <a:pos x="1140" y="1197"/>
                </a:cxn>
                <a:cxn ang="0">
                  <a:pos x="1309" y="1241"/>
                </a:cxn>
                <a:cxn ang="0">
                  <a:pos x="1467" y="1252"/>
                </a:cxn>
                <a:cxn ang="0">
                  <a:pos x="1612" y="1237"/>
                </a:cxn>
                <a:cxn ang="0">
                  <a:pos x="1741" y="1204"/>
                </a:cxn>
                <a:cxn ang="0">
                  <a:pos x="1853" y="1159"/>
                </a:cxn>
                <a:cxn ang="0">
                  <a:pos x="1970" y="1096"/>
                </a:cxn>
                <a:cxn ang="0">
                  <a:pos x="2031" y="1056"/>
                </a:cxn>
                <a:cxn ang="0">
                  <a:pos x="2065" y="1030"/>
                </a:cxn>
                <a:cxn ang="0">
                  <a:pos x="2068" y="1102"/>
                </a:cxn>
                <a:cxn ang="0">
                  <a:pos x="2027" y="1324"/>
                </a:cxn>
                <a:cxn ang="0">
                  <a:pos x="1942" y="1527"/>
                </a:cxn>
                <a:cxn ang="0">
                  <a:pos x="1817" y="1705"/>
                </a:cxn>
                <a:cxn ang="0">
                  <a:pos x="1659" y="1853"/>
                </a:cxn>
                <a:cxn ang="0">
                  <a:pos x="1472" y="1965"/>
                </a:cxn>
                <a:cxn ang="0">
                  <a:pos x="1262" y="2037"/>
                </a:cxn>
                <a:cxn ang="0">
                  <a:pos x="1036" y="2062"/>
                </a:cxn>
                <a:cxn ang="0">
                  <a:pos x="809" y="2037"/>
                </a:cxn>
                <a:cxn ang="0">
                  <a:pos x="599" y="1965"/>
                </a:cxn>
                <a:cxn ang="0">
                  <a:pos x="413" y="1853"/>
                </a:cxn>
                <a:cxn ang="0">
                  <a:pos x="254" y="1705"/>
                </a:cxn>
                <a:cxn ang="0">
                  <a:pos x="130" y="1527"/>
                </a:cxn>
                <a:cxn ang="0">
                  <a:pos x="44" y="1324"/>
                </a:cxn>
                <a:cxn ang="0">
                  <a:pos x="3" y="1102"/>
                </a:cxn>
                <a:cxn ang="0">
                  <a:pos x="12" y="872"/>
                </a:cxn>
                <a:cxn ang="0">
                  <a:pos x="69" y="656"/>
                </a:cxn>
                <a:cxn ang="0">
                  <a:pos x="171" y="462"/>
                </a:cxn>
                <a:cxn ang="0">
                  <a:pos x="308" y="294"/>
                </a:cxn>
                <a:cxn ang="0">
                  <a:pos x="477" y="157"/>
                </a:cxn>
                <a:cxn ang="0">
                  <a:pos x="673" y="57"/>
                </a:cxn>
                <a:cxn ang="0">
                  <a:pos x="888" y="0"/>
                </a:cxn>
              </a:cxnLst>
              <a:rect l="0" t="0" r="r" b="b"/>
              <a:pathLst>
                <a:path w="2071" h="2062">
                  <a:moveTo>
                    <a:pt x="888" y="0"/>
                  </a:moveTo>
                  <a:lnTo>
                    <a:pt x="888" y="1"/>
                  </a:lnTo>
                  <a:lnTo>
                    <a:pt x="890" y="2"/>
                  </a:lnTo>
                  <a:lnTo>
                    <a:pt x="891" y="4"/>
                  </a:lnTo>
                  <a:lnTo>
                    <a:pt x="891" y="5"/>
                  </a:lnTo>
                  <a:lnTo>
                    <a:pt x="842" y="21"/>
                  </a:lnTo>
                  <a:lnTo>
                    <a:pt x="795" y="39"/>
                  </a:lnTo>
                  <a:lnTo>
                    <a:pt x="752" y="61"/>
                  </a:lnTo>
                  <a:lnTo>
                    <a:pt x="711" y="85"/>
                  </a:lnTo>
                  <a:lnTo>
                    <a:pt x="674" y="112"/>
                  </a:lnTo>
                  <a:lnTo>
                    <a:pt x="640" y="142"/>
                  </a:lnTo>
                  <a:lnTo>
                    <a:pt x="609" y="174"/>
                  </a:lnTo>
                  <a:lnTo>
                    <a:pt x="583" y="210"/>
                  </a:lnTo>
                  <a:lnTo>
                    <a:pt x="560" y="247"/>
                  </a:lnTo>
                  <a:lnTo>
                    <a:pt x="541" y="287"/>
                  </a:lnTo>
                  <a:lnTo>
                    <a:pt x="527" y="329"/>
                  </a:lnTo>
                  <a:lnTo>
                    <a:pt x="516" y="374"/>
                  </a:lnTo>
                  <a:lnTo>
                    <a:pt x="508" y="421"/>
                  </a:lnTo>
                  <a:lnTo>
                    <a:pt x="507" y="469"/>
                  </a:lnTo>
                  <a:lnTo>
                    <a:pt x="508" y="513"/>
                  </a:lnTo>
                  <a:lnTo>
                    <a:pt x="513" y="555"/>
                  </a:lnTo>
                  <a:lnTo>
                    <a:pt x="521" y="595"/>
                  </a:lnTo>
                  <a:lnTo>
                    <a:pt x="530" y="631"/>
                  </a:lnTo>
                  <a:lnTo>
                    <a:pt x="542" y="666"/>
                  </a:lnTo>
                  <a:lnTo>
                    <a:pt x="555" y="698"/>
                  </a:lnTo>
                  <a:lnTo>
                    <a:pt x="569" y="727"/>
                  </a:lnTo>
                  <a:lnTo>
                    <a:pt x="583" y="754"/>
                  </a:lnTo>
                  <a:lnTo>
                    <a:pt x="598" y="778"/>
                  </a:lnTo>
                  <a:lnTo>
                    <a:pt x="612" y="798"/>
                  </a:lnTo>
                  <a:lnTo>
                    <a:pt x="625" y="816"/>
                  </a:lnTo>
                  <a:lnTo>
                    <a:pt x="637" y="830"/>
                  </a:lnTo>
                  <a:lnTo>
                    <a:pt x="646" y="841"/>
                  </a:lnTo>
                  <a:lnTo>
                    <a:pt x="654" y="851"/>
                  </a:lnTo>
                  <a:lnTo>
                    <a:pt x="660" y="857"/>
                  </a:lnTo>
                  <a:lnTo>
                    <a:pt x="721" y="920"/>
                  </a:lnTo>
                  <a:lnTo>
                    <a:pt x="783" y="977"/>
                  </a:lnTo>
                  <a:lnTo>
                    <a:pt x="844" y="1028"/>
                  </a:lnTo>
                  <a:lnTo>
                    <a:pt x="905" y="1072"/>
                  </a:lnTo>
                  <a:lnTo>
                    <a:pt x="965" y="1112"/>
                  </a:lnTo>
                  <a:lnTo>
                    <a:pt x="1024" y="1145"/>
                  </a:lnTo>
                  <a:lnTo>
                    <a:pt x="1083" y="1174"/>
                  </a:lnTo>
                  <a:lnTo>
                    <a:pt x="1140" y="1197"/>
                  </a:lnTo>
                  <a:lnTo>
                    <a:pt x="1198" y="1216"/>
                  </a:lnTo>
                  <a:lnTo>
                    <a:pt x="1254" y="1230"/>
                  </a:lnTo>
                  <a:lnTo>
                    <a:pt x="1309" y="1241"/>
                  </a:lnTo>
                  <a:lnTo>
                    <a:pt x="1363" y="1249"/>
                  </a:lnTo>
                  <a:lnTo>
                    <a:pt x="1415" y="1252"/>
                  </a:lnTo>
                  <a:lnTo>
                    <a:pt x="1467" y="1252"/>
                  </a:lnTo>
                  <a:lnTo>
                    <a:pt x="1516" y="1250"/>
                  </a:lnTo>
                  <a:lnTo>
                    <a:pt x="1566" y="1245"/>
                  </a:lnTo>
                  <a:lnTo>
                    <a:pt x="1612" y="1237"/>
                  </a:lnTo>
                  <a:lnTo>
                    <a:pt x="1658" y="1228"/>
                  </a:lnTo>
                  <a:lnTo>
                    <a:pt x="1700" y="1217"/>
                  </a:lnTo>
                  <a:lnTo>
                    <a:pt x="1741" y="1204"/>
                  </a:lnTo>
                  <a:lnTo>
                    <a:pt x="1781" y="1189"/>
                  </a:lnTo>
                  <a:lnTo>
                    <a:pt x="1819" y="1175"/>
                  </a:lnTo>
                  <a:lnTo>
                    <a:pt x="1853" y="1159"/>
                  </a:lnTo>
                  <a:lnTo>
                    <a:pt x="1917" y="1127"/>
                  </a:lnTo>
                  <a:lnTo>
                    <a:pt x="1945" y="1112"/>
                  </a:lnTo>
                  <a:lnTo>
                    <a:pt x="1970" y="1096"/>
                  </a:lnTo>
                  <a:lnTo>
                    <a:pt x="1994" y="1082"/>
                  </a:lnTo>
                  <a:lnTo>
                    <a:pt x="2014" y="1068"/>
                  </a:lnTo>
                  <a:lnTo>
                    <a:pt x="2031" y="1056"/>
                  </a:lnTo>
                  <a:lnTo>
                    <a:pt x="2045" y="1045"/>
                  </a:lnTo>
                  <a:lnTo>
                    <a:pt x="2056" y="1036"/>
                  </a:lnTo>
                  <a:lnTo>
                    <a:pt x="2065" y="1030"/>
                  </a:lnTo>
                  <a:lnTo>
                    <a:pt x="2069" y="1026"/>
                  </a:lnTo>
                  <a:lnTo>
                    <a:pt x="2071" y="1024"/>
                  </a:lnTo>
                  <a:lnTo>
                    <a:pt x="2068" y="1102"/>
                  </a:lnTo>
                  <a:lnTo>
                    <a:pt x="2060" y="1177"/>
                  </a:lnTo>
                  <a:lnTo>
                    <a:pt x="2046" y="1251"/>
                  </a:lnTo>
                  <a:lnTo>
                    <a:pt x="2027" y="1324"/>
                  </a:lnTo>
                  <a:lnTo>
                    <a:pt x="2004" y="1394"/>
                  </a:lnTo>
                  <a:lnTo>
                    <a:pt x="1975" y="1461"/>
                  </a:lnTo>
                  <a:lnTo>
                    <a:pt x="1942" y="1527"/>
                  </a:lnTo>
                  <a:lnTo>
                    <a:pt x="1904" y="1589"/>
                  </a:lnTo>
                  <a:lnTo>
                    <a:pt x="1862" y="1649"/>
                  </a:lnTo>
                  <a:lnTo>
                    <a:pt x="1817" y="1705"/>
                  </a:lnTo>
                  <a:lnTo>
                    <a:pt x="1768" y="1758"/>
                  </a:lnTo>
                  <a:lnTo>
                    <a:pt x="1715" y="1807"/>
                  </a:lnTo>
                  <a:lnTo>
                    <a:pt x="1659" y="1853"/>
                  </a:lnTo>
                  <a:lnTo>
                    <a:pt x="1599" y="1895"/>
                  </a:lnTo>
                  <a:lnTo>
                    <a:pt x="1537" y="1933"/>
                  </a:lnTo>
                  <a:lnTo>
                    <a:pt x="1472" y="1965"/>
                  </a:lnTo>
                  <a:lnTo>
                    <a:pt x="1404" y="1995"/>
                  </a:lnTo>
                  <a:lnTo>
                    <a:pt x="1334" y="2018"/>
                  </a:lnTo>
                  <a:lnTo>
                    <a:pt x="1262" y="2037"/>
                  </a:lnTo>
                  <a:lnTo>
                    <a:pt x="1189" y="2051"/>
                  </a:lnTo>
                  <a:lnTo>
                    <a:pt x="1113" y="2059"/>
                  </a:lnTo>
                  <a:lnTo>
                    <a:pt x="1036" y="2062"/>
                  </a:lnTo>
                  <a:lnTo>
                    <a:pt x="958" y="2059"/>
                  </a:lnTo>
                  <a:lnTo>
                    <a:pt x="883" y="2051"/>
                  </a:lnTo>
                  <a:lnTo>
                    <a:pt x="809" y="2037"/>
                  </a:lnTo>
                  <a:lnTo>
                    <a:pt x="737" y="2018"/>
                  </a:lnTo>
                  <a:lnTo>
                    <a:pt x="667" y="1995"/>
                  </a:lnTo>
                  <a:lnTo>
                    <a:pt x="599" y="1965"/>
                  </a:lnTo>
                  <a:lnTo>
                    <a:pt x="534" y="1933"/>
                  </a:lnTo>
                  <a:lnTo>
                    <a:pt x="472" y="1895"/>
                  </a:lnTo>
                  <a:lnTo>
                    <a:pt x="413" y="1853"/>
                  </a:lnTo>
                  <a:lnTo>
                    <a:pt x="356" y="1807"/>
                  </a:lnTo>
                  <a:lnTo>
                    <a:pt x="304" y="1758"/>
                  </a:lnTo>
                  <a:lnTo>
                    <a:pt x="254" y="1705"/>
                  </a:lnTo>
                  <a:lnTo>
                    <a:pt x="209" y="1649"/>
                  </a:lnTo>
                  <a:lnTo>
                    <a:pt x="167" y="1589"/>
                  </a:lnTo>
                  <a:lnTo>
                    <a:pt x="130" y="1527"/>
                  </a:lnTo>
                  <a:lnTo>
                    <a:pt x="97" y="1461"/>
                  </a:lnTo>
                  <a:lnTo>
                    <a:pt x="68" y="1394"/>
                  </a:lnTo>
                  <a:lnTo>
                    <a:pt x="44" y="1324"/>
                  </a:lnTo>
                  <a:lnTo>
                    <a:pt x="25" y="1251"/>
                  </a:lnTo>
                  <a:lnTo>
                    <a:pt x="11" y="1177"/>
                  </a:lnTo>
                  <a:lnTo>
                    <a:pt x="3" y="1102"/>
                  </a:lnTo>
                  <a:lnTo>
                    <a:pt x="0" y="1024"/>
                  </a:lnTo>
                  <a:lnTo>
                    <a:pt x="3" y="947"/>
                  </a:lnTo>
                  <a:lnTo>
                    <a:pt x="12" y="872"/>
                  </a:lnTo>
                  <a:lnTo>
                    <a:pt x="26" y="798"/>
                  </a:lnTo>
                  <a:lnTo>
                    <a:pt x="45" y="725"/>
                  </a:lnTo>
                  <a:lnTo>
                    <a:pt x="69" y="656"/>
                  </a:lnTo>
                  <a:lnTo>
                    <a:pt x="99" y="589"/>
                  </a:lnTo>
                  <a:lnTo>
                    <a:pt x="132" y="524"/>
                  </a:lnTo>
                  <a:lnTo>
                    <a:pt x="171" y="462"/>
                  </a:lnTo>
                  <a:lnTo>
                    <a:pt x="212" y="402"/>
                  </a:lnTo>
                  <a:lnTo>
                    <a:pt x="258" y="347"/>
                  </a:lnTo>
                  <a:lnTo>
                    <a:pt x="308" y="294"/>
                  </a:lnTo>
                  <a:lnTo>
                    <a:pt x="362" y="244"/>
                  </a:lnTo>
                  <a:lnTo>
                    <a:pt x="418" y="199"/>
                  </a:lnTo>
                  <a:lnTo>
                    <a:pt x="477" y="157"/>
                  </a:lnTo>
                  <a:lnTo>
                    <a:pt x="540" y="119"/>
                  </a:lnTo>
                  <a:lnTo>
                    <a:pt x="606" y="86"/>
                  </a:lnTo>
                  <a:lnTo>
                    <a:pt x="673" y="57"/>
                  </a:lnTo>
                  <a:lnTo>
                    <a:pt x="743" y="33"/>
                  </a:lnTo>
                  <a:lnTo>
                    <a:pt x="814" y="14"/>
                  </a:lnTo>
                  <a:lnTo>
                    <a:pt x="888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3811588" y="1524000"/>
              <a:ext cx="3087688" cy="3282950"/>
            </a:xfrm>
            <a:custGeom>
              <a:avLst/>
              <a:gdLst/>
              <a:ahLst/>
              <a:cxnLst>
                <a:cxn ang="0">
                  <a:pos x="1070" y="11"/>
                </a:cxn>
                <a:cxn ang="0">
                  <a:pos x="1284" y="68"/>
                </a:cxn>
                <a:cxn ang="0">
                  <a:pos x="1477" y="165"/>
                </a:cxn>
                <a:cxn ang="0">
                  <a:pos x="1645" y="301"/>
                </a:cxn>
                <a:cxn ang="0">
                  <a:pos x="1780" y="468"/>
                </a:cxn>
                <a:cxn ang="0">
                  <a:pos x="1878" y="662"/>
                </a:cxn>
                <a:cxn ang="0">
                  <a:pos x="1934" y="876"/>
                </a:cxn>
                <a:cxn ang="0">
                  <a:pos x="1943" y="1107"/>
                </a:cxn>
                <a:cxn ang="0">
                  <a:pos x="1901" y="1329"/>
                </a:cxn>
                <a:cxn ang="0">
                  <a:pos x="1814" y="1533"/>
                </a:cxn>
                <a:cxn ang="0">
                  <a:pos x="1687" y="1710"/>
                </a:cxn>
                <a:cxn ang="0">
                  <a:pos x="1526" y="1857"/>
                </a:cxn>
                <a:cxn ang="0">
                  <a:pos x="1357" y="1960"/>
                </a:cxn>
                <a:cxn ang="0">
                  <a:pos x="1180" y="2031"/>
                </a:cxn>
                <a:cxn ang="0">
                  <a:pos x="988" y="2065"/>
                </a:cxn>
                <a:cxn ang="0">
                  <a:pos x="793" y="2061"/>
                </a:cxn>
                <a:cxn ang="0">
                  <a:pos x="599" y="2022"/>
                </a:cxn>
                <a:cxn ang="0">
                  <a:pos x="424" y="1954"/>
                </a:cxn>
                <a:cxn ang="0">
                  <a:pos x="405" y="1945"/>
                </a:cxn>
                <a:cxn ang="0">
                  <a:pos x="355" y="1917"/>
                </a:cxn>
                <a:cxn ang="0">
                  <a:pos x="285" y="1873"/>
                </a:cxn>
                <a:cxn ang="0">
                  <a:pos x="206" y="1810"/>
                </a:cxn>
                <a:cxn ang="0">
                  <a:pos x="126" y="1732"/>
                </a:cxn>
                <a:cxn ang="0">
                  <a:pos x="58" y="1639"/>
                </a:cxn>
                <a:cxn ang="0">
                  <a:pos x="9" y="1529"/>
                </a:cxn>
                <a:cxn ang="0">
                  <a:pos x="4" y="1496"/>
                </a:cxn>
                <a:cxn ang="0">
                  <a:pos x="23" y="1525"/>
                </a:cxn>
                <a:cxn ang="0">
                  <a:pos x="58" y="1569"/>
                </a:cxn>
                <a:cxn ang="0">
                  <a:pos x="107" y="1621"/>
                </a:cxn>
                <a:cxn ang="0">
                  <a:pos x="171" y="1675"/>
                </a:cxn>
                <a:cxn ang="0">
                  <a:pos x="249" y="1722"/>
                </a:cxn>
                <a:cxn ang="0">
                  <a:pos x="341" y="1755"/>
                </a:cxn>
                <a:cxn ang="0">
                  <a:pos x="445" y="1765"/>
                </a:cxn>
                <a:cxn ang="0">
                  <a:pos x="563" y="1745"/>
                </a:cxn>
                <a:cxn ang="0">
                  <a:pos x="692" y="1687"/>
                </a:cxn>
                <a:cxn ang="0">
                  <a:pos x="833" y="1584"/>
                </a:cxn>
                <a:cxn ang="0">
                  <a:pos x="911" y="1449"/>
                </a:cxn>
                <a:cxn ang="0">
                  <a:pos x="955" y="1325"/>
                </a:cxn>
                <a:cxn ang="0">
                  <a:pos x="979" y="1167"/>
                </a:cxn>
                <a:cxn ang="0">
                  <a:pos x="987" y="1046"/>
                </a:cxn>
                <a:cxn ang="0">
                  <a:pos x="976" y="845"/>
                </a:cxn>
                <a:cxn ang="0">
                  <a:pos x="922" y="656"/>
                </a:cxn>
                <a:cxn ang="0">
                  <a:pos x="831" y="482"/>
                </a:cxn>
                <a:cxn ang="0">
                  <a:pos x="710" y="330"/>
                </a:cxn>
                <a:cxn ang="0">
                  <a:pos x="574" y="208"/>
                </a:cxn>
                <a:cxn ang="0">
                  <a:pos x="436" y="120"/>
                </a:cxn>
                <a:cxn ang="0">
                  <a:pos x="632" y="41"/>
                </a:cxn>
                <a:cxn ang="0">
                  <a:pos x="845" y="3"/>
                </a:cxn>
              </a:cxnLst>
              <a:rect l="0" t="0" r="r" b="b"/>
              <a:pathLst>
                <a:path w="1945" h="2068">
                  <a:moveTo>
                    <a:pt x="919" y="0"/>
                  </a:moveTo>
                  <a:lnTo>
                    <a:pt x="996" y="3"/>
                  </a:lnTo>
                  <a:lnTo>
                    <a:pt x="1070" y="11"/>
                  </a:lnTo>
                  <a:lnTo>
                    <a:pt x="1144" y="25"/>
                  </a:lnTo>
                  <a:lnTo>
                    <a:pt x="1215" y="44"/>
                  </a:lnTo>
                  <a:lnTo>
                    <a:pt x="1284" y="68"/>
                  </a:lnTo>
                  <a:lnTo>
                    <a:pt x="1352" y="96"/>
                  </a:lnTo>
                  <a:lnTo>
                    <a:pt x="1416" y="129"/>
                  </a:lnTo>
                  <a:lnTo>
                    <a:pt x="1477" y="165"/>
                  </a:lnTo>
                  <a:lnTo>
                    <a:pt x="1536" y="207"/>
                  </a:lnTo>
                  <a:lnTo>
                    <a:pt x="1592" y="252"/>
                  </a:lnTo>
                  <a:lnTo>
                    <a:pt x="1645" y="301"/>
                  </a:lnTo>
                  <a:lnTo>
                    <a:pt x="1693" y="353"/>
                  </a:lnTo>
                  <a:lnTo>
                    <a:pt x="1739" y="410"/>
                  </a:lnTo>
                  <a:lnTo>
                    <a:pt x="1780" y="468"/>
                  </a:lnTo>
                  <a:lnTo>
                    <a:pt x="1817" y="530"/>
                  </a:lnTo>
                  <a:lnTo>
                    <a:pt x="1850" y="595"/>
                  </a:lnTo>
                  <a:lnTo>
                    <a:pt x="1878" y="662"/>
                  </a:lnTo>
                  <a:lnTo>
                    <a:pt x="1902" y="731"/>
                  </a:lnTo>
                  <a:lnTo>
                    <a:pt x="1921" y="803"/>
                  </a:lnTo>
                  <a:lnTo>
                    <a:pt x="1934" y="876"/>
                  </a:lnTo>
                  <a:lnTo>
                    <a:pt x="1943" y="952"/>
                  </a:lnTo>
                  <a:lnTo>
                    <a:pt x="1945" y="1029"/>
                  </a:lnTo>
                  <a:lnTo>
                    <a:pt x="1943" y="1107"/>
                  </a:lnTo>
                  <a:lnTo>
                    <a:pt x="1934" y="1183"/>
                  </a:lnTo>
                  <a:lnTo>
                    <a:pt x="1920" y="1257"/>
                  </a:lnTo>
                  <a:lnTo>
                    <a:pt x="1901" y="1329"/>
                  </a:lnTo>
                  <a:lnTo>
                    <a:pt x="1876" y="1400"/>
                  </a:lnTo>
                  <a:lnTo>
                    <a:pt x="1847" y="1467"/>
                  </a:lnTo>
                  <a:lnTo>
                    <a:pt x="1814" y="1533"/>
                  </a:lnTo>
                  <a:lnTo>
                    <a:pt x="1776" y="1595"/>
                  </a:lnTo>
                  <a:lnTo>
                    <a:pt x="1733" y="1654"/>
                  </a:lnTo>
                  <a:lnTo>
                    <a:pt x="1687" y="1710"/>
                  </a:lnTo>
                  <a:lnTo>
                    <a:pt x="1638" y="1763"/>
                  </a:lnTo>
                  <a:lnTo>
                    <a:pt x="1584" y="1812"/>
                  </a:lnTo>
                  <a:lnTo>
                    <a:pt x="1526" y="1857"/>
                  </a:lnTo>
                  <a:lnTo>
                    <a:pt x="1466" y="1898"/>
                  </a:lnTo>
                  <a:lnTo>
                    <a:pt x="1413" y="1930"/>
                  </a:lnTo>
                  <a:lnTo>
                    <a:pt x="1357" y="1960"/>
                  </a:lnTo>
                  <a:lnTo>
                    <a:pt x="1300" y="1987"/>
                  </a:lnTo>
                  <a:lnTo>
                    <a:pt x="1241" y="2010"/>
                  </a:lnTo>
                  <a:lnTo>
                    <a:pt x="1180" y="2031"/>
                  </a:lnTo>
                  <a:lnTo>
                    <a:pt x="1118" y="2046"/>
                  </a:lnTo>
                  <a:lnTo>
                    <a:pt x="1054" y="2058"/>
                  </a:lnTo>
                  <a:lnTo>
                    <a:pt x="988" y="2065"/>
                  </a:lnTo>
                  <a:lnTo>
                    <a:pt x="922" y="2068"/>
                  </a:lnTo>
                  <a:lnTo>
                    <a:pt x="857" y="2066"/>
                  </a:lnTo>
                  <a:lnTo>
                    <a:pt x="793" y="2061"/>
                  </a:lnTo>
                  <a:lnTo>
                    <a:pt x="727" y="2052"/>
                  </a:lnTo>
                  <a:lnTo>
                    <a:pt x="662" y="2039"/>
                  </a:lnTo>
                  <a:lnTo>
                    <a:pt x="599" y="2022"/>
                  </a:lnTo>
                  <a:lnTo>
                    <a:pt x="538" y="2003"/>
                  </a:lnTo>
                  <a:lnTo>
                    <a:pt x="479" y="1980"/>
                  </a:lnTo>
                  <a:lnTo>
                    <a:pt x="424" y="1954"/>
                  </a:lnTo>
                  <a:lnTo>
                    <a:pt x="422" y="1953"/>
                  </a:lnTo>
                  <a:lnTo>
                    <a:pt x="416" y="1949"/>
                  </a:lnTo>
                  <a:lnTo>
                    <a:pt x="405" y="1945"/>
                  </a:lnTo>
                  <a:lnTo>
                    <a:pt x="391" y="1937"/>
                  </a:lnTo>
                  <a:lnTo>
                    <a:pt x="375" y="1928"/>
                  </a:lnTo>
                  <a:lnTo>
                    <a:pt x="355" y="1917"/>
                  </a:lnTo>
                  <a:lnTo>
                    <a:pt x="334" y="1905"/>
                  </a:lnTo>
                  <a:lnTo>
                    <a:pt x="311" y="1889"/>
                  </a:lnTo>
                  <a:lnTo>
                    <a:pt x="285" y="1873"/>
                  </a:lnTo>
                  <a:lnTo>
                    <a:pt x="260" y="1853"/>
                  </a:lnTo>
                  <a:lnTo>
                    <a:pt x="232" y="1833"/>
                  </a:lnTo>
                  <a:lnTo>
                    <a:pt x="206" y="1810"/>
                  </a:lnTo>
                  <a:lnTo>
                    <a:pt x="179" y="1786"/>
                  </a:lnTo>
                  <a:lnTo>
                    <a:pt x="152" y="1760"/>
                  </a:lnTo>
                  <a:lnTo>
                    <a:pt x="126" y="1732"/>
                  </a:lnTo>
                  <a:lnTo>
                    <a:pt x="101" y="1703"/>
                  </a:lnTo>
                  <a:lnTo>
                    <a:pt x="79" y="1672"/>
                  </a:lnTo>
                  <a:lnTo>
                    <a:pt x="58" y="1639"/>
                  </a:lnTo>
                  <a:lnTo>
                    <a:pt x="39" y="1604"/>
                  </a:lnTo>
                  <a:lnTo>
                    <a:pt x="23" y="1568"/>
                  </a:lnTo>
                  <a:lnTo>
                    <a:pt x="9" y="1529"/>
                  </a:lnTo>
                  <a:lnTo>
                    <a:pt x="0" y="1490"/>
                  </a:lnTo>
                  <a:lnTo>
                    <a:pt x="1" y="1492"/>
                  </a:lnTo>
                  <a:lnTo>
                    <a:pt x="4" y="1496"/>
                  </a:lnTo>
                  <a:lnTo>
                    <a:pt x="8" y="1503"/>
                  </a:lnTo>
                  <a:lnTo>
                    <a:pt x="15" y="1513"/>
                  </a:lnTo>
                  <a:lnTo>
                    <a:pt x="23" y="1525"/>
                  </a:lnTo>
                  <a:lnTo>
                    <a:pt x="32" y="1537"/>
                  </a:lnTo>
                  <a:lnTo>
                    <a:pt x="44" y="1553"/>
                  </a:lnTo>
                  <a:lnTo>
                    <a:pt x="58" y="1569"/>
                  </a:lnTo>
                  <a:lnTo>
                    <a:pt x="72" y="1586"/>
                  </a:lnTo>
                  <a:lnTo>
                    <a:pt x="89" y="1603"/>
                  </a:lnTo>
                  <a:lnTo>
                    <a:pt x="107" y="1621"/>
                  </a:lnTo>
                  <a:lnTo>
                    <a:pt x="127" y="1640"/>
                  </a:lnTo>
                  <a:lnTo>
                    <a:pt x="148" y="1658"/>
                  </a:lnTo>
                  <a:lnTo>
                    <a:pt x="171" y="1675"/>
                  </a:lnTo>
                  <a:lnTo>
                    <a:pt x="195" y="1692"/>
                  </a:lnTo>
                  <a:lnTo>
                    <a:pt x="222" y="1708"/>
                  </a:lnTo>
                  <a:lnTo>
                    <a:pt x="249" y="1722"/>
                  </a:lnTo>
                  <a:lnTo>
                    <a:pt x="278" y="1735"/>
                  </a:lnTo>
                  <a:lnTo>
                    <a:pt x="309" y="1746"/>
                  </a:lnTo>
                  <a:lnTo>
                    <a:pt x="341" y="1755"/>
                  </a:lnTo>
                  <a:lnTo>
                    <a:pt x="375" y="1760"/>
                  </a:lnTo>
                  <a:lnTo>
                    <a:pt x="409" y="1764"/>
                  </a:lnTo>
                  <a:lnTo>
                    <a:pt x="445" y="1765"/>
                  </a:lnTo>
                  <a:lnTo>
                    <a:pt x="483" y="1761"/>
                  </a:lnTo>
                  <a:lnTo>
                    <a:pt x="522" y="1755"/>
                  </a:lnTo>
                  <a:lnTo>
                    <a:pt x="563" y="1745"/>
                  </a:lnTo>
                  <a:lnTo>
                    <a:pt x="604" y="1730"/>
                  </a:lnTo>
                  <a:lnTo>
                    <a:pt x="648" y="1711"/>
                  </a:lnTo>
                  <a:lnTo>
                    <a:pt x="692" y="1687"/>
                  </a:lnTo>
                  <a:lnTo>
                    <a:pt x="738" y="1658"/>
                  </a:lnTo>
                  <a:lnTo>
                    <a:pt x="784" y="1624"/>
                  </a:lnTo>
                  <a:lnTo>
                    <a:pt x="833" y="1584"/>
                  </a:lnTo>
                  <a:lnTo>
                    <a:pt x="864" y="1537"/>
                  </a:lnTo>
                  <a:lnTo>
                    <a:pt x="889" y="1493"/>
                  </a:lnTo>
                  <a:lnTo>
                    <a:pt x="911" y="1449"/>
                  </a:lnTo>
                  <a:lnTo>
                    <a:pt x="929" y="1407"/>
                  </a:lnTo>
                  <a:lnTo>
                    <a:pt x="943" y="1365"/>
                  </a:lnTo>
                  <a:lnTo>
                    <a:pt x="955" y="1325"/>
                  </a:lnTo>
                  <a:lnTo>
                    <a:pt x="964" y="1286"/>
                  </a:lnTo>
                  <a:lnTo>
                    <a:pt x="970" y="1245"/>
                  </a:lnTo>
                  <a:lnTo>
                    <a:pt x="979" y="1167"/>
                  </a:lnTo>
                  <a:lnTo>
                    <a:pt x="982" y="1128"/>
                  </a:lnTo>
                  <a:lnTo>
                    <a:pt x="985" y="1087"/>
                  </a:lnTo>
                  <a:lnTo>
                    <a:pt x="987" y="1046"/>
                  </a:lnTo>
                  <a:lnTo>
                    <a:pt x="989" y="979"/>
                  </a:lnTo>
                  <a:lnTo>
                    <a:pt x="986" y="911"/>
                  </a:lnTo>
                  <a:lnTo>
                    <a:pt x="976" y="845"/>
                  </a:lnTo>
                  <a:lnTo>
                    <a:pt x="963" y="781"/>
                  </a:lnTo>
                  <a:lnTo>
                    <a:pt x="945" y="718"/>
                  </a:lnTo>
                  <a:lnTo>
                    <a:pt x="922" y="656"/>
                  </a:lnTo>
                  <a:lnTo>
                    <a:pt x="895" y="595"/>
                  </a:lnTo>
                  <a:lnTo>
                    <a:pt x="864" y="538"/>
                  </a:lnTo>
                  <a:lnTo>
                    <a:pt x="831" y="482"/>
                  </a:lnTo>
                  <a:lnTo>
                    <a:pt x="793" y="428"/>
                  </a:lnTo>
                  <a:lnTo>
                    <a:pt x="753" y="378"/>
                  </a:lnTo>
                  <a:lnTo>
                    <a:pt x="710" y="330"/>
                  </a:lnTo>
                  <a:lnTo>
                    <a:pt x="664" y="285"/>
                  </a:lnTo>
                  <a:lnTo>
                    <a:pt x="617" y="243"/>
                  </a:lnTo>
                  <a:lnTo>
                    <a:pt x="574" y="208"/>
                  </a:lnTo>
                  <a:lnTo>
                    <a:pt x="530" y="177"/>
                  </a:lnTo>
                  <a:lnTo>
                    <a:pt x="484" y="148"/>
                  </a:lnTo>
                  <a:lnTo>
                    <a:pt x="436" y="120"/>
                  </a:lnTo>
                  <a:lnTo>
                    <a:pt x="499" y="89"/>
                  </a:lnTo>
                  <a:lnTo>
                    <a:pt x="565" y="63"/>
                  </a:lnTo>
                  <a:lnTo>
                    <a:pt x="632" y="41"/>
                  </a:lnTo>
                  <a:lnTo>
                    <a:pt x="701" y="24"/>
                  </a:lnTo>
                  <a:lnTo>
                    <a:pt x="772" y="10"/>
                  </a:lnTo>
                  <a:lnTo>
                    <a:pt x="845" y="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aseline="-25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86200" y="3276600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29910" y="2109952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62751" y="2913993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38902" y="4963510"/>
              <a:ext cx="13386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3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</Words>
  <Application>Microsoft Office PowerPoint</Application>
  <PresentationFormat>On-screen Show (4:3)</PresentationFormat>
  <Paragraphs>27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Simple Circular Process Diagram</vt:lpstr>
      <vt:lpstr>Simple Circular Process Diagram</vt:lpstr>
      <vt:lpstr>Simple Circular Process Diagram</vt:lpstr>
      <vt:lpstr>Simple Circular Process Diagram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Process Diagram</dc:title>
  <dc:creator>FPPT</dc:creator>
  <cp:lastModifiedBy>Julian</cp:lastModifiedBy>
  <cp:revision>3</cp:revision>
  <dcterms:created xsi:type="dcterms:W3CDTF">2014-06-09T21:39:55Z</dcterms:created>
  <dcterms:modified xsi:type="dcterms:W3CDTF">2014-06-09T21:40:35Z</dcterms:modified>
</cp:coreProperties>
</file>