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9325648"/>
        <c:axId val="239339760"/>
      </c:barChart>
      <c:catAx>
        <c:axId val="2393256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39339760"/>
        <c:crosses val="autoZero"/>
        <c:auto val="1"/>
        <c:lblAlgn val="ctr"/>
        <c:lblOffset val="100"/>
        <c:noMultiLvlLbl val="0"/>
      </c:catAx>
      <c:valAx>
        <c:axId val="239339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39325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8000"/>
                      <a:shade val="51000"/>
                      <a:satMod val="130000"/>
                    </a:schemeClr>
                  </a:gs>
                  <a:gs pos="80000">
                    <a:schemeClr val="accent1">
                      <a:tint val="58000"/>
                      <a:shade val="93000"/>
                      <a:satMod val="130000"/>
                    </a:schemeClr>
                  </a:gs>
                  <a:gs pos="100000">
                    <a:schemeClr val="accent1">
                      <a:tint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1">
                      <a:tint val="86000"/>
                      <a:shade val="51000"/>
                      <a:satMod val="130000"/>
                    </a:schemeClr>
                  </a:gs>
                  <a:gs pos="80000">
                    <a:schemeClr val="accent1">
                      <a:tint val="86000"/>
                      <a:shade val="93000"/>
                      <a:satMod val="130000"/>
                    </a:schemeClr>
                  </a:gs>
                  <a:gs pos="100000">
                    <a:schemeClr val="accent1">
                      <a:tint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1">
                      <a:shade val="86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86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1">
                      <a:shade val="58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58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83000" y="4800600"/>
            <a:ext cx="54102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62385" y="5892800"/>
            <a:ext cx="4451430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68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923" y="1443835"/>
            <a:ext cx="8220882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5165725"/>
            <a:ext cx="5410200" cy="1133475"/>
          </a:xfrm>
        </p:spPr>
        <p:txBody>
          <a:bodyPr anchor="t"/>
          <a:lstStyle>
            <a:lvl1pPr algn="l">
              <a:defRPr sz="3600" b="1" cap="al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33800" y="4711700"/>
            <a:ext cx="5410200" cy="44450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75000"/>
              <a:lumOff val="25000"/>
            </a:schemeClr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PHILIPPINES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s-UY"/>
          </a:p>
        </p:txBody>
      </p:sp>
      <p:sp>
        <p:nvSpPr>
          <p:cNvPr id="5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5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976582717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3603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32984986"/>
              </p:ext>
            </p:extLst>
          </p:nvPr>
        </p:nvGraphicFramePr>
        <p:xfrm>
          <a:off x="3962400" y="1375535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Product Features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199752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759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1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10-philippine-flag-freepowerpointtempla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74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Gulim</vt:lpstr>
      <vt:lpstr>Arial</vt:lpstr>
      <vt:lpstr>Calibri</vt:lpstr>
      <vt:lpstr>Microsoft Himalaya</vt:lpstr>
      <vt:lpstr>Microsoft New Tai Lue</vt:lpstr>
      <vt:lpstr>10110-philippine-flag-freepowerpointtemplates</vt:lpstr>
      <vt:lpstr>PHILIPPINES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51</cp:revision>
  <dcterms:created xsi:type="dcterms:W3CDTF">2014-01-21T04:35:43Z</dcterms:created>
  <dcterms:modified xsi:type="dcterms:W3CDTF">2014-06-29T18:52:09Z</dcterms:modified>
</cp:coreProperties>
</file>