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56" r:id="rId2"/>
    <p:sldId id="257" r:id="rId3"/>
    <p:sldId id="264" r:id="rId4"/>
    <p:sldId id="265" r:id="rId5"/>
    <p:sldId id="258" r:id="rId6"/>
    <p:sldId id="263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E8E00"/>
    <a:srgbClr val="DE7400"/>
    <a:srgbClr val="4E863A"/>
    <a:srgbClr val="6BA42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4660"/>
  </p:normalViewPr>
  <p:slideViewPr>
    <p:cSldViewPr>
      <p:cViewPr varScale="1">
        <p:scale>
          <a:sx n="74" d="100"/>
          <a:sy n="74" d="100"/>
        </p:scale>
        <p:origin x="1344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howGuides="1">
      <p:cViewPr varScale="1">
        <p:scale>
          <a:sx n="56" d="100"/>
          <a:sy n="56" d="100"/>
        </p:scale>
        <p:origin x="-2874" y="-84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autoTitleDeleted val="1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3</c:v>
                </c:pt>
                <c:pt idx="1">
                  <c:v>4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239325648"/>
        <c:axId val="239339760"/>
      </c:barChart>
      <c:catAx>
        <c:axId val="239325648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spPr>
          <a:noFill/>
          <a:ln w="9525" cap="flat" cmpd="sng" algn="ctr">
            <a:solidFill>
              <a:schemeClr val="tx2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s-UY"/>
          </a:p>
        </c:txPr>
        <c:crossAx val="239339760"/>
        <c:crosses val="autoZero"/>
        <c:auto val="1"/>
        <c:lblAlgn val="ctr"/>
        <c:lblOffset val="100"/>
        <c:noMultiLvlLbl val="0"/>
      </c:catAx>
      <c:valAx>
        <c:axId val="23933976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2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s-UY"/>
          </a:p>
        </c:txPr>
        <c:crossAx val="23932564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UY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dPt>
            <c:idx val="0"/>
            <c:bubble3D val="0"/>
            <c:spPr>
              <a:gradFill rotWithShape="1">
                <a:gsLst>
                  <a:gs pos="0">
                    <a:schemeClr val="accent1">
                      <a:tint val="58000"/>
                      <a:shade val="51000"/>
                      <a:satMod val="130000"/>
                    </a:schemeClr>
                  </a:gs>
                  <a:gs pos="80000">
                    <a:schemeClr val="accent1">
                      <a:tint val="58000"/>
                      <a:shade val="93000"/>
                      <a:satMod val="130000"/>
                    </a:schemeClr>
                  </a:gs>
                  <a:gs pos="100000">
                    <a:schemeClr val="accent1">
                      <a:tint val="58000"/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</c:spPr>
          </c:dPt>
          <c:dPt>
            <c:idx val="1"/>
            <c:bubble3D val="0"/>
            <c:spPr>
              <a:gradFill rotWithShape="1">
                <a:gsLst>
                  <a:gs pos="0">
                    <a:schemeClr val="accent1">
                      <a:tint val="86000"/>
                      <a:shade val="51000"/>
                      <a:satMod val="130000"/>
                    </a:schemeClr>
                  </a:gs>
                  <a:gs pos="80000">
                    <a:schemeClr val="accent1">
                      <a:tint val="86000"/>
                      <a:shade val="93000"/>
                      <a:satMod val="130000"/>
                    </a:schemeClr>
                  </a:gs>
                  <a:gs pos="100000">
                    <a:schemeClr val="accent1">
                      <a:tint val="86000"/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</c:spPr>
          </c:dPt>
          <c:dPt>
            <c:idx val="2"/>
            <c:bubble3D val="0"/>
            <c:spPr>
              <a:gradFill rotWithShape="1">
                <a:gsLst>
                  <a:gs pos="0">
                    <a:schemeClr val="accent1">
                      <a:shade val="86000"/>
                      <a:shade val="51000"/>
                      <a:satMod val="130000"/>
                    </a:schemeClr>
                  </a:gs>
                  <a:gs pos="80000">
                    <a:schemeClr val="accent1">
                      <a:shade val="86000"/>
                      <a:shade val="93000"/>
                      <a:satMod val="130000"/>
                    </a:schemeClr>
                  </a:gs>
                  <a:gs pos="100000">
                    <a:schemeClr val="accent1">
                      <a:shade val="86000"/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</c:spPr>
          </c:dPt>
          <c:dPt>
            <c:idx val="3"/>
            <c:bubble3D val="0"/>
            <c:spPr>
              <a:gradFill rotWithShape="1">
                <a:gsLst>
                  <a:gs pos="0">
                    <a:schemeClr val="accent1">
                      <a:shade val="58000"/>
                      <a:shade val="51000"/>
                      <a:satMod val="130000"/>
                    </a:schemeClr>
                  </a:gs>
                  <a:gs pos="80000">
                    <a:schemeClr val="accent1">
                      <a:shade val="58000"/>
                      <a:shade val="93000"/>
                      <a:satMod val="130000"/>
                    </a:schemeClr>
                  </a:gs>
                  <a:gs pos="100000">
                    <a:schemeClr val="accent1">
                      <a:shade val="58000"/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</c:spPr>
          </c:dPt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3</c:v>
                </c:pt>
                <c:pt idx="1">
                  <c:v>4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s-UY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UY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withinLinearReversed" id="21">
  <a:schemeClr val="accent1"/>
</cs:colorStyle>
</file>

<file path=ppt/charts/colors2.xml><?xml version="1.0" encoding="utf-8"?>
<cs:colorStyle xmlns:cs="http://schemas.microsoft.com/office/drawing/2012/chartStyle" xmlns:a="http://schemas.openxmlformats.org/drawingml/2006/main" meth="withinLinearReversed" id="21">
  <a:schemeClr val="accent1"/>
</cs:colorStyle>
</file>

<file path=ppt/charts/style1.xml><?xml version="1.0" encoding="utf-8"?>
<cs:chartStyle xmlns:cs="http://schemas.microsoft.com/office/drawing/2012/chartStyle" xmlns:a="http://schemas.openxmlformats.org/drawingml/2006/main" id="302">
  <cs:axisTitle>
    <cs:lnRef idx="0"/>
    <cs:fillRef idx="0"/>
    <cs:effectRef idx="0"/>
    <cs:fontRef idx="minor">
      <a:schemeClr val="tx2"/>
    </cs:fontRef>
    <cs:defRPr sz="1197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2"/>
    </cs:fontRef>
    <cs:defRPr sz="1197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1197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2128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1197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1197" kern="1200"/>
  </cs:valueAxis>
  <cs:wall>
    <cs:lnRef idx="0"/>
    <cs:fillRef idx="0"/>
    <cs:effectRef idx="0"/>
    <cs:fontRef idx="minor">
      <a:schemeClr val="tx2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55">
  <cs:axisTitle>
    <cs:lnRef idx="0"/>
    <cs:fillRef idx="0"/>
    <cs:effectRef idx="0"/>
    <cs:fontRef idx="minor">
      <a:schemeClr val="tx2"/>
    </cs:fontRef>
    <cs:defRPr sz="1197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2"/>
    </cs:fontRef>
    <cs:defRPr sz="1197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1197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2128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1197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1197" kern="1200"/>
  </cs:valueAxis>
  <cs:wall>
    <cs:lnRef idx="0"/>
    <cs:fillRef idx="0"/>
    <cs:effectRef idx="0"/>
    <cs:fontRef idx="minor">
      <a:schemeClr val="tx2"/>
    </cs:fontRef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A990B0-5BEE-466B-853C-9608DB6BC8FB}" type="datetimeFigureOut">
              <a:rPr lang="en-US" smtClean="0"/>
              <a:t>6/29/2014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4C188CF-D49B-46CE-9D2C-173C289C5C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252936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45B8DFF-3B96-41A0-9B28-6E55A2E48E01}" type="datetimeFigureOut">
              <a:rPr lang="en-US" smtClean="0"/>
              <a:t>6/29/2014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6DAC6CA-E053-4EC7-B801-A64BBB9841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27176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3683000" y="4800600"/>
            <a:ext cx="5410200" cy="1066800"/>
          </a:xfrm>
        </p:spPr>
        <p:txBody>
          <a:bodyPr>
            <a:noAutofit/>
          </a:bodyPr>
          <a:lstStyle>
            <a:lvl1pPr algn="ctr">
              <a:defRPr sz="4800" baseline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en-US" dirty="0" smtClean="0"/>
              <a:t>Your Master Title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162385" y="5892800"/>
            <a:ext cx="4451430" cy="3810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6/29/2014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6/29/2014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6/29/2014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6/29/2014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s-UY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6/29/2014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Oval 5"/>
          <p:cNvSpPr/>
          <p:nvPr userDrawn="1"/>
        </p:nvSpPr>
        <p:spPr>
          <a:xfrm>
            <a:off x="1222696" y="2296181"/>
            <a:ext cx="6625904" cy="1586188"/>
          </a:xfrm>
          <a:prstGeom prst="ellipse">
            <a:avLst/>
          </a:prstGeom>
          <a:solidFill>
            <a:srgbClr val="0779B7"/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Oval 6"/>
          <p:cNvSpPr/>
          <p:nvPr userDrawn="1"/>
        </p:nvSpPr>
        <p:spPr>
          <a:xfrm>
            <a:off x="4956308" y="2163490"/>
            <a:ext cx="2739892" cy="655910"/>
          </a:xfrm>
          <a:prstGeom prst="ellipse">
            <a:avLst/>
          </a:prstGeom>
          <a:solidFill>
            <a:srgbClr val="0779B7">
              <a:alpha val="15000"/>
            </a:srgb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Oval 7"/>
          <p:cNvSpPr/>
          <p:nvPr userDrawn="1"/>
        </p:nvSpPr>
        <p:spPr>
          <a:xfrm>
            <a:off x="1905000" y="2970940"/>
            <a:ext cx="6053346" cy="1449125"/>
          </a:xfrm>
          <a:prstGeom prst="ellipse">
            <a:avLst/>
          </a:prstGeom>
          <a:solidFill>
            <a:srgbClr val="0779B7">
              <a:alpha val="54000"/>
            </a:srgb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9" name="Oval 8"/>
          <p:cNvSpPr/>
          <p:nvPr userDrawn="1"/>
        </p:nvSpPr>
        <p:spPr>
          <a:xfrm>
            <a:off x="838200" y="3156265"/>
            <a:ext cx="4251525" cy="1017782"/>
          </a:xfrm>
          <a:prstGeom prst="ellipse">
            <a:avLst/>
          </a:prstGeom>
          <a:solidFill>
            <a:srgbClr val="0779B7">
              <a:alpha val="40000"/>
            </a:srgb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" name="TextBox 9"/>
          <p:cNvSpPr txBox="1"/>
          <p:nvPr userDrawn="1"/>
        </p:nvSpPr>
        <p:spPr>
          <a:xfrm>
            <a:off x="1508975" y="2814935"/>
            <a:ext cx="605334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mtClean="0">
                <a:solidFill>
                  <a:schemeClr val="bg1"/>
                </a:solidFill>
              </a:rPr>
              <a:t>FreePowerPointTemplates.com</a:t>
            </a:r>
            <a:endParaRPr 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436877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8130"/>
            <a:ext cx="8229600" cy="1143000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8965" y="1443835"/>
            <a:ext cx="8229600" cy="5261765"/>
          </a:xfrm>
        </p:spPr>
        <p:txBody>
          <a:bodyPr/>
          <a:lstStyle>
            <a:lvl1pPr>
              <a:defRPr sz="2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6/29/2014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6/29/2014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609600" y="148130"/>
            <a:ext cx="8229600" cy="1143000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609923" y="1443835"/>
            <a:ext cx="8220882" cy="5261765"/>
          </a:xfrm>
        </p:spPr>
        <p:txBody>
          <a:bodyPr/>
          <a:lstStyle>
            <a:lvl1pPr>
              <a:defRPr sz="2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33800" y="5165725"/>
            <a:ext cx="5410200" cy="1133475"/>
          </a:xfrm>
        </p:spPr>
        <p:txBody>
          <a:bodyPr anchor="t"/>
          <a:lstStyle>
            <a:lvl1pPr algn="l">
              <a:defRPr sz="3600" b="1" cap="all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733800" y="4711700"/>
            <a:ext cx="5410200" cy="444500"/>
          </a:xfrm>
        </p:spPr>
        <p:txBody>
          <a:bodyPr anchor="b">
            <a:normAutofit/>
          </a:bodyPr>
          <a:lstStyle>
            <a:lvl1pPr marL="0" indent="0">
              <a:buNone/>
              <a:defRPr sz="18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6/29/2014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6/29/2014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8130"/>
            <a:ext cx="8229600" cy="1143000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91355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221217"/>
            <a:ext cx="4040188" cy="3798583"/>
          </a:xfrm>
        </p:spPr>
        <p:txBody>
          <a:bodyPr/>
          <a:lstStyle>
            <a:lvl1pPr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91355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221217"/>
            <a:ext cx="4041775" cy="3798583"/>
          </a:xfrm>
        </p:spPr>
        <p:txBody>
          <a:bodyPr/>
          <a:lstStyle>
            <a:lvl1pPr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6/29/2014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6/29/2014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6/29/2014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sz="2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6/29/2014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5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75000"/>
                    <a:lumOff val="25000"/>
                  </a:schemeClr>
                </a:solidFill>
                <a:effectLst/>
              </a:defRPr>
            </a:lvl1pPr>
          </a:lstStyle>
          <a:p>
            <a:fld id="{53074F12-AA26-4AC8-9962-C36BB8F32554}" type="datetimeFigureOut">
              <a:rPr lang="en-US" smtClean="0"/>
              <a:pPr/>
              <a:t>6/29/2014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75000"/>
                    <a:lumOff val="25000"/>
                  </a:schemeClr>
                </a:solidFill>
                <a:effectLst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75000"/>
                    <a:lumOff val="25000"/>
                  </a:schemeClr>
                </a:solidFill>
                <a:effectLst/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1" r:id="rId13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spcBef>
          <a:spcPct val="0"/>
        </a:spcBef>
        <a:buNone/>
        <a:defRPr sz="4400" b="1" kern="1200">
          <a:solidFill>
            <a:schemeClr val="tx1">
              <a:lumMod val="75000"/>
              <a:lumOff val="25000"/>
            </a:schemeClr>
          </a:solidFill>
          <a:effectLst/>
          <a:latin typeface="+mj-lt"/>
          <a:ea typeface="Microsoft Himalaya" pitchFamily="2" charset="0"/>
          <a:cs typeface="Microsoft New Tai Lue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>
              <a:lumMod val="75000"/>
              <a:lumOff val="25000"/>
            </a:schemeClr>
          </a:solidFill>
          <a:effectLst/>
          <a:latin typeface="+mn-lt"/>
          <a:ea typeface="+mn-ea"/>
          <a:cs typeface="Microsoft New Tai Lue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>
              <a:lumMod val="75000"/>
              <a:lumOff val="25000"/>
            </a:schemeClr>
          </a:solidFill>
          <a:effectLst/>
          <a:latin typeface="+mn-lt"/>
          <a:ea typeface="+mn-ea"/>
          <a:cs typeface="Microsoft New Tai Lue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>
              <a:lumMod val="75000"/>
              <a:lumOff val="25000"/>
            </a:schemeClr>
          </a:solidFill>
          <a:effectLst/>
          <a:latin typeface="+mn-lt"/>
          <a:ea typeface="+mn-ea"/>
          <a:cs typeface="Microsoft New Tai Lue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>
              <a:lumMod val="75000"/>
              <a:lumOff val="25000"/>
            </a:schemeClr>
          </a:solidFill>
          <a:effectLst/>
          <a:latin typeface="+mn-lt"/>
          <a:ea typeface="+mn-ea"/>
          <a:cs typeface="Microsoft New Tai Lue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>
              <a:lumMod val="75000"/>
              <a:lumOff val="25000"/>
            </a:schemeClr>
          </a:solidFill>
          <a:effectLst/>
          <a:latin typeface="+mn-lt"/>
          <a:ea typeface="+mn-ea"/>
          <a:cs typeface="Microsoft New Tai Lue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mtClean="0"/>
              <a:t>PHILIPPINES</a:t>
            </a:r>
            <a:endParaRPr lang="en-US" dirty="0"/>
          </a:p>
        </p:txBody>
      </p:sp>
      <p:sp>
        <p:nvSpPr>
          <p:cNvPr id="7" name="Subtitle 6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endParaRPr lang="es-UY"/>
          </a:p>
        </p:txBody>
      </p:sp>
      <p:sp>
        <p:nvSpPr>
          <p:cNvPr id="5" name="Footer Placeholder 2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freepowerpointtemplates.com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add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Replace text.</a:t>
            </a:r>
          </a:p>
          <a:p>
            <a:r>
              <a:rPr lang="en-US" smtClean="0"/>
              <a:t>This is a place holder.</a:t>
            </a:r>
          </a:p>
          <a:p>
            <a:endParaRPr lang="en-US" dirty="0"/>
          </a:p>
        </p:txBody>
      </p:sp>
      <p:sp>
        <p:nvSpPr>
          <p:cNvPr id="5" name="Footer Placeholder 2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freepowerpointtemplates.com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Bar Chart</a:t>
            </a:r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freepowerpointtemplates.com</a:t>
            </a:r>
            <a:endParaRPr lang="en-US"/>
          </a:p>
        </p:txBody>
      </p:sp>
      <p:graphicFrame>
        <p:nvGraphicFramePr>
          <p:cNvPr id="8" name="Chart 7"/>
          <p:cNvGraphicFramePr/>
          <p:nvPr>
            <p:extLst>
              <p:ext uri="{D42A27DB-BD31-4B8C-83A1-F6EECF244321}">
                <p14:modId xmlns:p14="http://schemas.microsoft.com/office/powerpoint/2010/main" val="1976582717"/>
              </p:ext>
            </p:extLst>
          </p:nvPr>
        </p:nvGraphicFramePr>
        <p:xfrm>
          <a:off x="609600" y="1397000"/>
          <a:ext cx="7772399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6436033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Pie Chart</a:t>
            </a:r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freepowerpointtemplates.com</a:t>
            </a:r>
            <a:endParaRPr lang="en-US" dirty="0"/>
          </a:p>
        </p:txBody>
      </p:sp>
      <p:graphicFrame>
        <p:nvGraphicFramePr>
          <p:cNvPr id="8" name="Chart 7"/>
          <p:cNvGraphicFramePr/>
          <p:nvPr>
            <p:extLst>
              <p:ext uri="{D42A27DB-BD31-4B8C-83A1-F6EECF244321}">
                <p14:modId xmlns:p14="http://schemas.microsoft.com/office/powerpoint/2010/main" val="232984986"/>
              </p:ext>
            </p:extLst>
          </p:nvPr>
        </p:nvGraphicFramePr>
        <p:xfrm>
          <a:off x="3962400" y="1375535"/>
          <a:ext cx="4648200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 Placeholder 6"/>
          <p:cNvSpPr txBox="1">
            <a:spLocks/>
          </p:cNvSpPr>
          <p:nvPr/>
        </p:nvSpPr>
        <p:spPr>
          <a:xfrm>
            <a:off x="835025" y="1591355"/>
            <a:ext cx="4041775" cy="639762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800" kern="1200">
                <a:solidFill>
                  <a:schemeClr val="bg1"/>
                </a:solidFill>
                <a:latin typeface="+mn-lt"/>
                <a:ea typeface="+mn-ea"/>
                <a:cs typeface="Microsoft New Tai Lue" pitchFamily="34" charset="0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400" kern="1200">
                <a:solidFill>
                  <a:schemeClr val="bg1"/>
                </a:solidFill>
                <a:latin typeface="+mn-lt"/>
                <a:ea typeface="+mn-ea"/>
                <a:cs typeface="Microsoft New Tai Lue" pitchFamily="34" charset="0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bg1"/>
                </a:solidFill>
                <a:latin typeface="+mn-lt"/>
                <a:ea typeface="+mn-ea"/>
                <a:cs typeface="Microsoft New Tai Lue" pitchFamily="34" charset="0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800" kern="1200">
                <a:solidFill>
                  <a:schemeClr val="bg1"/>
                </a:solidFill>
                <a:latin typeface="+mn-lt"/>
                <a:ea typeface="+mn-ea"/>
                <a:cs typeface="Microsoft New Tai Lue" pitchFamily="34" charset="0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800" kern="1200">
                <a:solidFill>
                  <a:schemeClr val="bg1"/>
                </a:solidFill>
                <a:latin typeface="+mn-lt"/>
                <a:ea typeface="+mn-ea"/>
                <a:cs typeface="Microsoft New Tai Lue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 smtClean="0">
                <a:solidFill>
                  <a:schemeClr val="tx1"/>
                </a:solidFill>
              </a:rPr>
              <a:t>Product Features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" name="Content Placeholder 7"/>
          <p:cNvSpPr txBox="1">
            <a:spLocks/>
          </p:cNvSpPr>
          <p:nvPr/>
        </p:nvSpPr>
        <p:spPr>
          <a:xfrm>
            <a:off x="835025" y="2199752"/>
            <a:ext cx="4041775" cy="3798583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800" kern="1200">
                <a:solidFill>
                  <a:schemeClr val="bg1"/>
                </a:solidFill>
                <a:latin typeface="+mn-lt"/>
                <a:ea typeface="+mn-ea"/>
                <a:cs typeface="Microsoft New Tai Lue" pitchFamily="34" charset="0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400" kern="1200">
                <a:solidFill>
                  <a:schemeClr val="bg1"/>
                </a:solidFill>
                <a:latin typeface="+mn-lt"/>
                <a:ea typeface="+mn-ea"/>
                <a:cs typeface="Microsoft New Tai Lue" pitchFamily="34" charset="0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bg1"/>
                </a:solidFill>
                <a:latin typeface="+mn-lt"/>
                <a:ea typeface="+mn-ea"/>
                <a:cs typeface="Microsoft New Tai Lue" pitchFamily="34" charset="0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800" kern="1200">
                <a:solidFill>
                  <a:schemeClr val="bg1"/>
                </a:solidFill>
                <a:latin typeface="+mn-lt"/>
                <a:ea typeface="+mn-ea"/>
                <a:cs typeface="Microsoft New Tai Lue" pitchFamily="34" charset="0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800" kern="1200">
                <a:solidFill>
                  <a:schemeClr val="bg1"/>
                </a:solidFill>
                <a:latin typeface="+mn-lt"/>
                <a:ea typeface="+mn-ea"/>
                <a:cs typeface="Microsoft New Tai Lue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>
                <a:solidFill>
                  <a:schemeClr val="tx1"/>
                </a:solidFill>
              </a:rPr>
              <a:t>Feature 1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Feature 2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Feature 3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Feature 4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27592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add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Option 1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smtClean="0"/>
              <a:t>Replace text.</a:t>
            </a:r>
          </a:p>
          <a:p>
            <a:r>
              <a:rPr lang="en-US" smtClean="0"/>
              <a:t>This is a place holder.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smtClean="0"/>
              <a:t>Option 2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smtClean="0"/>
              <a:t>Replace text.</a:t>
            </a:r>
          </a:p>
          <a:p>
            <a:r>
              <a:rPr lang="en-US" smtClean="0"/>
              <a:t>This is a place holder.</a:t>
            </a:r>
            <a:endParaRPr lang="en-US" dirty="0"/>
          </a:p>
        </p:txBody>
      </p:sp>
      <p:sp>
        <p:nvSpPr>
          <p:cNvPr id="10" name="Footer Placeholder 2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freepowerpointtemplates.com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0783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81000">
              <a:srgbClr val="EEEEEE"/>
            </a:gs>
            <a:gs pos="0">
              <a:schemeClr val="bg1"/>
            </a:gs>
            <a:gs pos="100000">
              <a:schemeClr val="bg1">
                <a:lumMod val="85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Oval 27"/>
          <p:cNvSpPr/>
          <p:nvPr/>
        </p:nvSpPr>
        <p:spPr>
          <a:xfrm>
            <a:off x="1222696" y="2296181"/>
            <a:ext cx="6625904" cy="1586188"/>
          </a:xfrm>
          <a:prstGeom prst="ellipse">
            <a:avLst/>
          </a:prstGeom>
          <a:solidFill>
            <a:srgbClr val="0779B7"/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6629400" y="5371355"/>
            <a:ext cx="15270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Gulim" pitchFamily="34" charset="-127"/>
                <a:cs typeface="Arial" panose="020B0604020202020204" pitchFamily="34" charset="0"/>
              </a:rPr>
              <a:t>THANK YOU</a:t>
            </a:r>
            <a:endParaRPr lang="en-US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Gulim" pitchFamily="34" charset="-127"/>
              <a:cs typeface="Arial" panose="020B0604020202020204" pitchFamily="34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6646331" y="5852970"/>
            <a:ext cx="205740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You can change this text.</a:t>
            </a:r>
            <a:endParaRPr lang="en-US" sz="105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6553200" y="5435887"/>
            <a:ext cx="45719" cy="6096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33" name="Oval 32"/>
          <p:cNvSpPr/>
          <p:nvPr/>
        </p:nvSpPr>
        <p:spPr>
          <a:xfrm>
            <a:off x="4956308" y="2163490"/>
            <a:ext cx="2739892" cy="655910"/>
          </a:xfrm>
          <a:prstGeom prst="ellipse">
            <a:avLst/>
          </a:prstGeom>
          <a:solidFill>
            <a:srgbClr val="0779B7">
              <a:alpha val="15000"/>
            </a:srgb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4" name="Oval 33"/>
          <p:cNvSpPr/>
          <p:nvPr/>
        </p:nvSpPr>
        <p:spPr>
          <a:xfrm>
            <a:off x="1905000" y="2970940"/>
            <a:ext cx="6053346" cy="1449125"/>
          </a:xfrm>
          <a:prstGeom prst="ellipse">
            <a:avLst/>
          </a:prstGeom>
          <a:solidFill>
            <a:srgbClr val="0779B7">
              <a:alpha val="54000"/>
            </a:srgb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5" name="Oval 34"/>
          <p:cNvSpPr/>
          <p:nvPr/>
        </p:nvSpPr>
        <p:spPr>
          <a:xfrm>
            <a:off x="838200" y="3156265"/>
            <a:ext cx="4251525" cy="1017782"/>
          </a:xfrm>
          <a:prstGeom prst="ellipse">
            <a:avLst/>
          </a:prstGeom>
          <a:solidFill>
            <a:srgbClr val="0779B7">
              <a:alpha val="40000"/>
            </a:srgb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1508975" y="2814935"/>
            <a:ext cx="605334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mtClean="0">
                <a:solidFill>
                  <a:schemeClr val="bg1"/>
                </a:solidFill>
              </a:rPr>
              <a:t>FreePowerPointTemplates.com</a:t>
            </a:r>
            <a:endParaRPr lang="en-US">
              <a:solidFill>
                <a:schemeClr val="bg1"/>
              </a:solidFill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2097248" y="1371600"/>
            <a:ext cx="4876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smtClean="0"/>
              <a:t>Download free slides and templates</a:t>
            </a:r>
            <a:endParaRPr lang="en-US" sz="1800"/>
          </a:p>
        </p:txBody>
      </p:sp>
      <p:sp>
        <p:nvSpPr>
          <p:cNvPr id="38" name="Footer Placeholder 29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5"/>
          </a:xfrm>
        </p:spPr>
        <p:txBody>
          <a:bodyPr/>
          <a:lstStyle/>
          <a:p>
            <a:r>
              <a:rPr lang="en-US" sz="1600" dirty="0" smtClean="0">
                <a:solidFill>
                  <a:schemeClr val="bg1">
                    <a:lumMod val="75000"/>
                  </a:schemeClr>
                </a:solidFill>
                <a:effectLst/>
              </a:rPr>
              <a:t>freepowerpointtemplates.com</a:t>
            </a:r>
            <a:endParaRPr lang="en-US" sz="1600" dirty="0">
              <a:solidFill>
                <a:schemeClr val="bg1">
                  <a:lumMod val="75000"/>
                </a:schemeClr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121780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0110-philippine-flag-freepowerpointtemplates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245</TotalTime>
  <Words>74</Words>
  <Application>Microsoft Office PowerPoint</Application>
  <PresentationFormat>On-screen Show (4:3)</PresentationFormat>
  <Paragraphs>28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Gulim</vt:lpstr>
      <vt:lpstr>Arial</vt:lpstr>
      <vt:lpstr>Calibri</vt:lpstr>
      <vt:lpstr>Microsoft Himalaya</vt:lpstr>
      <vt:lpstr>Microsoft New Tai Lue</vt:lpstr>
      <vt:lpstr>10110-philippine-flag-freepowerpointtemplates</vt:lpstr>
      <vt:lpstr>PHILIPPINES</vt:lpstr>
      <vt:lpstr>Click to add title</vt:lpstr>
      <vt:lpstr>Bar Chart</vt:lpstr>
      <vt:lpstr>Pie Chart</vt:lpstr>
      <vt:lpstr>Click to add title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Lemuel Conde</dc:creator>
  <cp:lastModifiedBy>Julian</cp:lastModifiedBy>
  <cp:revision>51</cp:revision>
  <dcterms:created xsi:type="dcterms:W3CDTF">2014-01-21T04:35:43Z</dcterms:created>
  <dcterms:modified xsi:type="dcterms:W3CDTF">2014-06-29T18:52:09Z</dcterms:modified>
</cp:coreProperties>
</file>