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0873792"/>
        <c:axId val="230860464"/>
      </c:barChart>
      <c:catAx>
        <c:axId val="230873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0860464"/>
        <c:crosses val="autoZero"/>
        <c:auto val="1"/>
        <c:lblAlgn val="ctr"/>
        <c:lblOffset val="100"/>
        <c:noMultiLvlLbl val="0"/>
      </c:catAx>
      <c:valAx>
        <c:axId val="23086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087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1656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081" y="52578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FreePowerPointTemplates.com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27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5325"/>
            <a:ext cx="56388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1300"/>
            <a:ext cx="56388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NEW ZEALAND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18902814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572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451535749"/>
              </p:ext>
            </p:extLst>
          </p:nvPr>
        </p:nvGraphicFramePr>
        <p:xfrm>
          <a:off x="3962400" y="1375535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199752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3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FreePowerPointTemplates.com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Download free slides and templates</a:t>
            </a:r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11-new-zealand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75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10111-new-zealand-flag-freepowerpointtemplates</vt:lpstr>
      <vt:lpstr>NEW ZEALAND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51</cp:revision>
  <dcterms:created xsi:type="dcterms:W3CDTF">2014-01-21T04:35:43Z</dcterms:created>
  <dcterms:modified xsi:type="dcterms:W3CDTF">2014-06-30T01:18:33Z</dcterms:modified>
</cp:coreProperties>
</file>