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0873792"/>
        <c:axId val="230860464"/>
      </c:barChart>
      <c:catAx>
        <c:axId val="2308737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0860464"/>
        <c:crosses val="autoZero"/>
        <c:auto val="1"/>
        <c:lblAlgn val="ctr"/>
        <c:lblOffset val="100"/>
        <c:noMultiLvlLbl val="0"/>
      </c:catAx>
      <c:valAx>
        <c:axId val="230860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0873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shade val="58000"/>
                      <a:shade val="51000"/>
                      <a:satMod val="130000"/>
                    </a:schemeClr>
                  </a:gs>
                  <a:gs pos="80000">
                    <a:schemeClr val="accent2">
                      <a:shade val="58000"/>
                      <a:shade val="93000"/>
                      <a:satMod val="130000"/>
                    </a:schemeClr>
                  </a:gs>
                  <a:gs pos="100000">
                    <a:schemeClr val="accent2">
                      <a:shade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86000"/>
                      <a:shade val="51000"/>
                      <a:satMod val="130000"/>
                    </a:schemeClr>
                  </a:gs>
                  <a:gs pos="80000">
                    <a:schemeClr val="accent2">
                      <a:shade val="86000"/>
                      <a:shade val="93000"/>
                      <a:satMod val="130000"/>
                    </a:schemeClr>
                  </a:gs>
                  <a:gs pos="100000">
                    <a:schemeClr val="accent2">
                      <a:shade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tint val="86000"/>
                      <a:shade val="51000"/>
                      <a:satMod val="130000"/>
                    </a:schemeClr>
                  </a:gs>
                  <a:gs pos="80000">
                    <a:schemeClr val="accent2">
                      <a:tint val="86000"/>
                      <a:shade val="93000"/>
                      <a:satMod val="130000"/>
                    </a:schemeClr>
                  </a:gs>
                  <a:gs pos="100000">
                    <a:schemeClr val="accent2">
                      <a:tint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tint val="58000"/>
                      <a:shade val="51000"/>
                      <a:satMod val="130000"/>
                    </a:schemeClr>
                  </a:gs>
                  <a:gs pos="80000">
                    <a:schemeClr val="accent2">
                      <a:tint val="58000"/>
                      <a:shade val="93000"/>
                      <a:satMod val="130000"/>
                    </a:schemeClr>
                  </a:gs>
                  <a:gs pos="100000">
                    <a:schemeClr val="accent2">
                      <a:tint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41656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3081" y="52578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FreePowerPointTemplates.com</a:t>
            </a:r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27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05325"/>
            <a:ext cx="56388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051300"/>
            <a:ext cx="56388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NEW ZEALAND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018902814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5721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451535749"/>
              </p:ext>
            </p:extLst>
          </p:nvPr>
        </p:nvGraphicFramePr>
        <p:xfrm>
          <a:off x="3962400" y="1375535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Product Features</a:t>
            </a: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199752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</a:p>
          <a:p>
            <a:r>
              <a:rPr lang="en-US" dirty="0" smtClean="0"/>
              <a:t>Feature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13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1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FreePowerPointTemplates.com</a:t>
            </a:r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Download free slides and templates</a:t>
            </a:r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11-new-zealand-flag-freepowerpoint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75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10111-new-zealand-flag-freepowerpointtemplates</vt:lpstr>
      <vt:lpstr>NEW ZEALAND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51</cp:revision>
  <dcterms:created xsi:type="dcterms:W3CDTF">2014-01-21T04:35:43Z</dcterms:created>
  <dcterms:modified xsi:type="dcterms:W3CDTF">2014-06-30T01:18:33Z</dcterms:modified>
</cp:coreProperties>
</file>