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428792"/>
        <c:axId val="162422128"/>
      </c:barChart>
      <c:catAx>
        <c:axId val="162428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62422128"/>
        <c:crosses val="autoZero"/>
        <c:auto val="1"/>
        <c:lblAlgn val="ctr"/>
        <c:lblOffset val="100"/>
        <c:noMultiLvlLbl val="0"/>
      </c:catAx>
      <c:valAx>
        <c:axId val="16242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6242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30400" y="50800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281" y="61722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9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4959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50419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CROATIA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text.</a:t>
            </a:r>
          </a:p>
          <a:p>
            <a:r>
              <a:rPr lang="en-US" dirty="0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effectLst/>
              </a:rPr>
              <a:t>freepowerpointtemplates.com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79660441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86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81006680"/>
              </p:ext>
            </p:extLst>
          </p:nvPr>
        </p:nvGraphicFramePr>
        <p:xfrm>
          <a:off x="3962400" y="1375535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199752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0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effectLst/>
              </a:rPr>
              <a:t>freepowerpointtemplates.com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Download free slides and templates</a:t>
            </a:r>
            <a:endParaRPr lang="en-US" sz="1800" dirty="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12-croatia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10112-croatia-flag-freepowerpointtemplates</vt:lpstr>
      <vt:lpstr>CROATIA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55</cp:revision>
  <dcterms:created xsi:type="dcterms:W3CDTF">2014-01-21T04:35:43Z</dcterms:created>
  <dcterms:modified xsi:type="dcterms:W3CDTF">2014-06-30T01:21:34Z</dcterms:modified>
</cp:coreProperties>
</file>