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4" r:id="rId4"/>
    <p:sldId id="265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34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2428792"/>
        <c:axId val="162422128"/>
      </c:barChart>
      <c:catAx>
        <c:axId val="1624287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162422128"/>
        <c:crosses val="autoZero"/>
        <c:auto val="1"/>
        <c:lblAlgn val="ctr"/>
        <c:lblOffset val="100"/>
        <c:noMultiLvlLbl val="0"/>
      </c:catAx>
      <c:valAx>
        <c:axId val="162422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1624287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hade val="51000"/>
                      <a:satMod val="130000"/>
                    </a:schemeClr>
                  </a:gs>
                  <a:gs pos="80000">
                    <a:schemeClr val="accent2">
                      <a:lumMod val="60000"/>
                      <a:shade val="93000"/>
                      <a:satMod val="130000"/>
                    </a:schemeClr>
                  </a:gs>
                  <a:gs pos="100000">
                    <a:schemeClr val="accent2">
                      <a:lumMod val="6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U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30400" y="5080000"/>
            <a:ext cx="5257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281" y="6172200"/>
            <a:ext cx="4326038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398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5495925"/>
            <a:ext cx="5638800" cy="1133475"/>
          </a:xfrm>
        </p:spPr>
        <p:txBody>
          <a:bodyPr anchor="t"/>
          <a:lstStyle>
            <a:lvl1pPr algn="ctr">
              <a:defRPr sz="36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2600" y="5041900"/>
            <a:ext cx="5638800" cy="444500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effectLst/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 smtClean="0"/>
              <a:t>CROATIA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5" name="Footer Placeholder 2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freepowerpointtemplates.com</a:t>
            </a:r>
            <a:endParaRPr lang="en-US" sz="1600" dirty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Replace text.</a:t>
            </a:r>
          </a:p>
          <a:p>
            <a:r>
              <a:rPr lang="en-US" dirty="0" smtClean="0"/>
              <a:t>This is a place holder.</a:t>
            </a:r>
          </a:p>
          <a:p>
            <a:endParaRPr lang="en-US" dirty="0"/>
          </a:p>
        </p:txBody>
      </p:sp>
      <p:sp>
        <p:nvSpPr>
          <p:cNvPr id="5" name="Footer Placeholder 2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sz="1600" dirty="0" smtClean="0">
                <a:effectLst/>
              </a:rPr>
              <a:t>freepowerpointtemplates.com</a:t>
            </a:r>
            <a:endParaRPr lang="en-US" sz="1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879660441"/>
              </p:ext>
            </p:extLst>
          </p:nvPr>
        </p:nvGraphicFramePr>
        <p:xfrm>
          <a:off x="609600" y="1397000"/>
          <a:ext cx="777239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65869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881006680"/>
              </p:ext>
            </p:extLst>
          </p:nvPr>
        </p:nvGraphicFramePr>
        <p:xfrm>
          <a:off x="3962400" y="1375535"/>
          <a:ext cx="4648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6"/>
          <p:cNvSpPr txBox="1">
            <a:spLocks/>
          </p:cNvSpPr>
          <p:nvPr/>
        </p:nvSpPr>
        <p:spPr>
          <a:xfrm>
            <a:off x="835025" y="1591355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Product Features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835025" y="2199752"/>
            <a:ext cx="4041775" cy="37985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Feature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4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702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Replace text.</a:t>
            </a:r>
          </a:p>
          <a:p>
            <a:r>
              <a:rPr lang="en-US" dirty="0"/>
              <a:t>This is a place holder.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Replace text.</a:t>
            </a:r>
          </a:p>
          <a:p>
            <a:r>
              <a:rPr lang="en-US" dirty="0"/>
              <a:t>This is a place holder.</a:t>
            </a:r>
          </a:p>
        </p:txBody>
      </p:sp>
      <p:sp>
        <p:nvSpPr>
          <p:cNvPr id="10" name="Footer Placeholder 2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sz="1600" dirty="0" smtClean="0">
                <a:effectLst/>
              </a:rPr>
              <a:t>freepowerpointtemplates.com</a:t>
            </a:r>
            <a:endParaRPr lang="en-US" sz="1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Download free slides and templates</a:t>
            </a:r>
            <a:endParaRPr lang="en-US" sz="1800" dirty="0"/>
          </a:p>
        </p:txBody>
      </p:sp>
      <p:sp>
        <p:nvSpPr>
          <p:cNvPr id="38" name="Footer Placeholder 29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freepowerpointtemplates.com</a:t>
            </a:r>
            <a:endParaRPr lang="en-US" sz="1600" dirty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112-croatia-flag-freepowerpointtemplat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</TotalTime>
  <Words>74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Gulim</vt:lpstr>
      <vt:lpstr>Arial</vt:lpstr>
      <vt:lpstr>Calibri</vt:lpstr>
      <vt:lpstr>Microsoft Himalaya</vt:lpstr>
      <vt:lpstr>Microsoft New Tai Lue</vt:lpstr>
      <vt:lpstr>10112-croatia-flag-freepowerpointtemplates</vt:lpstr>
      <vt:lpstr>CROATIA</vt:lpstr>
      <vt:lpstr>Click to add title</vt:lpstr>
      <vt:lpstr>Bar Chart</vt:lpstr>
      <vt:lpstr>Pie Chart</vt:lpstr>
      <vt:lpstr>Click to add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Julian</cp:lastModifiedBy>
  <cp:revision>55</cp:revision>
  <dcterms:created xsi:type="dcterms:W3CDTF">2014-01-21T04:35:43Z</dcterms:created>
  <dcterms:modified xsi:type="dcterms:W3CDTF">2014-06-30T01:21:34Z</dcterms:modified>
</cp:coreProperties>
</file>