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6738464"/>
        <c:axId val="226747872"/>
      </c:barChart>
      <c:catAx>
        <c:axId val="2267384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26747872"/>
        <c:crosses val="autoZero"/>
        <c:auto val="1"/>
        <c:lblAlgn val="ctr"/>
        <c:lblOffset val="100"/>
        <c:noMultiLvlLbl val="0"/>
      </c:catAx>
      <c:valAx>
        <c:axId val="226747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2673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58000"/>
                      <a:shade val="51000"/>
                      <a:satMod val="130000"/>
                    </a:schemeClr>
                  </a:gs>
                  <a:gs pos="80000">
                    <a:schemeClr val="accent2">
                      <a:shade val="58000"/>
                      <a:shade val="93000"/>
                      <a:satMod val="130000"/>
                    </a:schemeClr>
                  </a:gs>
                  <a:gs pos="100000">
                    <a:schemeClr val="accent2">
                      <a:shade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86000"/>
                      <a:shade val="51000"/>
                      <a:satMod val="130000"/>
                    </a:schemeClr>
                  </a:gs>
                  <a:gs pos="80000">
                    <a:schemeClr val="accent2">
                      <a:shade val="86000"/>
                      <a:shade val="93000"/>
                      <a:satMod val="130000"/>
                    </a:schemeClr>
                  </a:gs>
                  <a:gs pos="100000">
                    <a:schemeClr val="accent2">
                      <a:shade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2">
                      <a:tint val="86000"/>
                      <a:shade val="51000"/>
                      <a:satMod val="130000"/>
                    </a:schemeClr>
                  </a:gs>
                  <a:gs pos="80000">
                    <a:schemeClr val="accent2">
                      <a:tint val="86000"/>
                      <a:shade val="93000"/>
                      <a:satMod val="130000"/>
                    </a:schemeClr>
                  </a:gs>
                  <a:gs pos="100000">
                    <a:schemeClr val="accent2">
                      <a:tint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tint val="58000"/>
                      <a:shade val="51000"/>
                      <a:satMod val="130000"/>
                    </a:schemeClr>
                  </a:gs>
                  <a:gs pos="80000">
                    <a:schemeClr val="accent2">
                      <a:tint val="58000"/>
                      <a:shade val="93000"/>
                      <a:satMod val="130000"/>
                    </a:schemeClr>
                  </a:gs>
                  <a:gs pos="100000">
                    <a:schemeClr val="accent2">
                      <a:tint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86200" y="2705100"/>
            <a:ext cx="51054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8577" y="3797300"/>
            <a:ext cx="4200646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414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3070225"/>
            <a:ext cx="52578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2616200"/>
            <a:ext cx="52578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75000"/>
              <a:lumOff val="25000"/>
            </a:schemeClr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SERBIA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UY"/>
          </a:p>
        </p:txBody>
      </p:sp>
      <p:sp>
        <p:nvSpPr>
          <p:cNvPr id="5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5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828266489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9965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956929373"/>
              </p:ext>
            </p:extLst>
          </p:nvPr>
        </p:nvGraphicFramePr>
        <p:xfrm>
          <a:off x="3962400" y="1375535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Product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199752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578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1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13-serbia-flag-freepowerpointtempla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74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10113-serbia-flag-freepowerpointtemplates</vt:lpstr>
      <vt:lpstr>SERBIA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56</cp:revision>
  <dcterms:created xsi:type="dcterms:W3CDTF">2014-01-21T04:35:43Z</dcterms:created>
  <dcterms:modified xsi:type="dcterms:W3CDTF">2014-06-30T01:27:03Z</dcterms:modified>
</cp:coreProperties>
</file>