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4" r:id="rId4"/>
    <p:sldId id="265" r:id="rId5"/>
    <p:sldId id="258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34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26738464"/>
        <c:axId val="226747872"/>
      </c:barChart>
      <c:catAx>
        <c:axId val="22673846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226747872"/>
        <c:crosses val="autoZero"/>
        <c:auto val="1"/>
        <c:lblAlgn val="ctr"/>
        <c:lblOffset val="100"/>
        <c:noMultiLvlLbl val="0"/>
      </c:catAx>
      <c:valAx>
        <c:axId val="2267478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2267384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Y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2">
                      <a:shade val="58000"/>
                      <a:shade val="51000"/>
                      <a:satMod val="130000"/>
                    </a:schemeClr>
                  </a:gs>
                  <a:gs pos="80000">
                    <a:schemeClr val="accent2">
                      <a:shade val="58000"/>
                      <a:shade val="93000"/>
                      <a:satMod val="130000"/>
                    </a:schemeClr>
                  </a:gs>
                  <a:gs pos="100000">
                    <a:schemeClr val="accent2">
                      <a:shade val="58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86000"/>
                      <a:shade val="51000"/>
                      <a:satMod val="130000"/>
                    </a:schemeClr>
                  </a:gs>
                  <a:gs pos="80000">
                    <a:schemeClr val="accent2">
                      <a:shade val="86000"/>
                      <a:shade val="93000"/>
                      <a:satMod val="130000"/>
                    </a:schemeClr>
                  </a:gs>
                  <a:gs pos="100000">
                    <a:schemeClr val="accent2">
                      <a:shade val="86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2">
                      <a:tint val="86000"/>
                      <a:shade val="51000"/>
                      <a:satMod val="130000"/>
                    </a:schemeClr>
                  </a:gs>
                  <a:gs pos="80000">
                    <a:schemeClr val="accent2">
                      <a:tint val="86000"/>
                      <a:shade val="93000"/>
                      <a:satMod val="130000"/>
                    </a:schemeClr>
                  </a:gs>
                  <a:gs pos="100000">
                    <a:schemeClr val="accent2">
                      <a:tint val="86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2">
                      <a:tint val="58000"/>
                      <a:shade val="51000"/>
                      <a:satMod val="130000"/>
                    </a:schemeClr>
                  </a:gs>
                  <a:gs pos="80000">
                    <a:schemeClr val="accent2">
                      <a:tint val="58000"/>
                      <a:shade val="93000"/>
                      <a:satMod val="130000"/>
                    </a:schemeClr>
                  </a:gs>
                  <a:gs pos="100000">
                    <a:schemeClr val="accent2">
                      <a:tint val="58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UY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Y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86200" y="2705100"/>
            <a:ext cx="51054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38577" y="3797300"/>
            <a:ext cx="4200646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U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Oval 5"/>
          <p:cNvSpPr/>
          <p:nvPr userDrawn="1"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Oval 6"/>
          <p:cNvSpPr/>
          <p:nvPr userDrawn="1"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 userDrawn="1"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7414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0" y="3070225"/>
            <a:ext cx="5257800" cy="1133475"/>
          </a:xfrm>
        </p:spPr>
        <p:txBody>
          <a:bodyPr anchor="t"/>
          <a:lstStyle>
            <a:lvl1pPr algn="l">
              <a:defRPr sz="3600" b="1" cap="all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0" y="2616200"/>
            <a:ext cx="5257800" cy="444500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effectLst/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effectLst/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>
              <a:lumMod val="75000"/>
              <a:lumOff val="25000"/>
            </a:schemeClr>
          </a:solidFill>
          <a:effectLst/>
          <a:latin typeface="+mj-lt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effectLst/>
          <a:latin typeface="+mn-lt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>
              <a:lumMod val="75000"/>
              <a:lumOff val="25000"/>
            </a:schemeClr>
          </a:solidFill>
          <a:effectLst/>
          <a:latin typeface="+mn-lt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effectLst/>
          <a:latin typeface="+mn-lt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>
              <a:lumMod val="75000"/>
              <a:lumOff val="25000"/>
            </a:schemeClr>
          </a:solidFill>
          <a:effectLst/>
          <a:latin typeface="+mn-lt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>
              <a:lumMod val="75000"/>
              <a:lumOff val="25000"/>
            </a:schemeClr>
          </a:solidFill>
          <a:effectLst/>
          <a:latin typeface="+mn-lt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SERBIA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s-UY"/>
          </a:p>
        </p:txBody>
      </p:sp>
      <p:sp>
        <p:nvSpPr>
          <p:cNvPr id="5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</a:p>
          <a:p>
            <a:endParaRPr lang="en-US" dirty="0"/>
          </a:p>
        </p:txBody>
      </p:sp>
      <p:sp>
        <p:nvSpPr>
          <p:cNvPr id="5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Bar Chart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3828266489"/>
              </p:ext>
            </p:extLst>
          </p:nvPr>
        </p:nvGraphicFramePr>
        <p:xfrm>
          <a:off x="609600" y="1397000"/>
          <a:ext cx="7772399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69965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Pie Chart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956929373"/>
              </p:ext>
            </p:extLst>
          </p:nvPr>
        </p:nvGraphicFramePr>
        <p:xfrm>
          <a:off x="3962400" y="1375535"/>
          <a:ext cx="46482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6"/>
          <p:cNvSpPr txBox="1">
            <a:spLocks/>
          </p:cNvSpPr>
          <p:nvPr/>
        </p:nvSpPr>
        <p:spPr>
          <a:xfrm>
            <a:off x="835025" y="1591355"/>
            <a:ext cx="4041775" cy="6397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Product Features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835025" y="2199752"/>
            <a:ext cx="4041775" cy="379858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</a:rPr>
              <a:t>Feature 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4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578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Option 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Option 2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10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629400" y="5371355"/>
            <a:ext cx="1527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Gulim" pitchFamily="34" charset="-127"/>
                <a:cs typeface="Arial" panose="020B0604020202020204" pitchFamily="34" charset="0"/>
              </a:rPr>
              <a:t>THANK YOU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Gulim" pitchFamily="34" charset="-127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/>
              <a:t>Download free slides and templates</a:t>
            </a:r>
            <a:endParaRPr lang="en-US" sz="1800"/>
          </a:p>
        </p:txBody>
      </p:sp>
      <p:sp>
        <p:nvSpPr>
          <p:cNvPr id="38" name="Footer Placeholder 29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</p:spPr>
        <p:txBody>
          <a:bodyPr/>
          <a:lstStyle/>
          <a:p>
            <a:r>
              <a:rPr lang="en-US" sz="16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freepowerpointtemplates.com</a:t>
            </a:r>
            <a:endParaRPr lang="en-US" sz="1600" dirty="0">
              <a:solidFill>
                <a:schemeClr val="bg1">
                  <a:lumMod val="7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113-serbia-flag-freepowerpointtemplat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</TotalTime>
  <Words>74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Gulim</vt:lpstr>
      <vt:lpstr>Arial</vt:lpstr>
      <vt:lpstr>Calibri</vt:lpstr>
      <vt:lpstr>Microsoft Himalaya</vt:lpstr>
      <vt:lpstr>Microsoft New Tai Lue</vt:lpstr>
      <vt:lpstr>10113-serbia-flag-freepowerpointtemplates</vt:lpstr>
      <vt:lpstr>SERBIA</vt:lpstr>
      <vt:lpstr>Click to add title</vt:lpstr>
      <vt:lpstr>Bar Chart</vt:lpstr>
      <vt:lpstr>Pie Chart</vt:lpstr>
      <vt:lpstr>Click to add title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Lemuel Conde</dc:creator>
  <cp:lastModifiedBy>Julian</cp:lastModifiedBy>
  <cp:revision>56</cp:revision>
  <dcterms:created xsi:type="dcterms:W3CDTF">2014-01-21T04:35:43Z</dcterms:created>
  <dcterms:modified xsi:type="dcterms:W3CDTF">2014-06-30T01:27:03Z</dcterms:modified>
</cp:coreProperties>
</file>