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84" r:id="rId3"/>
    <p:sldId id="285" r:id="rId4"/>
    <p:sldId id="287" r:id="rId5"/>
    <p:sldId id="286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4AB60-8614-49A9-8B35-086AFD0BE75D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893B-4DEA-4BCC-A3CA-51CC91BEF949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96935-5CAF-4656-BF65-789BC0A37589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684AC-A0AE-4F44-9F7F-D4406E315A4F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F0FD-86C9-4CA4-8453-F27C6014ED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738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A8E0-C72C-4F7F-99CD-4EA9ACB009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22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6F62-20B6-4BD0-80B7-6E8BFA9252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433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7D8D-3765-41E1-95DE-EFA9018D20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094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5085-3066-4C12-923C-BE42CAEDD3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230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BF46A-0494-4F78-BA13-E648F01BCB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653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9791-C4DD-49EC-B95C-590AF0A5DF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5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B47E-6A07-4609-B759-37488B55A8D5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6534-1B71-4D0E-8F6A-B02D8C1B80B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62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4928-9835-4881-9664-BA6B5724CE9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957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F0AA-34E0-4C83-A409-FFF1D7990B1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6712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F591-FDE1-44AC-8EC0-78091187C1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110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6BE9-7E6E-4DA4-B740-896F8C0A74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5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5908-ECE2-4378-A844-D6FCD3AAC347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E1E8-B33B-4C4E-91BA-38F294FB620A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B42B-E431-4144-89CD-8FC48D85D6A5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4C1C-75D7-4816-A57F-99AF34AE64FE}" type="datetime1">
              <a:rPr lang="en-US" smtClean="0"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1CC51-D94A-4E26-8EE0-8383CAB24536}" type="datetime1">
              <a:rPr lang="en-US" smtClean="0"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CC4B8-8720-4971-B568-56E1CA67383F}" type="datetime1">
              <a:rPr lang="en-US" smtClean="0"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1459F-647B-4FA2-AB5D-61E54AF601BC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3EEDE-42F5-4CF0-9419-497CA7AF64DB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F9FB7-540A-423B-8FD2-0EF8968B8E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1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Arrows Process Diagram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662149" y="2636216"/>
            <a:ext cx="8182306" cy="2153238"/>
            <a:chOff x="1219200" y="1828800"/>
            <a:chExt cx="7664668" cy="1905000"/>
          </a:xfrm>
          <a:scene3d>
            <a:camera prst="perspectiveRight" fov="600000"/>
            <a:lightRig rig="balanced" dir="t">
              <a:rot lat="0" lon="0" rev="8400000"/>
            </a:lightRig>
          </a:scene3d>
        </p:grpSpPr>
        <p:sp>
          <p:nvSpPr>
            <p:cNvPr id="18" name="Notched Right Arrow 17"/>
            <p:cNvSpPr/>
            <p:nvPr/>
          </p:nvSpPr>
          <p:spPr>
            <a:xfrm>
              <a:off x="1219200" y="1828800"/>
              <a:ext cx="2209800" cy="1905000"/>
            </a:xfrm>
            <a:prstGeom prst="notchedRightArrow">
              <a:avLst>
                <a:gd name="adj1" fmla="val 80585"/>
                <a:gd name="adj2" fmla="val 36507"/>
              </a:avLst>
            </a:prstGeom>
            <a:solidFill>
              <a:srgbClr val="00B050"/>
            </a:solidFill>
            <a:ln>
              <a:noFill/>
            </a:ln>
            <a:sp3d prstMaterial="plastic"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text.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19" name="Notched Right Arrow 18"/>
            <p:cNvSpPr/>
            <p:nvPr/>
          </p:nvSpPr>
          <p:spPr>
            <a:xfrm>
              <a:off x="3037489" y="1828800"/>
              <a:ext cx="2209800" cy="1905000"/>
            </a:xfrm>
            <a:prstGeom prst="notchedRightArrow">
              <a:avLst>
                <a:gd name="adj1" fmla="val 80585"/>
                <a:gd name="adj2" fmla="val 36507"/>
              </a:avLst>
            </a:prstGeom>
            <a:solidFill>
              <a:srgbClr val="FF0000"/>
            </a:solidFill>
            <a:ln>
              <a:noFill/>
            </a:ln>
            <a:sp3d prstMaterial="plastic"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text.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20" name="Notched Right Arrow 19"/>
            <p:cNvSpPr/>
            <p:nvPr/>
          </p:nvSpPr>
          <p:spPr>
            <a:xfrm>
              <a:off x="4855778" y="1828800"/>
              <a:ext cx="2209800" cy="1905000"/>
            </a:xfrm>
            <a:prstGeom prst="notchedRightArrow">
              <a:avLst>
                <a:gd name="adj1" fmla="val 80585"/>
                <a:gd name="adj2" fmla="val 36507"/>
              </a:avLst>
            </a:prstGeom>
            <a:solidFill>
              <a:schemeClr val="tx2"/>
            </a:solidFill>
            <a:ln>
              <a:noFill/>
            </a:ln>
            <a:sp3d prstMaterial="plastic"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text.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22" name="Notched Right Arrow 21"/>
            <p:cNvSpPr/>
            <p:nvPr/>
          </p:nvSpPr>
          <p:spPr>
            <a:xfrm>
              <a:off x="6674068" y="1828800"/>
              <a:ext cx="2209800" cy="1905000"/>
            </a:xfrm>
            <a:prstGeom prst="notchedRightArrow">
              <a:avLst>
                <a:gd name="adj1" fmla="val 80585"/>
                <a:gd name="adj2" fmla="val 36507"/>
              </a:avLst>
            </a:prstGeom>
            <a:solidFill>
              <a:srgbClr val="FFC000"/>
            </a:solidFill>
            <a:ln>
              <a:noFill/>
            </a:ln>
            <a:sp3d prstMaterial="plastic"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text.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 flipH="1">
            <a:off x="2743200" y="5313035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2743200" y="1623904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Arrows Process Diagram</a:t>
            </a:r>
            <a:endParaRPr lang="en-US" dirty="0"/>
          </a:p>
        </p:txBody>
      </p:sp>
      <p:grpSp>
        <p:nvGrpSpPr>
          <p:cNvPr id="3" name="Group 22"/>
          <p:cNvGrpSpPr/>
          <p:nvPr/>
        </p:nvGrpSpPr>
        <p:grpSpPr>
          <a:xfrm>
            <a:off x="823097" y="2412124"/>
            <a:ext cx="7679108" cy="2493690"/>
            <a:chOff x="1219200" y="1828800"/>
            <a:chExt cx="5846378" cy="1905000"/>
          </a:xfrm>
          <a:scene3d>
            <a:camera prst="perspectiveRight" fov="600000"/>
            <a:lightRig rig="balanced" dir="t">
              <a:rot lat="0" lon="0" rev="8400000"/>
            </a:lightRig>
          </a:scene3d>
        </p:grpSpPr>
        <p:sp>
          <p:nvSpPr>
            <p:cNvPr id="18" name="Notched Right Arrow 17"/>
            <p:cNvSpPr/>
            <p:nvPr/>
          </p:nvSpPr>
          <p:spPr>
            <a:xfrm>
              <a:off x="1219200" y="1828800"/>
              <a:ext cx="2209800" cy="1905000"/>
            </a:xfrm>
            <a:prstGeom prst="notchedRightArrow">
              <a:avLst>
                <a:gd name="adj1" fmla="val 80585"/>
                <a:gd name="adj2" fmla="val 36507"/>
              </a:avLst>
            </a:prstGeom>
            <a:solidFill>
              <a:srgbClr val="00B050"/>
            </a:solidFill>
            <a:ln>
              <a:noFill/>
            </a:ln>
            <a:sp3d prstMaterial="plastic"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text.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19" name="Notched Right Arrow 18"/>
            <p:cNvSpPr/>
            <p:nvPr/>
          </p:nvSpPr>
          <p:spPr>
            <a:xfrm>
              <a:off x="3037489" y="1828800"/>
              <a:ext cx="2209800" cy="1905000"/>
            </a:xfrm>
            <a:prstGeom prst="notchedRightArrow">
              <a:avLst>
                <a:gd name="adj1" fmla="val 80585"/>
                <a:gd name="adj2" fmla="val 36507"/>
              </a:avLst>
            </a:prstGeom>
            <a:solidFill>
              <a:srgbClr val="FF0000"/>
            </a:solidFill>
            <a:ln>
              <a:noFill/>
            </a:ln>
            <a:sp3d prstMaterial="plastic"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text.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20" name="Notched Right Arrow 19"/>
            <p:cNvSpPr/>
            <p:nvPr/>
          </p:nvSpPr>
          <p:spPr>
            <a:xfrm>
              <a:off x="4855778" y="1828800"/>
              <a:ext cx="2209800" cy="1905000"/>
            </a:xfrm>
            <a:prstGeom prst="notchedRightArrow">
              <a:avLst>
                <a:gd name="adj1" fmla="val 80585"/>
                <a:gd name="adj2" fmla="val 36507"/>
              </a:avLst>
            </a:prstGeom>
            <a:solidFill>
              <a:schemeClr val="tx2"/>
            </a:solidFill>
            <a:ln>
              <a:noFill/>
            </a:ln>
            <a:sp3d prstMaterial="plastic"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text.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 flipH="1">
            <a:off x="2743200" y="5221069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2743200" y="1531938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Arrows Process Diagram</a:t>
            </a:r>
            <a:endParaRPr lang="en-US" dirty="0"/>
          </a:p>
        </p:txBody>
      </p:sp>
      <p:grpSp>
        <p:nvGrpSpPr>
          <p:cNvPr id="3" name="Group 22"/>
          <p:cNvGrpSpPr/>
          <p:nvPr/>
        </p:nvGrpSpPr>
        <p:grpSpPr>
          <a:xfrm>
            <a:off x="1157451" y="2554069"/>
            <a:ext cx="6843549" cy="2438400"/>
            <a:chOff x="1118538" y="1828800"/>
            <a:chExt cx="4128751" cy="1905000"/>
          </a:xfrm>
          <a:scene3d>
            <a:camera prst="perspectiveRight" fov="600000"/>
            <a:lightRig rig="balanced" dir="t">
              <a:rot lat="0" lon="0" rev="8400000"/>
            </a:lightRig>
          </a:scene3d>
        </p:grpSpPr>
        <p:sp>
          <p:nvSpPr>
            <p:cNvPr id="18" name="Notched Right Arrow 17"/>
            <p:cNvSpPr/>
            <p:nvPr/>
          </p:nvSpPr>
          <p:spPr>
            <a:xfrm>
              <a:off x="1118538" y="1828800"/>
              <a:ext cx="2209800" cy="1905000"/>
            </a:xfrm>
            <a:prstGeom prst="notchedRightArrow">
              <a:avLst>
                <a:gd name="adj1" fmla="val 80585"/>
                <a:gd name="adj2" fmla="val 36507"/>
              </a:avLst>
            </a:prstGeom>
            <a:solidFill>
              <a:srgbClr val="00B050"/>
            </a:solidFill>
            <a:ln>
              <a:noFill/>
            </a:ln>
            <a:sp3d prstMaterial="plastic"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text.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19" name="Notched Right Arrow 18"/>
            <p:cNvSpPr/>
            <p:nvPr/>
          </p:nvSpPr>
          <p:spPr>
            <a:xfrm>
              <a:off x="3037489" y="1828800"/>
              <a:ext cx="2209800" cy="1905000"/>
            </a:xfrm>
            <a:prstGeom prst="notchedRightArrow">
              <a:avLst>
                <a:gd name="adj1" fmla="val 80585"/>
                <a:gd name="adj2" fmla="val 36507"/>
              </a:avLst>
            </a:prstGeom>
            <a:solidFill>
              <a:srgbClr val="FF0000"/>
            </a:solidFill>
            <a:ln>
              <a:noFill/>
            </a:ln>
            <a:sp3d prstMaterial="plastic">
              <a:bevelT w="0" h="381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sample text.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 flipH="1">
            <a:off x="2743200" y="5297269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2743200" y="1608138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Arrows Process Diagram</a:t>
            </a:r>
            <a:endParaRPr lang="en-US" dirty="0"/>
          </a:p>
        </p:txBody>
      </p:sp>
      <p:sp>
        <p:nvSpPr>
          <p:cNvPr id="18" name="Notched Right Arrow 17"/>
          <p:cNvSpPr/>
          <p:nvPr/>
        </p:nvSpPr>
        <p:spPr>
          <a:xfrm>
            <a:off x="1797926" y="2554069"/>
            <a:ext cx="5548149" cy="2438400"/>
          </a:xfrm>
          <a:prstGeom prst="notchedRightArrow">
            <a:avLst>
              <a:gd name="adj1" fmla="val 68947"/>
              <a:gd name="adj2" fmla="val 45559"/>
            </a:avLst>
          </a:prstGeom>
          <a:solidFill>
            <a:srgbClr val="00B050"/>
          </a:solidFill>
          <a:ln>
            <a:noFill/>
          </a:ln>
          <a:scene3d>
            <a:camera prst="perspectiveRight" fov="600000"/>
            <a:lightRig rig="balanced" dir="t">
              <a:rot lat="0" lon="0" rev="8400000"/>
            </a:lightRig>
          </a:scene3d>
          <a:sp3d prstMaterial="plastic">
            <a:bevelT w="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r>
              <a:rPr lang="en-US" sz="18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is a sample text.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flipH="1">
            <a:off x="2743200" y="5297269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2743200" y="1608138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This is a sample text. Insert your desired text here. 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5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Arrows Process Diagram</vt:lpstr>
      <vt:lpstr>Arrows Process Diagram</vt:lpstr>
      <vt:lpstr>Arrows Process Diagram</vt:lpstr>
      <vt:lpstr>Arrows Process Diagram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PowerPoint Template</dc:title>
  <dc:creator>FPPT</dc:creator>
  <cp:lastModifiedBy>Julian</cp:lastModifiedBy>
  <cp:revision>2</cp:revision>
  <dcterms:created xsi:type="dcterms:W3CDTF">2014-02-21T02:04:43Z</dcterms:created>
  <dcterms:modified xsi:type="dcterms:W3CDTF">2014-06-10T12:10:11Z</dcterms:modified>
</cp:coreProperties>
</file>