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2" r:id="rId2"/>
  </p:sldMasterIdLst>
  <p:notesMasterIdLst>
    <p:notesMasterId r:id="rId8"/>
  </p:notesMasterIdLst>
  <p:sldIdLst>
    <p:sldId id="284" r:id="rId3"/>
    <p:sldId id="285" r:id="rId4"/>
    <p:sldId id="287" r:id="rId5"/>
    <p:sldId id="286" r:id="rId6"/>
    <p:sldId id="288" r:id="rId7"/>
  </p:sldIdLst>
  <p:sldSz cx="9144000" cy="6858000" type="screen4x3"/>
  <p:notesSz cx="6858000" cy="9144000"/>
  <p:defaultTextStyle>
    <a:defPPr>
      <a:defRPr lang="en-US"/>
    </a:defPPr>
    <a:lvl1pPr marL="0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1pPr>
    <a:lvl2pPr marL="609493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2pPr>
    <a:lvl3pPr marL="1218987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3pPr>
    <a:lvl4pPr marL="1828480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4pPr>
    <a:lvl5pPr marL="2437973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5pPr>
    <a:lvl6pPr marL="3047467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3656960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4266453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4875947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ED802"/>
    <a:srgbClr val="66EC0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1380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AB488F7-1FAC-40D2-BB7E-BA3CE28D8950}" type="datetimeFigureOut">
              <a:rPr lang="en-US" smtClean="0"/>
              <a:pPr/>
              <a:t>6/10/2014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A2D21D1-52E2-420B-B491-CFF6D7BB79F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94786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1pPr>
    <a:lvl2pPr marL="609493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2pPr>
    <a:lvl3pPr marL="1218987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3pPr>
    <a:lvl4pPr marL="1828480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4pPr>
    <a:lvl5pPr marL="2437973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5pPr>
    <a:lvl6pPr marL="3047467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3656960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4266453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4875947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freepowerpointtemplates.com/" TargetMode="External"/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121898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You can download more awesome PowerPoint templates for free from </a:t>
            </a:r>
            <a:r>
              <a:rPr lang="en-US" smtClean="0">
                <a:hlinkClick r:id="rId3"/>
              </a:rPr>
              <a:t>http://freepowerpointtemplates.com/</a:t>
            </a:r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2D21D1-52E2-420B-B491-CFF6D7BB79FB}" type="slidenum">
              <a:rPr lang="en-US" smtClean="0">
                <a:solidFill>
                  <a:prstClr val="black"/>
                </a:solidFill>
              </a:rPr>
              <a:pPr/>
              <a:t>5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640128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86200"/>
            <a:ext cx="9144000" cy="2971800"/>
          </a:xfrm>
          <a:prstGeom prst="rect">
            <a:avLst/>
          </a:prstGeom>
          <a:gradFill flip="none" rotWithShape="1">
            <a:gsLst>
              <a:gs pos="100000">
                <a:schemeClr val="bg1">
                  <a:lumMod val="65000"/>
                  <a:alpha val="53000"/>
                </a:schemeClr>
              </a:gs>
              <a:gs pos="0">
                <a:schemeClr val="bg1">
                  <a:lumMod val="95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6" tIns="45719" rIns="91436" bIns="45719"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887117"/>
            <a:ext cx="7772400" cy="610820"/>
          </a:xfrm>
        </p:spPr>
        <p:txBody>
          <a:bodyPr/>
          <a:lstStyle>
            <a:lvl1pPr algn="ctr">
              <a:defRPr lang="en-US" sz="40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399020"/>
            <a:ext cx="6400800" cy="764440"/>
          </a:xfrm>
        </p:spPr>
        <p:txBody>
          <a:bodyPr>
            <a:normAutofit/>
          </a:bodyPr>
          <a:lstStyle>
            <a:lvl1pPr marL="0" indent="0" algn="ctr">
              <a:buNone/>
              <a:defRPr lang="en-US" sz="2400" kern="120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6094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893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40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78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3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68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62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574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44AB60-8614-49A9-8B35-086AFD0BE75D}" type="datetime1">
              <a:rPr lang="en-US" smtClean="0"/>
              <a:t>6/10/2014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freepowerpointtemplates.com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EDE275-BE14-4364-AEA2-5F5667C0FD4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1541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3"/>
            <a:ext cx="5486400" cy="566739"/>
          </a:xfrm>
        </p:spPr>
        <p:txBody>
          <a:bodyPr anchor="b"/>
          <a:lstStyle>
            <a:lvl1pPr algn="l">
              <a:defRPr sz="27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4300"/>
            </a:lvl1pPr>
            <a:lvl2pPr marL="609493" indent="0">
              <a:buNone/>
              <a:defRPr sz="3700"/>
            </a:lvl2pPr>
            <a:lvl3pPr marL="1218987" indent="0">
              <a:buNone/>
              <a:defRPr sz="3200"/>
            </a:lvl3pPr>
            <a:lvl4pPr marL="1828480" indent="0">
              <a:buNone/>
              <a:defRPr sz="2700"/>
            </a:lvl4pPr>
            <a:lvl5pPr marL="2437973" indent="0">
              <a:buNone/>
              <a:defRPr sz="2700"/>
            </a:lvl5pPr>
            <a:lvl6pPr marL="3047467" indent="0">
              <a:buNone/>
              <a:defRPr sz="2700"/>
            </a:lvl6pPr>
            <a:lvl7pPr marL="3656960" indent="0">
              <a:buNone/>
              <a:defRPr sz="2700"/>
            </a:lvl7pPr>
            <a:lvl8pPr marL="4266453" indent="0">
              <a:buNone/>
              <a:defRPr sz="2700"/>
            </a:lvl8pPr>
            <a:lvl9pPr marL="4875947" indent="0">
              <a:buNone/>
              <a:defRPr sz="27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41"/>
            <a:ext cx="5486400" cy="804863"/>
          </a:xfrm>
        </p:spPr>
        <p:txBody>
          <a:bodyPr/>
          <a:lstStyle>
            <a:lvl1pPr marL="0" indent="0">
              <a:buNone/>
              <a:defRPr sz="1900"/>
            </a:lvl1pPr>
            <a:lvl2pPr marL="609493" indent="0">
              <a:buNone/>
              <a:defRPr sz="1600"/>
            </a:lvl2pPr>
            <a:lvl3pPr marL="1218987" indent="0">
              <a:buNone/>
              <a:defRPr sz="1300"/>
            </a:lvl3pPr>
            <a:lvl4pPr marL="1828480" indent="0">
              <a:buNone/>
              <a:defRPr sz="1200"/>
            </a:lvl4pPr>
            <a:lvl5pPr marL="2437973" indent="0">
              <a:buNone/>
              <a:defRPr sz="1200"/>
            </a:lvl5pPr>
            <a:lvl6pPr marL="3047467" indent="0">
              <a:buNone/>
              <a:defRPr sz="1200"/>
            </a:lvl6pPr>
            <a:lvl7pPr marL="3656960" indent="0">
              <a:buNone/>
              <a:defRPr sz="1200"/>
            </a:lvl7pPr>
            <a:lvl8pPr marL="4266453" indent="0">
              <a:buNone/>
              <a:defRPr sz="1200"/>
            </a:lvl8pPr>
            <a:lvl9pPr marL="4875947" indent="0">
              <a:buNone/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B7893B-4DEA-4BCC-A3CA-51CC91BEF949}" type="datetime1">
              <a:rPr lang="en-US" smtClean="0"/>
              <a:t>6/10/2014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freepowerpointtemplates.com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69268-9C8B-4EBF-A9EE-DC5DC2D48DC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38142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96935-5CAF-4656-BF65-789BC0A37589}" type="datetime1">
              <a:rPr lang="en-US" smtClean="0"/>
              <a:t>6/10/2014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freepowerpointtemplates.com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69268-9C8B-4EBF-A9EE-DC5DC2D48DC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415806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2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7684AC-A0AE-4F44-9F7F-D4406E315A4F}" type="datetime1">
              <a:rPr lang="en-US" smtClean="0"/>
              <a:t>6/10/2014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freepowerpointtemplates.com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69268-9C8B-4EBF-A9EE-DC5DC2D48DC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502233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86200"/>
            <a:ext cx="9144000" cy="2971800"/>
          </a:xfrm>
          <a:prstGeom prst="rect">
            <a:avLst/>
          </a:prstGeom>
          <a:gradFill flip="none" rotWithShape="1">
            <a:gsLst>
              <a:gs pos="100000">
                <a:schemeClr val="bg1">
                  <a:lumMod val="65000"/>
                  <a:alpha val="53000"/>
                </a:schemeClr>
              </a:gs>
              <a:gs pos="0">
                <a:schemeClr val="bg1">
                  <a:lumMod val="95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6" tIns="45719" rIns="91436" bIns="45719"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887117"/>
            <a:ext cx="7772400" cy="610820"/>
          </a:xfrm>
        </p:spPr>
        <p:txBody>
          <a:bodyPr/>
          <a:lstStyle>
            <a:lvl1pPr algn="ctr">
              <a:defRPr lang="en-US" sz="40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399020"/>
            <a:ext cx="6400800" cy="764440"/>
          </a:xfrm>
        </p:spPr>
        <p:txBody>
          <a:bodyPr>
            <a:normAutofit/>
          </a:bodyPr>
          <a:lstStyle>
            <a:lvl1pPr marL="0" indent="0" algn="ctr">
              <a:buNone/>
              <a:defRPr lang="en-US" sz="2400" kern="120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6094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893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40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78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3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68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62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574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DF0FD-86C9-4CA4-8453-F27C6014ED5C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6/10/2014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freepowerpointtemplates.com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EDE275-BE14-4364-AEA2-5F5667C0FD4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8173851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9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094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89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79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46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69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645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59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68A8E0-C72C-4F7F-99CD-4EA9ACB00951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6/10/2014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freepowerpointtemplates.com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69268-9C8B-4EBF-A9EE-DC5DC2D48DC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5282260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36F62-20B6-4BD0-80B7-6E8BFA925208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6/10/2014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freepowerpointtemplates.com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69268-9C8B-4EBF-A9EE-DC5DC2D48DC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5543314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4"/>
            <a:ext cx="7772400" cy="1362075"/>
          </a:xfrm>
        </p:spPr>
        <p:txBody>
          <a:bodyPr anchor="t"/>
          <a:lstStyle>
            <a:lvl1pPr algn="l">
              <a:defRPr sz="53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6"/>
            <a:ext cx="7772400" cy="1500187"/>
          </a:xfrm>
        </p:spPr>
        <p:txBody>
          <a:bodyPr anchor="b"/>
          <a:lstStyle>
            <a:lvl1pPr marL="0" indent="0">
              <a:buNone/>
              <a:defRPr sz="2700">
                <a:solidFill>
                  <a:schemeClr val="tx1">
                    <a:tint val="75000"/>
                  </a:schemeClr>
                </a:solidFill>
              </a:defRPr>
            </a:lvl1pPr>
            <a:lvl2pPr marL="609493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218987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3pPr>
            <a:lvl4pPr marL="1828480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4pPr>
            <a:lvl5pPr marL="2437973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5pPr>
            <a:lvl6pPr marL="3047467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6pPr>
            <a:lvl7pPr marL="3656960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7pPr>
            <a:lvl8pPr marL="4266453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8pPr>
            <a:lvl9pPr marL="4875947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77D8D-3765-41E1-95DE-EFA9018D20C2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6/10/2014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freepowerpointtemplates.com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69268-9C8B-4EBF-A9EE-DC5DC2D48DC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5209441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4"/>
            <a:ext cx="4038600" cy="4525963"/>
          </a:xfrm>
        </p:spPr>
        <p:txBody>
          <a:bodyPr/>
          <a:lstStyle>
            <a:lvl1pPr>
              <a:defRPr sz="3700"/>
            </a:lvl1pPr>
            <a:lvl2pPr>
              <a:defRPr sz="3200"/>
            </a:lvl2pPr>
            <a:lvl3pPr>
              <a:defRPr sz="270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4"/>
            <a:ext cx="4038600" cy="4525963"/>
          </a:xfrm>
        </p:spPr>
        <p:txBody>
          <a:bodyPr/>
          <a:lstStyle>
            <a:lvl1pPr>
              <a:defRPr sz="3700"/>
            </a:lvl1pPr>
            <a:lvl2pPr>
              <a:defRPr sz="3200"/>
            </a:lvl2pPr>
            <a:lvl3pPr>
              <a:defRPr sz="270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9E5085-3066-4C12-923C-BE42CAEDD3F8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6/10/2014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freepowerpointtemplates.com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69268-9C8B-4EBF-A9EE-DC5DC2D48DC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323039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6"/>
            <a:ext cx="4040188" cy="639763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493" indent="0">
              <a:buNone/>
              <a:defRPr sz="2700" b="1"/>
            </a:lvl2pPr>
            <a:lvl3pPr marL="1218987" indent="0">
              <a:buNone/>
              <a:defRPr sz="2400" b="1"/>
            </a:lvl3pPr>
            <a:lvl4pPr marL="1828480" indent="0">
              <a:buNone/>
              <a:defRPr sz="2100" b="1"/>
            </a:lvl4pPr>
            <a:lvl5pPr marL="2437973" indent="0">
              <a:buNone/>
              <a:defRPr sz="2100" b="1"/>
            </a:lvl5pPr>
            <a:lvl6pPr marL="3047467" indent="0">
              <a:buNone/>
              <a:defRPr sz="2100" b="1"/>
            </a:lvl6pPr>
            <a:lvl7pPr marL="3656960" indent="0">
              <a:buNone/>
              <a:defRPr sz="2100" b="1"/>
            </a:lvl7pPr>
            <a:lvl8pPr marL="4266453" indent="0">
              <a:buNone/>
              <a:defRPr sz="2100" b="1"/>
            </a:lvl8pPr>
            <a:lvl9pPr marL="4875947" indent="0">
              <a:buNone/>
              <a:defRPr sz="21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4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7" y="1535116"/>
            <a:ext cx="4041775" cy="639763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493" indent="0">
              <a:buNone/>
              <a:defRPr sz="2700" b="1"/>
            </a:lvl2pPr>
            <a:lvl3pPr marL="1218987" indent="0">
              <a:buNone/>
              <a:defRPr sz="2400" b="1"/>
            </a:lvl3pPr>
            <a:lvl4pPr marL="1828480" indent="0">
              <a:buNone/>
              <a:defRPr sz="2100" b="1"/>
            </a:lvl4pPr>
            <a:lvl5pPr marL="2437973" indent="0">
              <a:buNone/>
              <a:defRPr sz="2100" b="1"/>
            </a:lvl5pPr>
            <a:lvl6pPr marL="3047467" indent="0">
              <a:buNone/>
              <a:defRPr sz="2100" b="1"/>
            </a:lvl6pPr>
            <a:lvl7pPr marL="3656960" indent="0">
              <a:buNone/>
              <a:defRPr sz="2100" b="1"/>
            </a:lvl7pPr>
            <a:lvl8pPr marL="4266453" indent="0">
              <a:buNone/>
              <a:defRPr sz="2100" b="1"/>
            </a:lvl8pPr>
            <a:lvl9pPr marL="4875947" indent="0">
              <a:buNone/>
              <a:defRPr sz="21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4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FBF46A-0494-4F78-BA13-E648F01BCB7C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6/10/2014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freepowerpointtemplates.com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69268-9C8B-4EBF-A9EE-DC5DC2D48DC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065322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3C9791-C4DD-49EC-B95C-590AF0A5DFF5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6/10/2014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freepowerpointtemplates.com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69268-9C8B-4EBF-A9EE-DC5DC2D48DC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707547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9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094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89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79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46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69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645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59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DB47E-6A07-4609-B759-37488B55A8D5}" type="datetime1">
              <a:rPr lang="en-US" smtClean="0"/>
              <a:t>6/10/2014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freepowerpointtemplates.com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69268-9C8B-4EBF-A9EE-DC5DC2D48DC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771847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BC6534-1B71-4D0E-8F6A-B02D8C1B80BC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6/10/2014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freepowerpointtemplates.com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69268-9C8B-4EBF-A9EE-DC5DC2D48DC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4862853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3" y="273052"/>
            <a:ext cx="3008313" cy="1162051"/>
          </a:xfrm>
        </p:spPr>
        <p:txBody>
          <a:bodyPr anchor="b"/>
          <a:lstStyle>
            <a:lvl1pPr algn="l">
              <a:defRPr sz="27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5"/>
            <a:ext cx="5111750" cy="5853113"/>
          </a:xfrm>
        </p:spPr>
        <p:txBody>
          <a:bodyPr/>
          <a:lstStyle>
            <a:lvl1pPr>
              <a:defRPr sz="4300"/>
            </a:lvl1pPr>
            <a:lvl2pPr>
              <a:defRPr sz="3700"/>
            </a:lvl2pPr>
            <a:lvl3pPr>
              <a:defRPr sz="3200"/>
            </a:lvl3pPr>
            <a:lvl4pPr>
              <a:defRPr sz="2700"/>
            </a:lvl4pPr>
            <a:lvl5pPr>
              <a:defRPr sz="2700"/>
            </a:lvl5pPr>
            <a:lvl6pPr>
              <a:defRPr sz="2700"/>
            </a:lvl6pPr>
            <a:lvl7pPr>
              <a:defRPr sz="2700"/>
            </a:lvl7pPr>
            <a:lvl8pPr>
              <a:defRPr sz="2700"/>
            </a:lvl8pPr>
            <a:lvl9pPr>
              <a:defRPr sz="27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3" y="1435105"/>
            <a:ext cx="3008313" cy="4691063"/>
          </a:xfrm>
        </p:spPr>
        <p:txBody>
          <a:bodyPr/>
          <a:lstStyle>
            <a:lvl1pPr marL="0" indent="0">
              <a:buNone/>
              <a:defRPr sz="1900"/>
            </a:lvl1pPr>
            <a:lvl2pPr marL="609493" indent="0">
              <a:buNone/>
              <a:defRPr sz="1600"/>
            </a:lvl2pPr>
            <a:lvl3pPr marL="1218987" indent="0">
              <a:buNone/>
              <a:defRPr sz="1300"/>
            </a:lvl3pPr>
            <a:lvl4pPr marL="1828480" indent="0">
              <a:buNone/>
              <a:defRPr sz="1200"/>
            </a:lvl4pPr>
            <a:lvl5pPr marL="2437973" indent="0">
              <a:buNone/>
              <a:defRPr sz="1200"/>
            </a:lvl5pPr>
            <a:lvl6pPr marL="3047467" indent="0">
              <a:buNone/>
              <a:defRPr sz="1200"/>
            </a:lvl6pPr>
            <a:lvl7pPr marL="3656960" indent="0">
              <a:buNone/>
              <a:defRPr sz="1200"/>
            </a:lvl7pPr>
            <a:lvl8pPr marL="4266453" indent="0">
              <a:buNone/>
              <a:defRPr sz="1200"/>
            </a:lvl8pPr>
            <a:lvl9pPr marL="4875947" indent="0">
              <a:buNone/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0B4928-9835-4881-9664-BA6B5724CE9D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6/10/2014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freepowerpointtemplates.com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69268-9C8B-4EBF-A9EE-DC5DC2D48DC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0695707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3"/>
            <a:ext cx="5486400" cy="566739"/>
          </a:xfrm>
        </p:spPr>
        <p:txBody>
          <a:bodyPr anchor="b"/>
          <a:lstStyle>
            <a:lvl1pPr algn="l">
              <a:defRPr sz="27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4300"/>
            </a:lvl1pPr>
            <a:lvl2pPr marL="609493" indent="0">
              <a:buNone/>
              <a:defRPr sz="3700"/>
            </a:lvl2pPr>
            <a:lvl3pPr marL="1218987" indent="0">
              <a:buNone/>
              <a:defRPr sz="3200"/>
            </a:lvl3pPr>
            <a:lvl4pPr marL="1828480" indent="0">
              <a:buNone/>
              <a:defRPr sz="2700"/>
            </a:lvl4pPr>
            <a:lvl5pPr marL="2437973" indent="0">
              <a:buNone/>
              <a:defRPr sz="2700"/>
            </a:lvl5pPr>
            <a:lvl6pPr marL="3047467" indent="0">
              <a:buNone/>
              <a:defRPr sz="2700"/>
            </a:lvl6pPr>
            <a:lvl7pPr marL="3656960" indent="0">
              <a:buNone/>
              <a:defRPr sz="2700"/>
            </a:lvl7pPr>
            <a:lvl8pPr marL="4266453" indent="0">
              <a:buNone/>
              <a:defRPr sz="2700"/>
            </a:lvl8pPr>
            <a:lvl9pPr marL="4875947" indent="0">
              <a:buNone/>
              <a:defRPr sz="27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41"/>
            <a:ext cx="5486400" cy="804863"/>
          </a:xfrm>
        </p:spPr>
        <p:txBody>
          <a:bodyPr/>
          <a:lstStyle>
            <a:lvl1pPr marL="0" indent="0">
              <a:buNone/>
              <a:defRPr sz="1900"/>
            </a:lvl1pPr>
            <a:lvl2pPr marL="609493" indent="0">
              <a:buNone/>
              <a:defRPr sz="1600"/>
            </a:lvl2pPr>
            <a:lvl3pPr marL="1218987" indent="0">
              <a:buNone/>
              <a:defRPr sz="1300"/>
            </a:lvl3pPr>
            <a:lvl4pPr marL="1828480" indent="0">
              <a:buNone/>
              <a:defRPr sz="1200"/>
            </a:lvl4pPr>
            <a:lvl5pPr marL="2437973" indent="0">
              <a:buNone/>
              <a:defRPr sz="1200"/>
            </a:lvl5pPr>
            <a:lvl6pPr marL="3047467" indent="0">
              <a:buNone/>
              <a:defRPr sz="1200"/>
            </a:lvl6pPr>
            <a:lvl7pPr marL="3656960" indent="0">
              <a:buNone/>
              <a:defRPr sz="1200"/>
            </a:lvl7pPr>
            <a:lvl8pPr marL="4266453" indent="0">
              <a:buNone/>
              <a:defRPr sz="1200"/>
            </a:lvl8pPr>
            <a:lvl9pPr marL="4875947" indent="0">
              <a:buNone/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D2F0AA-34E0-4C83-A409-FFF1D7990B1F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6/10/2014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freepowerpointtemplates.com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69268-9C8B-4EBF-A9EE-DC5DC2D48DC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8367123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25F591-FDE1-44AC-8EC0-78091187C135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6/10/2014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freepowerpointtemplates.com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69268-9C8B-4EBF-A9EE-DC5DC2D48DC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6481101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2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3D6BE9-7E6E-4DA4-B740-896F8C0A7405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6/10/2014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freepowerpointtemplates.com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69268-9C8B-4EBF-A9EE-DC5DC2D48DC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69580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845908-ECE2-4378-A844-D6FCD3AAC347}" type="datetime1">
              <a:rPr lang="en-US" smtClean="0"/>
              <a:t>6/10/2014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freepowerpointtemplates.com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69268-9C8B-4EBF-A9EE-DC5DC2D48DC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9236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4"/>
            <a:ext cx="7772400" cy="1362075"/>
          </a:xfrm>
        </p:spPr>
        <p:txBody>
          <a:bodyPr anchor="t"/>
          <a:lstStyle>
            <a:lvl1pPr algn="l">
              <a:defRPr sz="53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6"/>
            <a:ext cx="7772400" cy="1500187"/>
          </a:xfrm>
        </p:spPr>
        <p:txBody>
          <a:bodyPr anchor="b"/>
          <a:lstStyle>
            <a:lvl1pPr marL="0" indent="0">
              <a:buNone/>
              <a:defRPr sz="2700">
                <a:solidFill>
                  <a:schemeClr val="tx1">
                    <a:tint val="75000"/>
                  </a:schemeClr>
                </a:solidFill>
              </a:defRPr>
            </a:lvl1pPr>
            <a:lvl2pPr marL="609493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218987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3pPr>
            <a:lvl4pPr marL="1828480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4pPr>
            <a:lvl5pPr marL="2437973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5pPr>
            <a:lvl6pPr marL="3047467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6pPr>
            <a:lvl7pPr marL="3656960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7pPr>
            <a:lvl8pPr marL="4266453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8pPr>
            <a:lvl9pPr marL="4875947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0CE1E8-B33B-4C4E-91BA-38F294FB620A}" type="datetime1">
              <a:rPr lang="en-US" smtClean="0"/>
              <a:t>6/10/2014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freepowerpointtemplates.com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69268-9C8B-4EBF-A9EE-DC5DC2D48DC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81707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4"/>
            <a:ext cx="4038600" cy="4525963"/>
          </a:xfrm>
        </p:spPr>
        <p:txBody>
          <a:bodyPr/>
          <a:lstStyle>
            <a:lvl1pPr>
              <a:defRPr sz="3700"/>
            </a:lvl1pPr>
            <a:lvl2pPr>
              <a:defRPr sz="3200"/>
            </a:lvl2pPr>
            <a:lvl3pPr>
              <a:defRPr sz="270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4"/>
            <a:ext cx="4038600" cy="4525963"/>
          </a:xfrm>
        </p:spPr>
        <p:txBody>
          <a:bodyPr/>
          <a:lstStyle>
            <a:lvl1pPr>
              <a:defRPr sz="3700"/>
            </a:lvl1pPr>
            <a:lvl2pPr>
              <a:defRPr sz="3200"/>
            </a:lvl2pPr>
            <a:lvl3pPr>
              <a:defRPr sz="270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FB42B-E431-4144-89CD-8FC48D85D6A5}" type="datetime1">
              <a:rPr lang="en-US" smtClean="0"/>
              <a:t>6/10/2014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freepowerpointtemplates.com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69268-9C8B-4EBF-A9EE-DC5DC2D48DC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3186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6"/>
            <a:ext cx="4040188" cy="639763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493" indent="0">
              <a:buNone/>
              <a:defRPr sz="2700" b="1"/>
            </a:lvl2pPr>
            <a:lvl3pPr marL="1218987" indent="0">
              <a:buNone/>
              <a:defRPr sz="2400" b="1"/>
            </a:lvl3pPr>
            <a:lvl4pPr marL="1828480" indent="0">
              <a:buNone/>
              <a:defRPr sz="2100" b="1"/>
            </a:lvl4pPr>
            <a:lvl5pPr marL="2437973" indent="0">
              <a:buNone/>
              <a:defRPr sz="2100" b="1"/>
            </a:lvl5pPr>
            <a:lvl6pPr marL="3047467" indent="0">
              <a:buNone/>
              <a:defRPr sz="2100" b="1"/>
            </a:lvl6pPr>
            <a:lvl7pPr marL="3656960" indent="0">
              <a:buNone/>
              <a:defRPr sz="2100" b="1"/>
            </a:lvl7pPr>
            <a:lvl8pPr marL="4266453" indent="0">
              <a:buNone/>
              <a:defRPr sz="2100" b="1"/>
            </a:lvl8pPr>
            <a:lvl9pPr marL="4875947" indent="0">
              <a:buNone/>
              <a:defRPr sz="21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4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7" y="1535116"/>
            <a:ext cx="4041775" cy="639763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493" indent="0">
              <a:buNone/>
              <a:defRPr sz="2700" b="1"/>
            </a:lvl2pPr>
            <a:lvl3pPr marL="1218987" indent="0">
              <a:buNone/>
              <a:defRPr sz="2400" b="1"/>
            </a:lvl3pPr>
            <a:lvl4pPr marL="1828480" indent="0">
              <a:buNone/>
              <a:defRPr sz="2100" b="1"/>
            </a:lvl4pPr>
            <a:lvl5pPr marL="2437973" indent="0">
              <a:buNone/>
              <a:defRPr sz="2100" b="1"/>
            </a:lvl5pPr>
            <a:lvl6pPr marL="3047467" indent="0">
              <a:buNone/>
              <a:defRPr sz="2100" b="1"/>
            </a:lvl6pPr>
            <a:lvl7pPr marL="3656960" indent="0">
              <a:buNone/>
              <a:defRPr sz="2100" b="1"/>
            </a:lvl7pPr>
            <a:lvl8pPr marL="4266453" indent="0">
              <a:buNone/>
              <a:defRPr sz="2100" b="1"/>
            </a:lvl8pPr>
            <a:lvl9pPr marL="4875947" indent="0">
              <a:buNone/>
              <a:defRPr sz="21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4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E24C1C-75D7-4816-A57F-99AF34AE64FE}" type="datetime1">
              <a:rPr lang="en-US" smtClean="0"/>
              <a:t>6/10/2014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freepowerpointtemplates.com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69268-9C8B-4EBF-A9EE-DC5DC2D48DC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58990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51CC51-D94A-4E26-8EE0-8383CAB24536}" type="datetime1">
              <a:rPr lang="en-US" smtClean="0"/>
              <a:t>6/10/2014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freepowerpointtemplates.com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69268-9C8B-4EBF-A9EE-DC5DC2D48DC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9874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0CC4B8-8720-4971-B568-56E1CA67383F}" type="datetime1">
              <a:rPr lang="en-US" smtClean="0"/>
              <a:t>6/10/2014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freepowerpointtemplates.com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69268-9C8B-4EBF-A9EE-DC5DC2D48DC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12494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3" y="273052"/>
            <a:ext cx="3008313" cy="1162051"/>
          </a:xfrm>
        </p:spPr>
        <p:txBody>
          <a:bodyPr anchor="b"/>
          <a:lstStyle>
            <a:lvl1pPr algn="l">
              <a:defRPr sz="27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5"/>
            <a:ext cx="5111750" cy="5853113"/>
          </a:xfrm>
        </p:spPr>
        <p:txBody>
          <a:bodyPr/>
          <a:lstStyle>
            <a:lvl1pPr>
              <a:defRPr sz="4300"/>
            </a:lvl1pPr>
            <a:lvl2pPr>
              <a:defRPr sz="3700"/>
            </a:lvl2pPr>
            <a:lvl3pPr>
              <a:defRPr sz="3200"/>
            </a:lvl3pPr>
            <a:lvl4pPr>
              <a:defRPr sz="2700"/>
            </a:lvl4pPr>
            <a:lvl5pPr>
              <a:defRPr sz="2700"/>
            </a:lvl5pPr>
            <a:lvl6pPr>
              <a:defRPr sz="2700"/>
            </a:lvl6pPr>
            <a:lvl7pPr>
              <a:defRPr sz="2700"/>
            </a:lvl7pPr>
            <a:lvl8pPr>
              <a:defRPr sz="2700"/>
            </a:lvl8pPr>
            <a:lvl9pPr>
              <a:defRPr sz="27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3" y="1435105"/>
            <a:ext cx="3008313" cy="4691063"/>
          </a:xfrm>
        </p:spPr>
        <p:txBody>
          <a:bodyPr/>
          <a:lstStyle>
            <a:lvl1pPr marL="0" indent="0">
              <a:buNone/>
              <a:defRPr sz="1900"/>
            </a:lvl1pPr>
            <a:lvl2pPr marL="609493" indent="0">
              <a:buNone/>
              <a:defRPr sz="1600"/>
            </a:lvl2pPr>
            <a:lvl3pPr marL="1218987" indent="0">
              <a:buNone/>
              <a:defRPr sz="1300"/>
            </a:lvl3pPr>
            <a:lvl4pPr marL="1828480" indent="0">
              <a:buNone/>
              <a:defRPr sz="1200"/>
            </a:lvl4pPr>
            <a:lvl5pPr marL="2437973" indent="0">
              <a:buNone/>
              <a:defRPr sz="1200"/>
            </a:lvl5pPr>
            <a:lvl6pPr marL="3047467" indent="0">
              <a:buNone/>
              <a:defRPr sz="1200"/>
            </a:lvl6pPr>
            <a:lvl7pPr marL="3656960" indent="0">
              <a:buNone/>
              <a:defRPr sz="1200"/>
            </a:lvl7pPr>
            <a:lvl8pPr marL="4266453" indent="0">
              <a:buNone/>
              <a:defRPr sz="1200"/>
            </a:lvl8pPr>
            <a:lvl9pPr marL="4875947" indent="0">
              <a:buNone/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1459F-647B-4FA2-AB5D-61E54AF601BC}" type="datetime1">
              <a:rPr lang="en-US" smtClean="0"/>
              <a:t>6/10/2014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freepowerpointtemplates.com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69268-9C8B-4EBF-A9EE-DC5DC2D48DC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90817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81000">
              <a:srgbClr val="EEEEEE"/>
            </a:gs>
            <a:gs pos="0">
              <a:schemeClr val="bg1"/>
            </a:gs>
            <a:gs pos="100000">
              <a:schemeClr val="bg1">
                <a:lumMod val="85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42"/>
            <a:ext cx="8229600" cy="711081"/>
          </a:xfrm>
          <a:prstGeom prst="rect">
            <a:avLst/>
          </a:prstGeom>
        </p:spPr>
        <p:txBody>
          <a:bodyPr vert="horz" lIns="121899" tIns="60949" rIns="121899" bIns="60949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38428"/>
            <a:ext cx="8229600" cy="4987739"/>
          </a:xfrm>
          <a:prstGeom prst="rect">
            <a:avLst/>
          </a:prstGeom>
        </p:spPr>
        <p:txBody>
          <a:bodyPr vert="horz" lIns="121899" tIns="60949" rIns="121899" bIns="60949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4"/>
            <a:ext cx="2133600" cy="365125"/>
          </a:xfrm>
          <a:prstGeom prst="rect">
            <a:avLst/>
          </a:prstGeom>
        </p:spPr>
        <p:txBody>
          <a:bodyPr vert="horz" lIns="121899" tIns="60949" rIns="121899" bIns="60949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33EEDE-42F5-4CF0-9419-497CA7AF64DB}" type="datetime1">
              <a:rPr lang="en-US" smtClean="0"/>
              <a:t>6/10/2014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4"/>
            <a:ext cx="2895600" cy="365125"/>
          </a:xfrm>
          <a:prstGeom prst="rect">
            <a:avLst/>
          </a:prstGeom>
        </p:spPr>
        <p:txBody>
          <a:bodyPr vert="horz" lIns="121899" tIns="60949" rIns="121899" bIns="60949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freepowerpointtemplates.com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1" y="6356354"/>
            <a:ext cx="2133600" cy="365125"/>
          </a:xfrm>
          <a:prstGeom prst="rect">
            <a:avLst/>
          </a:prstGeom>
        </p:spPr>
        <p:txBody>
          <a:bodyPr vert="horz" lIns="121899" tIns="60949" rIns="121899" bIns="60949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E69268-9C8B-4EBF-A9EE-DC5DC2D48DC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45080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hf sldNum="0" hdr="0" dt="0"/>
  <p:txStyles>
    <p:titleStyle>
      <a:lvl1pPr algn="l" defTabSz="1218987" rtl="0" eaLnBrk="1" latinLnBrk="0" hangingPunct="1"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120" indent="-457120" algn="l" defTabSz="1218987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j-lt"/>
          <a:ea typeface="+mn-ea"/>
          <a:cs typeface="+mn-cs"/>
        </a:defRPr>
      </a:lvl1pPr>
      <a:lvl2pPr marL="990427" indent="-380933" algn="l" defTabSz="1218987" rtl="0" eaLnBrk="1" latinLnBrk="0" hangingPunct="1">
        <a:spcBef>
          <a:spcPct val="20000"/>
        </a:spcBef>
        <a:buFont typeface="Arial" pitchFamily="34" charset="0"/>
        <a:buChar char="–"/>
        <a:defRPr sz="3200" kern="1200">
          <a:solidFill>
            <a:schemeClr val="tx1"/>
          </a:solidFill>
          <a:latin typeface="+mj-lt"/>
          <a:ea typeface="+mn-ea"/>
          <a:cs typeface="+mn-cs"/>
        </a:defRPr>
      </a:lvl2pPr>
      <a:lvl3pPr marL="1523733" indent="-304747" algn="l" defTabSz="1218987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j-lt"/>
          <a:ea typeface="+mn-ea"/>
          <a:cs typeface="+mn-cs"/>
        </a:defRPr>
      </a:lvl3pPr>
      <a:lvl4pPr marL="2133227" indent="-304747" algn="l" defTabSz="1218987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j-lt"/>
          <a:ea typeface="+mn-ea"/>
          <a:cs typeface="+mn-cs"/>
        </a:defRPr>
      </a:lvl4pPr>
      <a:lvl5pPr marL="2742720" indent="-304747" algn="l" defTabSz="1218987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j-lt"/>
          <a:ea typeface="+mn-ea"/>
          <a:cs typeface="+mn-cs"/>
        </a:defRPr>
      </a:lvl5pPr>
      <a:lvl6pPr marL="3352213" indent="-304747" algn="l" defTabSz="1218987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3961707" indent="-304747" algn="l" defTabSz="1218987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4571200" indent="-304747" algn="l" defTabSz="1218987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180693" indent="-304747" algn="l" defTabSz="1218987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493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8987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480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7973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467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6960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6453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5947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81000">
              <a:srgbClr val="EEEEEE"/>
            </a:gs>
            <a:gs pos="0">
              <a:schemeClr val="bg1"/>
            </a:gs>
            <a:gs pos="100000">
              <a:schemeClr val="bg1">
                <a:lumMod val="85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42"/>
            <a:ext cx="8229600" cy="711081"/>
          </a:xfrm>
          <a:prstGeom prst="rect">
            <a:avLst/>
          </a:prstGeom>
        </p:spPr>
        <p:txBody>
          <a:bodyPr vert="horz" lIns="121899" tIns="60949" rIns="121899" bIns="60949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38428"/>
            <a:ext cx="8229600" cy="4987739"/>
          </a:xfrm>
          <a:prstGeom prst="rect">
            <a:avLst/>
          </a:prstGeom>
        </p:spPr>
        <p:txBody>
          <a:bodyPr vert="horz" lIns="121899" tIns="60949" rIns="121899" bIns="60949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4"/>
            <a:ext cx="2133600" cy="365125"/>
          </a:xfrm>
          <a:prstGeom prst="rect">
            <a:avLst/>
          </a:prstGeom>
        </p:spPr>
        <p:txBody>
          <a:bodyPr vert="horz" lIns="121899" tIns="60949" rIns="121899" bIns="60949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4F9FB7-540A-423B-8FD2-0EF8968B8E12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6/10/2014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4"/>
            <a:ext cx="2895600" cy="365125"/>
          </a:xfrm>
          <a:prstGeom prst="rect">
            <a:avLst/>
          </a:prstGeom>
        </p:spPr>
        <p:txBody>
          <a:bodyPr vert="horz" lIns="121899" tIns="60949" rIns="121899" bIns="60949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freepowerpointtemplates.com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1" y="6356354"/>
            <a:ext cx="2133600" cy="365125"/>
          </a:xfrm>
          <a:prstGeom prst="rect">
            <a:avLst/>
          </a:prstGeom>
        </p:spPr>
        <p:txBody>
          <a:bodyPr vert="horz" lIns="121899" tIns="60949" rIns="121899" bIns="60949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E69268-9C8B-4EBF-A9EE-DC5DC2D48DC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372178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  <p:sldLayoutId id="2147483674" r:id="rId12"/>
  </p:sldLayoutIdLst>
  <p:hf sldNum="0" hdr="0" dt="0"/>
  <p:txStyles>
    <p:titleStyle>
      <a:lvl1pPr algn="l" defTabSz="1218987" rtl="0" eaLnBrk="1" latinLnBrk="0" hangingPunct="1"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120" indent="-457120" algn="l" defTabSz="1218987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j-lt"/>
          <a:ea typeface="+mn-ea"/>
          <a:cs typeface="+mn-cs"/>
        </a:defRPr>
      </a:lvl1pPr>
      <a:lvl2pPr marL="990427" indent="-380933" algn="l" defTabSz="1218987" rtl="0" eaLnBrk="1" latinLnBrk="0" hangingPunct="1">
        <a:spcBef>
          <a:spcPct val="20000"/>
        </a:spcBef>
        <a:buFont typeface="Arial" pitchFamily="34" charset="0"/>
        <a:buChar char="–"/>
        <a:defRPr sz="3200" kern="1200">
          <a:solidFill>
            <a:schemeClr val="tx1"/>
          </a:solidFill>
          <a:latin typeface="+mj-lt"/>
          <a:ea typeface="+mn-ea"/>
          <a:cs typeface="+mn-cs"/>
        </a:defRPr>
      </a:lvl2pPr>
      <a:lvl3pPr marL="1523733" indent="-304747" algn="l" defTabSz="1218987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j-lt"/>
          <a:ea typeface="+mn-ea"/>
          <a:cs typeface="+mn-cs"/>
        </a:defRPr>
      </a:lvl3pPr>
      <a:lvl4pPr marL="2133227" indent="-304747" algn="l" defTabSz="1218987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j-lt"/>
          <a:ea typeface="+mn-ea"/>
          <a:cs typeface="+mn-cs"/>
        </a:defRPr>
      </a:lvl4pPr>
      <a:lvl5pPr marL="2742720" indent="-304747" algn="l" defTabSz="1218987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j-lt"/>
          <a:ea typeface="+mn-ea"/>
          <a:cs typeface="+mn-cs"/>
        </a:defRPr>
      </a:lvl5pPr>
      <a:lvl6pPr marL="3352213" indent="-304747" algn="l" defTabSz="1218987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3961707" indent="-304747" algn="l" defTabSz="1218987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4571200" indent="-304747" algn="l" defTabSz="1218987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180693" indent="-304747" algn="l" defTabSz="1218987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493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8987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480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7973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467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6960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6453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5947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Arrows Process Diagram</a:t>
            </a:r>
            <a:endParaRPr lang="en-US" dirty="0"/>
          </a:p>
        </p:txBody>
      </p:sp>
      <p:grpSp>
        <p:nvGrpSpPr>
          <p:cNvPr id="23" name="Group 22"/>
          <p:cNvGrpSpPr/>
          <p:nvPr/>
        </p:nvGrpSpPr>
        <p:grpSpPr>
          <a:xfrm>
            <a:off x="662149" y="2636216"/>
            <a:ext cx="8182306" cy="2153238"/>
            <a:chOff x="1219200" y="1828800"/>
            <a:chExt cx="7664668" cy="1905000"/>
          </a:xfrm>
          <a:scene3d>
            <a:camera prst="perspectiveRight" fov="600000"/>
            <a:lightRig rig="balanced" dir="t">
              <a:rot lat="0" lon="0" rev="8400000"/>
            </a:lightRig>
          </a:scene3d>
        </p:grpSpPr>
        <p:sp>
          <p:nvSpPr>
            <p:cNvPr id="18" name="Notched Right Arrow 17"/>
            <p:cNvSpPr/>
            <p:nvPr/>
          </p:nvSpPr>
          <p:spPr>
            <a:xfrm>
              <a:off x="1219200" y="1828800"/>
              <a:ext cx="2209800" cy="1905000"/>
            </a:xfrm>
            <a:prstGeom prst="notchedRightArrow">
              <a:avLst>
                <a:gd name="adj1" fmla="val 80585"/>
                <a:gd name="adj2" fmla="val 36507"/>
              </a:avLst>
            </a:prstGeom>
            <a:solidFill>
              <a:srgbClr val="00B050"/>
            </a:solidFill>
            <a:ln>
              <a:noFill/>
            </a:ln>
            <a:sp3d prstMaterial="plastic">
              <a:bevelT w="0" h="3810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flatTx/>
            </a:bodyPr>
            <a:lstStyle/>
            <a:p>
              <a:pPr algn="ctr"/>
              <a:r>
                <a:rPr lang="en-US" sz="1800" kern="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This is a sample text.</a:t>
              </a:r>
              <a:endParaRPr lang="en-US" sz="1800" dirty="0">
                <a:solidFill>
                  <a:schemeClr val="bg1"/>
                </a:solidFill>
              </a:endParaRPr>
            </a:p>
          </p:txBody>
        </p:sp>
        <p:sp>
          <p:nvSpPr>
            <p:cNvPr id="19" name="Notched Right Arrow 18"/>
            <p:cNvSpPr/>
            <p:nvPr/>
          </p:nvSpPr>
          <p:spPr>
            <a:xfrm>
              <a:off x="3037489" y="1828800"/>
              <a:ext cx="2209800" cy="1905000"/>
            </a:xfrm>
            <a:prstGeom prst="notchedRightArrow">
              <a:avLst>
                <a:gd name="adj1" fmla="val 80585"/>
                <a:gd name="adj2" fmla="val 36507"/>
              </a:avLst>
            </a:prstGeom>
            <a:solidFill>
              <a:srgbClr val="FF0000"/>
            </a:solidFill>
            <a:ln>
              <a:noFill/>
            </a:ln>
            <a:sp3d prstMaterial="plastic">
              <a:bevelT w="0" h="3810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flatTx/>
            </a:bodyPr>
            <a:lstStyle/>
            <a:p>
              <a:pPr algn="ctr"/>
              <a:r>
                <a:rPr lang="en-US" sz="1800" kern="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This is a sample text.</a:t>
              </a:r>
              <a:endParaRPr lang="en-US" sz="1800" dirty="0">
                <a:solidFill>
                  <a:schemeClr val="bg1"/>
                </a:solidFill>
              </a:endParaRPr>
            </a:p>
          </p:txBody>
        </p:sp>
        <p:sp>
          <p:nvSpPr>
            <p:cNvPr id="20" name="Notched Right Arrow 19"/>
            <p:cNvSpPr/>
            <p:nvPr/>
          </p:nvSpPr>
          <p:spPr>
            <a:xfrm>
              <a:off x="4855778" y="1828800"/>
              <a:ext cx="2209800" cy="1905000"/>
            </a:xfrm>
            <a:prstGeom prst="notchedRightArrow">
              <a:avLst>
                <a:gd name="adj1" fmla="val 80585"/>
                <a:gd name="adj2" fmla="val 36507"/>
              </a:avLst>
            </a:prstGeom>
            <a:solidFill>
              <a:schemeClr val="tx2"/>
            </a:solidFill>
            <a:ln>
              <a:noFill/>
            </a:ln>
            <a:sp3d prstMaterial="plastic">
              <a:bevelT w="0" h="3810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flatTx/>
            </a:bodyPr>
            <a:lstStyle/>
            <a:p>
              <a:pPr algn="ctr"/>
              <a:r>
                <a:rPr lang="en-US" sz="1800" kern="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This is a sample text.</a:t>
              </a:r>
              <a:endParaRPr lang="en-US" sz="1800" dirty="0">
                <a:solidFill>
                  <a:schemeClr val="bg1"/>
                </a:solidFill>
              </a:endParaRPr>
            </a:p>
          </p:txBody>
        </p:sp>
        <p:sp>
          <p:nvSpPr>
            <p:cNvPr id="22" name="Notched Right Arrow 21"/>
            <p:cNvSpPr/>
            <p:nvPr/>
          </p:nvSpPr>
          <p:spPr>
            <a:xfrm>
              <a:off x="6674068" y="1828800"/>
              <a:ext cx="2209800" cy="1905000"/>
            </a:xfrm>
            <a:prstGeom prst="notchedRightArrow">
              <a:avLst>
                <a:gd name="adj1" fmla="val 80585"/>
                <a:gd name="adj2" fmla="val 36507"/>
              </a:avLst>
            </a:prstGeom>
            <a:solidFill>
              <a:srgbClr val="FFC000"/>
            </a:solidFill>
            <a:ln>
              <a:noFill/>
            </a:ln>
            <a:sp3d prstMaterial="plastic">
              <a:bevelT w="0" h="3810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flatTx/>
            </a:bodyPr>
            <a:lstStyle/>
            <a:p>
              <a:pPr algn="ctr"/>
              <a:r>
                <a:rPr lang="en-US" sz="1800" kern="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This is a sample text.</a:t>
              </a:r>
              <a:endParaRPr lang="en-US" sz="1800" dirty="0">
                <a:solidFill>
                  <a:schemeClr val="bg1"/>
                </a:solidFill>
              </a:endParaRPr>
            </a:p>
          </p:txBody>
        </p:sp>
      </p:grpSp>
      <p:sp>
        <p:nvSpPr>
          <p:cNvPr id="38" name="TextBox 37"/>
          <p:cNvSpPr txBox="1"/>
          <p:nvPr/>
        </p:nvSpPr>
        <p:spPr>
          <a:xfrm flipH="1">
            <a:off x="2743200" y="5313035"/>
            <a:ext cx="3429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kern="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This is a sample text. Insert your desired text here. </a:t>
            </a:r>
            <a:endParaRPr lang="en-US" sz="18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39" name="TextBox 38"/>
          <p:cNvSpPr txBox="1"/>
          <p:nvPr/>
        </p:nvSpPr>
        <p:spPr>
          <a:xfrm flipH="1">
            <a:off x="2743200" y="1623904"/>
            <a:ext cx="3429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kern="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This is a sample text. Insert your desired text here. </a:t>
            </a:r>
            <a:endParaRPr lang="en-US" sz="18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freepowerpointtemplates.com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5978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Arrows Process Diagram</a:t>
            </a:r>
            <a:endParaRPr lang="en-US" dirty="0"/>
          </a:p>
        </p:txBody>
      </p:sp>
      <p:grpSp>
        <p:nvGrpSpPr>
          <p:cNvPr id="3" name="Group 22"/>
          <p:cNvGrpSpPr/>
          <p:nvPr/>
        </p:nvGrpSpPr>
        <p:grpSpPr>
          <a:xfrm>
            <a:off x="823097" y="2412124"/>
            <a:ext cx="7679108" cy="2493690"/>
            <a:chOff x="1219200" y="1828800"/>
            <a:chExt cx="5846378" cy="1905000"/>
          </a:xfrm>
          <a:scene3d>
            <a:camera prst="perspectiveRight" fov="600000"/>
            <a:lightRig rig="balanced" dir="t">
              <a:rot lat="0" lon="0" rev="8400000"/>
            </a:lightRig>
          </a:scene3d>
        </p:grpSpPr>
        <p:sp>
          <p:nvSpPr>
            <p:cNvPr id="18" name="Notched Right Arrow 17"/>
            <p:cNvSpPr/>
            <p:nvPr/>
          </p:nvSpPr>
          <p:spPr>
            <a:xfrm>
              <a:off x="1219200" y="1828800"/>
              <a:ext cx="2209800" cy="1905000"/>
            </a:xfrm>
            <a:prstGeom prst="notchedRightArrow">
              <a:avLst>
                <a:gd name="adj1" fmla="val 80585"/>
                <a:gd name="adj2" fmla="val 36507"/>
              </a:avLst>
            </a:prstGeom>
            <a:solidFill>
              <a:srgbClr val="00B050"/>
            </a:solidFill>
            <a:ln>
              <a:noFill/>
            </a:ln>
            <a:sp3d prstMaterial="plastic">
              <a:bevelT w="0" h="3810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flatTx/>
            </a:bodyPr>
            <a:lstStyle/>
            <a:p>
              <a:pPr algn="ctr"/>
              <a:r>
                <a:rPr lang="en-US" sz="1800" kern="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This is a sample text.</a:t>
              </a:r>
              <a:endParaRPr lang="en-US" sz="1800" dirty="0">
                <a:solidFill>
                  <a:schemeClr val="bg1"/>
                </a:solidFill>
              </a:endParaRPr>
            </a:p>
          </p:txBody>
        </p:sp>
        <p:sp>
          <p:nvSpPr>
            <p:cNvPr id="19" name="Notched Right Arrow 18"/>
            <p:cNvSpPr/>
            <p:nvPr/>
          </p:nvSpPr>
          <p:spPr>
            <a:xfrm>
              <a:off x="3037489" y="1828800"/>
              <a:ext cx="2209800" cy="1905000"/>
            </a:xfrm>
            <a:prstGeom prst="notchedRightArrow">
              <a:avLst>
                <a:gd name="adj1" fmla="val 80585"/>
                <a:gd name="adj2" fmla="val 36507"/>
              </a:avLst>
            </a:prstGeom>
            <a:solidFill>
              <a:srgbClr val="FF0000"/>
            </a:solidFill>
            <a:ln>
              <a:noFill/>
            </a:ln>
            <a:sp3d prstMaterial="plastic">
              <a:bevelT w="0" h="3810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flatTx/>
            </a:bodyPr>
            <a:lstStyle/>
            <a:p>
              <a:pPr algn="ctr"/>
              <a:r>
                <a:rPr lang="en-US" sz="1800" kern="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This is a sample text.</a:t>
              </a:r>
              <a:endParaRPr lang="en-US" sz="1800" dirty="0">
                <a:solidFill>
                  <a:schemeClr val="bg1"/>
                </a:solidFill>
              </a:endParaRPr>
            </a:p>
          </p:txBody>
        </p:sp>
        <p:sp>
          <p:nvSpPr>
            <p:cNvPr id="20" name="Notched Right Arrow 19"/>
            <p:cNvSpPr/>
            <p:nvPr/>
          </p:nvSpPr>
          <p:spPr>
            <a:xfrm>
              <a:off x="4855778" y="1828800"/>
              <a:ext cx="2209800" cy="1905000"/>
            </a:xfrm>
            <a:prstGeom prst="notchedRightArrow">
              <a:avLst>
                <a:gd name="adj1" fmla="val 80585"/>
                <a:gd name="adj2" fmla="val 36507"/>
              </a:avLst>
            </a:prstGeom>
            <a:solidFill>
              <a:schemeClr val="tx2"/>
            </a:solidFill>
            <a:ln>
              <a:noFill/>
            </a:ln>
            <a:sp3d prstMaterial="plastic">
              <a:bevelT w="0" h="3810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flatTx/>
            </a:bodyPr>
            <a:lstStyle/>
            <a:p>
              <a:pPr algn="ctr"/>
              <a:r>
                <a:rPr lang="en-US" sz="1800" kern="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This is a sample text.</a:t>
              </a:r>
              <a:endParaRPr lang="en-US" sz="1800" dirty="0">
                <a:solidFill>
                  <a:schemeClr val="bg1"/>
                </a:solidFill>
              </a:endParaRPr>
            </a:p>
          </p:txBody>
        </p:sp>
      </p:grpSp>
      <p:sp>
        <p:nvSpPr>
          <p:cNvPr id="38" name="TextBox 37"/>
          <p:cNvSpPr txBox="1"/>
          <p:nvPr/>
        </p:nvSpPr>
        <p:spPr>
          <a:xfrm flipH="1">
            <a:off x="2743200" y="5221069"/>
            <a:ext cx="3429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kern="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This is a sample text. Insert your desired text here. </a:t>
            </a:r>
            <a:endParaRPr lang="en-US" sz="18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39" name="TextBox 38"/>
          <p:cNvSpPr txBox="1"/>
          <p:nvPr/>
        </p:nvSpPr>
        <p:spPr>
          <a:xfrm flipH="1">
            <a:off x="2743200" y="1531938"/>
            <a:ext cx="3429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kern="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This is a sample text. Insert your desired text here. </a:t>
            </a:r>
            <a:endParaRPr lang="en-US" sz="18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freepowerpointtemplates.com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5978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Arrows Process Diagram</a:t>
            </a:r>
            <a:endParaRPr lang="en-US" dirty="0"/>
          </a:p>
        </p:txBody>
      </p:sp>
      <p:grpSp>
        <p:nvGrpSpPr>
          <p:cNvPr id="3" name="Group 22"/>
          <p:cNvGrpSpPr/>
          <p:nvPr/>
        </p:nvGrpSpPr>
        <p:grpSpPr>
          <a:xfrm>
            <a:off x="1157451" y="2554069"/>
            <a:ext cx="6843549" cy="2438400"/>
            <a:chOff x="1118538" y="1828800"/>
            <a:chExt cx="4128751" cy="1905000"/>
          </a:xfrm>
          <a:scene3d>
            <a:camera prst="perspectiveRight" fov="600000"/>
            <a:lightRig rig="balanced" dir="t">
              <a:rot lat="0" lon="0" rev="8400000"/>
            </a:lightRig>
          </a:scene3d>
        </p:grpSpPr>
        <p:sp>
          <p:nvSpPr>
            <p:cNvPr id="18" name="Notched Right Arrow 17"/>
            <p:cNvSpPr/>
            <p:nvPr/>
          </p:nvSpPr>
          <p:spPr>
            <a:xfrm>
              <a:off x="1118538" y="1828800"/>
              <a:ext cx="2209800" cy="1905000"/>
            </a:xfrm>
            <a:prstGeom prst="notchedRightArrow">
              <a:avLst>
                <a:gd name="adj1" fmla="val 80585"/>
                <a:gd name="adj2" fmla="val 36507"/>
              </a:avLst>
            </a:prstGeom>
            <a:solidFill>
              <a:srgbClr val="00B050"/>
            </a:solidFill>
            <a:ln>
              <a:noFill/>
            </a:ln>
            <a:sp3d prstMaterial="plastic">
              <a:bevelT w="0" h="3810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flatTx/>
            </a:bodyPr>
            <a:lstStyle/>
            <a:p>
              <a:pPr algn="ctr"/>
              <a:r>
                <a:rPr lang="en-US" sz="1800" kern="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This is a sample text.</a:t>
              </a:r>
              <a:endParaRPr lang="en-US" sz="1800" dirty="0">
                <a:solidFill>
                  <a:schemeClr val="bg1"/>
                </a:solidFill>
              </a:endParaRPr>
            </a:p>
          </p:txBody>
        </p:sp>
        <p:sp>
          <p:nvSpPr>
            <p:cNvPr id="19" name="Notched Right Arrow 18"/>
            <p:cNvSpPr/>
            <p:nvPr/>
          </p:nvSpPr>
          <p:spPr>
            <a:xfrm>
              <a:off x="3037489" y="1828800"/>
              <a:ext cx="2209800" cy="1905000"/>
            </a:xfrm>
            <a:prstGeom prst="notchedRightArrow">
              <a:avLst>
                <a:gd name="adj1" fmla="val 80585"/>
                <a:gd name="adj2" fmla="val 36507"/>
              </a:avLst>
            </a:prstGeom>
            <a:solidFill>
              <a:srgbClr val="FF0000"/>
            </a:solidFill>
            <a:ln>
              <a:noFill/>
            </a:ln>
            <a:sp3d prstMaterial="plastic">
              <a:bevelT w="0" h="3810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flatTx/>
            </a:bodyPr>
            <a:lstStyle/>
            <a:p>
              <a:pPr algn="ctr"/>
              <a:r>
                <a:rPr lang="en-US" sz="1800" kern="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This is a sample text.</a:t>
              </a:r>
              <a:endParaRPr lang="en-US" sz="1800" dirty="0">
                <a:solidFill>
                  <a:schemeClr val="bg1"/>
                </a:solidFill>
              </a:endParaRPr>
            </a:p>
          </p:txBody>
        </p:sp>
      </p:grpSp>
      <p:sp>
        <p:nvSpPr>
          <p:cNvPr id="38" name="TextBox 37"/>
          <p:cNvSpPr txBox="1"/>
          <p:nvPr/>
        </p:nvSpPr>
        <p:spPr>
          <a:xfrm flipH="1">
            <a:off x="2743200" y="5297269"/>
            <a:ext cx="3429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kern="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This is a sample text. Insert your desired text here. </a:t>
            </a:r>
            <a:endParaRPr lang="en-US" sz="18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39" name="TextBox 38"/>
          <p:cNvSpPr txBox="1"/>
          <p:nvPr/>
        </p:nvSpPr>
        <p:spPr>
          <a:xfrm flipH="1">
            <a:off x="2743200" y="1608138"/>
            <a:ext cx="3429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kern="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This is a sample text. Insert your desired text here. </a:t>
            </a:r>
            <a:endParaRPr lang="en-US" sz="18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freepowerpointtemplates.com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5978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Arrows Process Diagram</a:t>
            </a:r>
            <a:endParaRPr lang="en-US" dirty="0"/>
          </a:p>
        </p:txBody>
      </p:sp>
      <p:sp>
        <p:nvSpPr>
          <p:cNvPr id="18" name="Notched Right Arrow 17"/>
          <p:cNvSpPr/>
          <p:nvPr/>
        </p:nvSpPr>
        <p:spPr>
          <a:xfrm>
            <a:off x="1797926" y="2554069"/>
            <a:ext cx="5548149" cy="2438400"/>
          </a:xfrm>
          <a:prstGeom prst="notchedRightArrow">
            <a:avLst>
              <a:gd name="adj1" fmla="val 68947"/>
              <a:gd name="adj2" fmla="val 45559"/>
            </a:avLst>
          </a:prstGeom>
          <a:solidFill>
            <a:srgbClr val="00B050"/>
          </a:solidFill>
          <a:ln>
            <a:noFill/>
          </a:ln>
          <a:scene3d>
            <a:camera prst="perspectiveRight" fov="600000"/>
            <a:lightRig rig="balanced" dir="t">
              <a:rot lat="0" lon="0" rev="8400000"/>
            </a:lightRig>
          </a:scene3d>
          <a:sp3d prstMaterial="plastic">
            <a:bevelT w="0" h="3810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flatTx/>
          </a:bodyPr>
          <a:lstStyle/>
          <a:p>
            <a:pPr algn="ctr"/>
            <a:r>
              <a:rPr lang="en-US" sz="1800" kern="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This is a sample text.</a:t>
            </a:r>
            <a:endParaRPr lang="en-US" sz="1800" dirty="0">
              <a:solidFill>
                <a:schemeClr val="bg1"/>
              </a:solidFill>
            </a:endParaRPr>
          </a:p>
        </p:txBody>
      </p:sp>
      <p:sp>
        <p:nvSpPr>
          <p:cNvPr id="38" name="TextBox 37"/>
          <p:cNvSpPr txBox="1"/>
          <p:nvPr/>
        </p:nvSpPr>
        <p:spPr>
          <a:xfrm flipH="1">
            <a:off x="2743200" y="5297269"/>
            <a:ext cx="3429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kern="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This is a sample text. Insert your desired text here. </a:t>
            </a:r>
            <a:endParaRPr lang="en-US" sz="18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39" name="TextBox 38"/>
          <p:cNvSpPr txBox="1"/>
          <p:nvPr/>
        </p:nvSpPr>
        <p:spPr>
          <a:xfrm flipH="1">
            <a:off x="2743200" y="1608138"/>
            <a:ext cx="3429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kern="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This is a sample text. Insert your desired text here. </a:t>
            </a:r>
            <a:endParaRPr lang="en-US" sz="18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freepowerpointtemplates.com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5978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Oval 24"/>
          <p:cNvSpPr/>
          <p:nvPr/>
        </p:nvSpPr>
        <p:spPr>
          <a:xfrm>
            <a:off x="1222696" y="2296181"/>
            <a:ext cx="6625904" cy="1586188"/>
          </a:xfrm>
          <a:prstGeom prst="ellipse">
            <a:avLst/>
          </a:prstGeom>
          <a:solidFill>
            <a:srgbClr val="0779B7"/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algn="ctr" defTabSz="914400">
              <a:defRPr/>
            </a:pPr>
            <a:endParaRPr lang="en-US" sz="1800" kern="0">
              <a:solidFill>
                <a:sysClr val="window" lastClr="FFFFFF"/>
              </a:solidFill>
            </a:endParaRPr>
          </a:p>
        </p:txBody>
      </p:sp>
      <p:sp>
        <p:nvSpPr>
          <p:cNvPr id="30" name="Footer Placeholder 2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freepowerpointtemplates.com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629400" y="5371355"/>
            <a:ext cx="197445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prstClr val="black">
                    <a:lumMod val="85000"/>
                    <a:lumOff val="15000"/>
                  </a:prstClr>
                </a:solidFill>
                <a:latin typeface="Helvetica Condensed Medium" pitchFamily="50" charset="0"/>
                <a:ea typeface="Gulim" pitchFamily="34" charset="-127"/>
              </a:rPr>
              <a:t>THANK YOU</a:t>
            </a:r>
            <a:endParaRPr lang="en-US" dirty="0">
              <a:solidFill>
                <a:prstClr val="black">
                  <a:lumMod val="85000"/>
                  <a:lumOff val="15000"/>
                </a:prstClr>
              </a:solidFill>
              <a:latin typeface="Helvetica Condensed Medium" pitchFamily="50" charset="0"/>
              <a:ea typeface="Gulim" pitchFamily="34" charset="-127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646331" y="5852970"/>
            <a:ext cx="205740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smtClean="0">
                <a:solidFill>
                  <a:prstClr val="black">
                    <a:lumMod val="85000"/>
                    <a:lumOff val="15000"/>
                  </a:prstClr>
                </a:solidFill>
                <a:latin typeface="Arial" pitchFamily="34" charset="0"/>
                <a:cs typeface="Arial" pitchFamily="34" charset="0"/>
              </a:rPr>
              <a:t>You can change this text.</a:t>
            </a:r>
            <a:endParaRPr lang="en-US" sz="1050" dirty="0">
              <a:solidFill>
                <a:prstClr val="black">
                  <a:lumMod val="85000"/>
                  <a:lumOff val="15000"/>
                </a:prstClr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6553200" y="5435887"/>
            <a:ext cx="45719" cy="6096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black">
                  <a:lumMod val="85000"/>
                  <a:lumOff val="15000"/>
                </a:prstClr>
              </a:solidFill>
            </a:endParaRPr>
          </a:p>
        </p:txBody>
      </p:sp>
      <p:sp>
        <p:nvSpPr>
          <p:cNvPr id="22" name="Oval 21"/>
          <p:cNvSpPr/>
          <p:nvPr/>
        </p:nvSpPr>
        <p:spPr>
          <a:xfrm>
            <a:off x="4956308" y="2163490"/>
            <a:ext cx="2739892" cy="655910"/>
          </a:xfrm>
          <a:prstGeom prst="ellipse">
            <a:avLst/>
          </a:prstGeom>
          <a:solidFill>
            <a:srgbClr val="0779B7">
              <a:alpha val="15000"/>
            </a:srgb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algn="ctr" defTabSz="914400">
              <a:defRPr/>
            </a:pPr>
            <a:endParaRPr lang="en-US" sz="1800" kern="0">
              <a:solidFill>
                <a:sysClr val="window" lastClr="FFFFFF"/>
              </a:solidFill>
            </a:endParaRPr>
          </a:p>
        </p:txBody>
      </p:sp>
      <p:sp>
        <p:nvSpPr>
          <p:cNvPr id="23" name="Oval 22"/>
          <p:cNvSpPr/>
          <p:nvPr/>
        </p:nvSpPr>
        <p:spPr>
          <a:xfrm>
            <a:off x="1905000" y="2970940"/>
            <a:ext cx="6053346" cy="1449125"/>
          </a:xfrm>
          <a:prstGeom prst="ellipse">
            <a:avLst/>
          </a:prstGeom>
          <a:solidFill>
            <a:srgbClr val="0779B7">
              <a:alpha val="54000"/>
            </a:srgb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algn="ctr" defTabSz="914400">
              <a:defRPr/>
            </a:pPr>
            <a:endParaRPr lang="en-US" sz="1800" kern="0">
              <a:solidFill>
                <a:sysClr val="window" lastClr="FFFFFF"/>
              </a:solidFill>
            </a:endParaRPr>
          </a:p>
        </p:txBody>
      </p:sp>
      <p:sp>
        <p:nvSpPr>
          <p:cNvPr id="24" name="Oval 23"/>
          <p:cNvSpPr/>
          <p:nvPr/>
        </p:nvSpPr>
        <p:spPr>
          <a:xfrm>
            <a:off x="838200" y="3156265"/>
            <a:ext cx="4251525" cy="1017782"/>
          </a:xfrm>
          <a:prstGeom prst="ellipse">
            <a:avLst/>
          </a:prstGeom>
          <a:solidFill>
            <a:srgbClr val="0779B7">
              <a:alpha val="40000"/>
            </a:srgb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algn="ctr" defTabSz="914400">
              <a:defRPr/>
            </a:pPr>
            <a:endParaRPr lang="en-US" sz="1800" kern="0">
              <a:solidFill>
                <a:sysClr val="window" lastClr="FFFFFF"/>
              </a:solidFill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1508975" y="2814935"/>
            <a:ext cx="605334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mtClean="0">
                <a:solidFill>
                  <a:prstClr val="white"/>
                </a:solidFill>
              </a:rPr>
              <a:t>FreePowerPointTemplates.com</a:t>
            </a:r>
            <a:endParaRPr lang="en-US">
              <a:solidFill>
                <a:prstClr val="white"/>
              </a:solidFill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2097248" y="1371600"/>
            <a:ext cx="4876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smtClean="0">
                <a:solidFill>
                  <a:prstClr val="black"/>
                </a:solidFill>
              </a:rPr>
              <a:t>Download free slides and templates</a:t>
            </a:r>
            <a:endParaRPr 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144503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202</Words>
  <Application>Microsoft Office PowerPoint</Application>
  <PresentationFormat>On-screen Show (4:3)</PresentationFormat>
  <Paragraphs>33</Paragraphs>
  <Slides>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5</vt:i4>
      </vt:variant>
    </vt:vector>
  </HeadingPairs>
  <TitlesOfParts>
    <vt:vector size="7" baseType="lpstr">
      <vt:lpstr>Office Theme</vt:lpstr>
      <vt:lpstr>1_Office Theme</vt:lpstr>
      <vt:lpstr>Arrows Process Diagram</vt:lpstr>
      <vt:lpstr>Arrows Process Diagram</vt:lpstr>
      <vt:lpstr>Arrows Process Diagram</vt:lpstr>
      <vt:lpstr>Arrows Process Diagram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Human Resources PowerPoint Template</dc:title>
  <dc:creator>FPPT</dc:creator>
  <cp:lastModifiedBy>Julian</cp:lastModifiedBy>
  <cp:revision>2</cp:revision>
  <dcterms:created xsi:type="dcterms:W3CDTF">2014-02-21T02:04:43Z</dcterms:created>
  <dcterms:modified xsi:type="dcterms:W3CDTF">2014-06-10T12:10:11Z</dcterms:modified>
</cp:coreProperties>
</file>