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  <a:srgbClr val="4E863A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0070C0"/>
                </a:gs>
                <a:gs pos="80000">
                  <a:srgbClr val="0070C0">
                    <a:lumMod val="85000"/>
                    <a:lumOff val="15000"/>
                  </a:srgbClr>
                </a:gs>
                <a:gs pos="100000">
                  <a:srgbClr val="0070C0">
                    <a:lumMod val="60000"/>
                    <a:lumOff val="4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7905616"/>
        <c:axId val="347909928"/>
      </c:barChart>
      <c:catAx>
        <c:axId val="347905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7909928"/>
        <c:crosses val="autoZero"/>
        <c:auto val="1"/>
        <c:lblAlgn val="ctr"/>
        <c:lblOffset val="100"/>
        <c:noMultiLvlLbl val="0"/>
      </c:catAx>
      <c:valAx>
        <c:axId val="347909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4790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70C0">
                    <a:lumMod val="95000"/>
                  </a:srgbClr>
                </a:gs>
                <a:gs pos="80000">
                  <a:srgbClr val="0070C0">
                    <a:lumMod val="85000"/>
                    <a:lumOff val="15000"/>
                  </a:srgbClr>
                </a:gs>
                <a:gs pos="100000">
                  <a:srgbClr val="0070C0">
                    <a:lumMod val="60000"/>
                    <a:lumOff val="40000"/>
                  </a:srgb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0" y="5029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881" y="6121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70234" y="148130"/>
            <a:ext cx="806896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1999" y="1443835"/>
            <a:ext cx="8068965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5419725"/>
            <a:ext cx="5638800" cy="1133475"/>
          </a:xfrm>
        </p:spPr>
        <p:txBody>
          <a:bodyPr anchor="t"/>
          <a:lstStyle>
            <a:lvl1pPr algn="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600" y="4965700"/>
            <a:ext cx="5638800" cy="444500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ABSTRACT WAVE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290479392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8429366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 Features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4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Replace text.</a:t>
            </a:r>
          </a:p>
          <a:p>
            <a:r>
              <a:rPr lang="en-US" dirty="0"/>
              <a:t>This is a place holder.</a:t>
            </a:r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67-abstract-waves-blue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75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10167-abstract-waves-blue-fppt</vt:lpstr>
      <vt:lpstr>ABSTRACT WAVE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70</cp:revision>
  <dcterms:created xsi:type="dcterms:W3CDTF">2014-01-21T04:35:43Z</dcterms:created>
  <dcterms:modified xsi:type="dcterms:W3CDTF">2014-07-10T18:16:17Z</dcterms:modified>
</cp:coreProperties>
</file>