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56" r:id="rId2"/>
    <p:sldId id="257" r:id="rId3"/>
    <p:sldId id="264" r:id="rId4"/>
    <p:sldId id="265" r:id="rId5"/>
    <p:sldId id="258" r:id="rId6"/>
    <p:sldId id="263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BA42C"/>
    <a:srgbClr val="4E863A"/>
    <a:srgbClr val="DE7400"/>
    <a:srgbClr val="EE8E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 varScale="1">
        <p:scale>
          <a:sx n="79" d="100"/>
          <a:sy n="79" d="100"/>
        </p:scale>
        <p:origin x="864" y="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howGuides="1">
      <p:cViewPr varScale="1">
        <p:scale>
          <a:sx n="56" d="100"/>
          <a:sy n="56" d="100"/>
        </p:scale>
        <p:origin x="-2874" y="-84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gradFill rotWithShape="1">
              <a:gsLst>
                <a:gs pos="0">
                  <a:srgbClr val="0070C0"/>
                </a:gs>
                <a:gs pos="80000">
                  <a:srgbClr val="0070C0">
                    <a:lumMod val="85000"/>
                    <a:lumOff val="15000"/>
                  </a:srgbClr>
                </a:gs>
                <a:gs pos="100000">
                  <a:srgbClr val="0070C0">
                    <a:lumMod val="60000"/>
                    <a:lumOff val="40000"/>
                  </a:srgbClr>
                </a:gs>
              </a:gsLst>
              <a:lin ang="16200000" scaled="0"/>
            </a:gradFill>
            <a:ln>
              <a:noFill/>
            </a:ln>
            <a:effectLst>
              <a:outerShdw blurRad="50800" dist="25400" dir="7800000" sx="110000" sy="110000" algn="t" rotWithShape="0">
                <a:prstClr val="black">
                  <a:alpha val="33000"/>
                </a:prstClr>
              </a:outerShdw>
            </a:effectLst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3</c:v>
                </c:pt>
                <c:pt idx="1">
                  <c:v>4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347905616"/>
        <c:axId val="347909928"/>
      </c:barChart>
      <c:catAx>
        <c:axId val="347905616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spPr>
          <a:noFill/>
          <a:ln w="9525" cap="flat" cmpd="sng" algn="ctr">
            <a:solidFill>
              <a:schemeClr val="tx2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UY"/>
          </a:p>
        </c:txPr>
        <c:crossAx val="347909928"/>
        <c:crosses val="autoZero"/>
        <c:auto val="1"/>
        <c:lblAlgn val="ctr"/>
        <c:lblOffset val="100"/>
        <c:noMultiLvlLbl val="0"/>
      </c:catAx>
      <c:valAx>
        <c:axId val="34790992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2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00" b="0" i="0" u="none" strike="noStrike" kern="1200" baseline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UY"/>
          </a:p>
        </c:txPr>
        <c:crossAx val="34790561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UY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gradFill>
              <a:gsLst>
                <a:gs pos="0">
                  <a:srgbClr val="0070C0">
                    <a:lumMod val="95000"/>
                  </a:srgbClr>
                </a:gs>
                <a:gs pos="80000">
                  <a:srgbClr val="0070C0">
                    <a:lumMod val="85000"/>
                    <a:lumOff val="15000"/>
                  </a:srgbClr>
                </a:gs>
                <a:gs pos="100000">
                  <a:srgbClr val="0070C0">
                    <a:lumMod val="60000"/>
                    <a:lumOff val="40000"/>
                  </a:srgbClr>
                </a:gs>
              </a:gsLst>
              <a:lin ang="16200000" scaled="0"/>
            </a:gradFill>
            <a:ln w="9525" cap="flat" cmpd="sng" algn="ctr">
              <a:solidFill>
                <a:schemeClr val="accent5">
                  <a:shade val="95000"/>
                  <a:satMod val="105000"/>
                </a:schemeClr>
              </a:solidFill>
              <a:prstDash val="solid"/>
            </a:ln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c:spPr>
          <c:dPt>
            <c:idx val="0"/>
            <c:bubble3D val="0"/>
          </c:dPt>
          <c:dPt>
            <c:idx val="1"/>
            <c:bubble3D val="0"/>
          </c:dPt>
          <c:dPt>
            <c:idx val="2"/>
            <c:bubble3D val="0"/>
          </c:dPt>
          <c:dPt>
            <c:idx val="3"/>
            <c:bubble3D val="0"/>
          </c:dPt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3</c:v>
                </c:pt>
                <c:pt idx="1">
                  <c:v>4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85000"/>
                  <a:lumOff val="15000"/>
                </a:schemeClr>
              </a:solidFill>
              <a:latin typeface="+mn-lt"/>
              <a:ea typeface="+mn-ea"/>
              <a:cs typeface="+mn-cs"/>
            </a:defRPr>
          </a:pPr>
          <a:endParaRPr lang="es-UY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UY"/>
    </a:p>
  </c:txPr>
  <c:externalData r:id="rId1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style1.xml><?xml version="1.0" encoding="utf-8"?>
<cs:chartStyle xmlns:cs="http://schemas.microsoft.com/office/drawing/2012/chartStyle" xmlns:a="http://schemas.openxmlformats.org/drawingml/2006/main" id="302">
  <cs:axisTitle>
    <cs:lnRef idx="0"/>
    <cs:fillRef idx="0"/>
    <cs:effectRef idx="0"/>
    <cs:fontRef idx="minor">
      <a:schemeClr val="tx2"/>
    </cs:fontRef>
    <cs:defRPr sz="1197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2"/>
    </cs:fontRef>
    <cs:defRPr sz="1197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1197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2128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1197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1197" kern="1200"/>
  </cs:valueAxis>
  <cs:wall>
    <cs:lnRef idx="0"/>
    <cs:fillRef idx="0"/>
    <cs:effectRef idx="0"/>
    <cs:fontRef idx="minor">
      <a:schemeClr val="tx2"/>
    </cs:fontRef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A990B0-5BEE-466B-853C-9608DB6BC8FB}" type="datetimeFigureOut">
              <a:rPr lang="en-US" smtClean="0"/>
              <a:t>7/10/2014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4C188CF-D49B-46CE-9D2C-173C289C5C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252936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45B8DFF-3B96-41A0-9B28-6E55A2E48E01}" type="datetimeFigureOut">
              <a:rPr lang="en-US" smtClean="0"/>
              <a:t>7/10/2014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6DAC6CA-E053-4EC7-B801-A64BBB9841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27176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3810000" y="5029200"/>
            <a:ext cx="5257800" cy="1066800"/>
          </a:xfrm>
        </p:spPr>
        <p:txBody>
          <a:bodyPr>
            <a:noAutofit/>
          </a:bodyPr>
          <a:lstStyle>
            <a:lvl1pPr algn="ctr">
              <a:defRPr sz="4800" baseline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en-US" dirty="0" smtClean="0"/>
              <a:t>Your Master Title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275881" y="6121400"/>
            <a:ext cx="4326038" cy="3810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7/10/2014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7/10/2014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7/10/2014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7/10/2014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s-UY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7/10/2014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Oval 5"/>
          <p:cNvSpPr/>
          <p:nvPr userDrawn="1"/>
        </p:nvSpPr>
        <p:spPr>
          <a:xfrm>
            <a:off x="1222696" y="2296181"/>
            <a:ext cx="6625904" cy="1586188"/>
          </a:xfrm>
          <a:prstGeom prst="ellipse">
            <a:avLst/>
          </a:prstGeom>
          <a:solidFill>
            <a:srgbClr val="0779B7"/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Oval 6"/>
          <p:cNvSpPr/>
          <p:nvPr userDrawn="1"/>
        </p:nvSpPr>
        <p:spPr>
          <a:xfrm>
            <a:off x="4956308" y="2163490"/>
            <a:ext cx="2739892" cy="655910"/>
          </a:xfrm>
          <a:prstGeom prst="ellipse">
            <a:avLst/>
          </a:prstGeom>
          <a:solidFill>
            <a:srgbClr val="0779B7">
              <a:alpha val="15000"/>
            </a:srgb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Oval 7"/>
          <p:cNvSpPr/>
          <p:nvPr userDrawn="1"/>
        </p:nvSpPr>
        <p:spPr>
          <a:xfrm>
            <a:off x="1905000" y="2970940"/>
            <a:ext cx="6053346" cy="1449125"/>
          </a:xfrm>
          <a:prstGeom prst="ellipse">
            <a:avLst/>
          </a:prstGeom>
          <a:solidFill>
            <a:srgbClr val="0779B7">
              <a:alpha val="54000"/>
            </a:srgb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9" name="Oval 8"/>
          <p:cNvSpPr/>
          <p:nvPr userDrawn="1"/>
        </p:nvSpPr>
        <p:spPr>
          <a:xfrm>
            <a:off x="838200" y="3156265"/>
            <a:ext cx="4251525" cy="1017782"/>
          </a:xfrm>
          <a:prstGeom prst="ellipse">
            <a:avLst/>
          </a:prstGeom>
          <a:solidFill>
            <a:srgbClr val="0779B7">
              <a:alpha val="40000"/>
            </a:srgb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" name="TextBox 9"/>
          <p:cNvSpPr txBox="1"/>
          <p:nvPr userDrawn="1"/>
        </p:nvSpPr>
        <p:spPr>
          <a:xfrm>
            <a:off x="1508975" y="2814935"/>
            <a:ext cx="605334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mtClean="0">
                <a:solidFill>
                  <a:schemeClr val="bg1"/>
                </a:solidFill>
              </a:rPr>
              <a:t>FreePowerPointTemplates.com</a:t>
            </a:r>
            <a:endParaRPr 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96557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8130"/>
            <a:ext cx="8229600" cy="1143000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8965" y="1443835"/>
            <a:ext cx="8229600" cy="5261765"/>
          </a:xfrm>
        </p:spPr>
        <p:txBody>
          <a:bodyPr/>
          <a:lstStyle>
            <a:lvl1pPr>
              <a:defRPr sz="28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7/10/2014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770234" y="148130"/>
            <a:ext cx="8068965" cy="1143000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idx="1"/>
          </p:nvPr>
        </p:nvSpPr>
        <p:spPr>
          <a:xfrm>
            <a:off x="761999" y="1443835"/>
            <a:ext cx="8068965" cy="5261765"/>
          </a:xfrm>
        </p:spPr>
        <p:txBody>
          <a:bodyPr/>
          <a:lstStyle>
            <a:lvl1pPr>
              <a:defRPr sz="28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7/10/2014</a:t>
            </a:fld>
            <a:endParaRPr lang="en-US"/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76600" y="5419725"/>
            <a:ext cx="5638800" cy="1133475"/>
          </a:xfrm>
        </p:spPr>
        <p:txBody>
          <a:bodyPr anchor="t"/>
          <a:lstStyle>
            <a:lvl1pPr algn="r">
              <a:defRPr sz="3600" b="1" cap="all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76600" y="4965700"/>
            <a:ext cx="5638800" cy="444500"/>
          </a:xfrm>
        </p:spPr>
        <p:txBody>
          <a:bodyPr anchor="b">
            <a:normAutofit/>
          </a:bodyPr>
          <a:lstStyle>
            <a:lvl1pPr marL="0" indent="0" algn="r">
              <a:buNone/>
              <a:defRPr sz="18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7/10/2014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>
              <a:defRPr sz="2400"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>
              <a:defRPr sz="2000"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>
              <a:defRPr sz="1800"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>
              <a:defRPr sz="1800"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>
              <a:defRPr sz="2400"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>
              <a:defRPr sz="2000"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>
              <a:defRPr sz="1800"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>
              <a:defRPr sz="1800"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7/10/2014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8130"/>
            <a:ext cx="8229600" cy="1143000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91355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221217"/>
            <a:ext cx="4040188" cy="3798583"/>
          </a:xfrm>
        </p:spPr>
        <p:txBody>
          <a:bodyPr/>
          <a:lstStyle>
            <a:lvl1pPr>
              <a:defRPr sz="24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>
              <a:defRPr sz="2000"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>
              <a:defRPr sz="1800"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>
              <a:defRPr sz="1600"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>
              <a:defRPr sz="1600"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91355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221217"/>
            <a:ext cx="4041775" cy="3798583"/>
          </a:xfrm>
        </p:spPr>
        <p:txBody>
          <a:bodyPr/>
          <a:lstStyle>
            <a:lvl1pPr>
              <a:defRPr sz="24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>
              <a:defRPr sz="2000"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>
              <a:defRPr sz="1800"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>
              <a:defRPr sz="1600"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>
              <a:defRPr sz="1600"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7/10/2014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7/10/2014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7/10/2014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>
              <a:defRPr sz="2800"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>
              <a:defRPr sz="2400"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>
              <a:defRPr sz="2000"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>
              <a:defRPr sz="2000"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7/10/2014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5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85000"/>
                    <a:lumOff val="15000"/>
                  </a:schemeClr>
                </a:solidFill>
                <a:effectLst/>
              </a:defRPr>
            </a:lvl1pPr>
          </a:lstStyle>
          <a:p>
            <a:fld id="{53074F12-AA26-4AC8-9962-C36BB8F32554}" type="datetimeFigureOut">
              <a:rPr lang="en-US" smtClean="0"/>
              <a:pPr/>
              <a:t>7/10/2014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85000"/>
                    <a:lumOff val="15000"/>
                  </a:schemeClr>
                </a:solidFill>
                <a:effectLst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85000"/>
                    <a:lumOff val="15000"/>
                  </a:schemeClr>
                </a:solidFill>
                <a:effectLst/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1" r:id="rId13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spcBef>
          <a:spcPct val="0"/>
        </a:spcBef>
        <a:buNone/>
        <a:defRPr sz="4400" b="1" kern="120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Microsoft Himalaya" pitchFamily="2" charset="0"/>
          <a:cs typeface="Microsoft New Tai Lue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Microsoft New Tai Lue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Microsoft New Tai Lue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Microsoft New Tai Lue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Microsoft New Tai Lue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Microsoft New Tai Lue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mtClean="0"/>
              <a:t>ABSTRACT WAVE</a:t>
            </a:r>
            <a:endParaRPr lang="en-US" dirty="0"/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endParaRPr lang="es-UY"/>
          </a:p>
        </p:txBody>
      </p:sp>
      <p:sp>
        <p:nvSpPr>
          <p:cNvPr id="5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3124200" y="6553200"/>
            <a:ext cx="2895600" cy="365125"/>
          </a:xfrm>
        </p:spPr>
        <p:txBody>
          <a:bodyPr/>
          <a:lstStyle/>
          <a:p>
            <a:r>
              <a:rPr lang="en-US" dirty="0" smtClean="0"/>
              <a:t>freepowerpointtemplates.com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add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Replace text.</a:t>
            </a:r>
          </a:p>
          <a:p>
            <a:r>
              <a:rPr lang="en-US" smtClean="0"/>
              <a:t>This is a place holder.</a:t>
            </a:r>
          </a:p>
          <a:p>
            <a:endParaRPr lang="en-US" dirty="0"/>
          </a:p>
        </p:txBody>
      </p:sp>
      <p:sp>
        <p:nvSpPr>
          <p:cNvPr id="8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freepowerpointtemplates.com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Bar Chart</a:t>
            </a:r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freepowerpointtemplates.com</a:t>
            </a:r>
            <a:endParaRPr lang="en-US" dirty="0"/>
          </a:p>
        </p:txBody>
      </p:sp>
      <p:graphicFrame>
        <p:nvGraphicFramePr>
          <p:cNvPr id="8" name="Chart 7"/>
          <p:cNvGraphicFramePr/>
          <p:nvPr>
            <p:extLst>
              <p:ext uri="{D42A27DB-BD31-4B8C-83A1-F6EECF244321}">
                <p14:modId xmlns:p14="http://schemas.microsoft.com/office/powerpoint/2010/main" val="4290479392"/>
              </p:ext>
            </p:extLst>
          </p:nvPr>
        </p:nvGraphicFramePr>
        <p:xfrm>
          <a:off x="609600" y="1397000"/>
          <a:ext cx="7772399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488479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Pie Chart</a:t>
            </a:r>
            <a:endParaRPr lang="en-US"/>
          </a:p>
        </p:txBody>
      </p:sp>
      <p:graphicFrame>
        <p:nvGraphicFramePr>
          <p:cNvPr id="8" name="Chart 7"/>
          <p:cNvGraphicFramePr/>
          <p:nvPr>
            <p:extLst>
              <p:ext uri="{D42A27DB-BD31-4B8C-83A1-F6EECF244321}">
                <p14:modId xmlns:p14="http://schemas.microsoft.com/office/powerpoint/2010/main" val="3584293667"/>
              </p:ext>
            </p:extLst>
          </p:nvPr>
        </p:nvGraphicFramePr>
        <p:xfrm>
          <a:off x="3962400" y="1397000"/>
          <a:ext cx="4648200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 Placeholder 6"/>
          <p:cNvSpPr txBox="1">
            <a:spLocks/>
          </p:cNvSpPr>
          <p:nvPr/>
        </p:nvSpPr>
        <p:spPr>
          <a:xfrm>
            <a:off x="835025" y="1591355"/>
            <a:ext cx="4041775" cy="639762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800" kern="1200">
                <a:solidFill>
                  <a:schemeClr val="bg1"/>
                </a:solidFill>
                <a:latin typeface="+mn-lt"/>
                <a:ea typeface="+mn-ea"/>
                <a:cs typeface="Microsoft New Tai Lue" pitchFamily="34" charset="0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400" kern="1200">
                <a:solidFill>
                  <a:schemeClr val="bg1"/>
                </a:solidFill>
                <a:latin typeface="+mn-lt"/>
                <a:ea typeface="+mn-ea"/>
                <a:cs typeface="Microsoft New Tai Lue" pitchFamily="34" charset="0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bg1"/>
                </a:solidFill>
                <a:latin typeface="+mn-lt"/>
                <a:ea typeface="+mn-ea"/>
                <a:cs typeface="Microsoft New Tai Lue" pitchFamily="34" charset="0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800" kern="1200">
                <a:solidFill>
                  <a:schemeClr val="bg1"/>
                </a:solidFill>
                <a:latin typeface="+mn-lt"/>
                <a:ea typeface="+mn-ea"/>
                <a:cs typeface="Microsoft New Tai Lue" pitchFamily="34" charset="0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800" kern="1200">
                <a:solidFill>
                  <a:schemeClr val="bg1"/>
                </a:solidFill>
                <a:latin typeface="+mn-lt"/>
                <a:ea typeface="+mn-ea"/>
                <a:cs typeface="Microsoft New Tai Lue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Product Features</a:t>
            </a:r>
            <a:endParaRPr lang="en-US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5" name="Content Placeholder 7"/>
          <p:cNvSpPr txBox="1">
            <a:spLocks/>
          </p:cNvSpPr>
          <p:nvPr/>
        </p:nvSpPr>
        <p:spPr>
          <a:xfrm>
            <a:off x="835025" y="2221217"/>
            <a:ext cx="4041775" cy="3798583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800" kern="1200">
                <a:solidFill>
                  <a:schemeClr val="bg1"/>
                </a:solidFill>
                <a:latin typeface="+mn-lt"/>
                <a:ea typeface="+mn-ea"/>
                <a:cs typeface="Microsoft New Tai Lue" pitchFamily="34" charset="0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400" kern="1200">
                <a:solidFill>
                  <a:schemeClr val="bg1"/>
                </a:solidFill>
                <a:latin typeface="+mn-lt"/>
                <a:ea typeface="+mn-ea"/>
                <a:cs typeface="Microsoft New Tai Lue" pitchFamily="34" charset="0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bg1"/>
                </a:solidFill>
                <a:latin typeface="+mn-lt"/>
                <a:ea typeface="+mn-ea"/>
                <a:cs typeface="Microsoft New Tai Lue" pitchFamily="34" charset="0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800" kern="1200">
                <a:solidFill>
                  <a:schemeClr val="bg1"/>
                </a:solidFill>
                <a:latin typeface="+mn-lt"/>
                <a:ea typeface="+mn-ea"/>
                <a:cs typeface="Microsoft New Tai Lue" pitchFamily="34" charset="0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800" kern="1200">
                <a:solidFill>
                  <a:schemeClr val="bg1"/>
                </a:solidFill>
                <a:latin typeface="+mn-lt"/>
                <a:ea typeface="+mn-ea"/>
                <a:cs typeface="Microsoft New Tai Lue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Feature 1</a:t>
            </a:r>
          </a:p>
          <a:p>
            <a:r>
              <a:rPr lang="en-US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Feature 2</a:t>
            </a:r>
          </a:p>
          <a:p>
            <a:r>
              <a:rPr lang="en-US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Feature 3</a:t>
            </a:r>
          </a:p>
          <a:p>
            <a:r>
              <a:rPr lang="en-US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Feature 4</a:t>
            </a:r>
            <a:endParaRPr lang="en-US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9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3124200" y="6569075"/>
            <a:ext cx="2895600" cy="365125"/>
          </a:xfrm>
        </p:spPr>
        <p:txBody>
          <a:bodyPr/>
          <a:lstStyle/>
          <a:p>
            <a:r>
              <a:rPr lang="en-US" smtClean="0">
                <a:solidFill>
                  <a:schemeClr val="bg1"/>
                </a:solidFill>
              </a:rPr>
              <a:t>freepowerpointtemplates.com</a:t>
            </a:r>
            <a:endParaRPr 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60342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add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Option 1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/>
              <a:t>Replace text.</a:t>
            </a:r>
          </a:p>
          <a:p>
            <a:r>
              <a:rPr lang="en-US" dirty="0"/>
              <a:t>This is a place holder.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 smtClean="0"/>
              <a:t>Option 2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dirty="0"/>
              <a:t>Replace text.</a:t>
            </a:r>
          </a:p>
          <a:p>
            <a:r>
              <a:rPr lang="en-US" dirty="0"/>
              <a:t>This is a place holder.</a:t>
            </a:r>
          </a:p>
        </p:txBody>
      </p:sp>
      <p:sp>
        <p:nvSpPr>
          <p:cNvPr id="9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3124200" y="6569075"/>
            <a:ext cx="2895600" cy="365125"/>
          </a:xfrm>
        </p:spPr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freepowerpointtemplates.com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70783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81000">
              <a:srgbClr val="EEEEEE"/>
            </a:gs>
            <a:gs pos="0">
              <a:schemeClr val="bg1"/>
            </a:gs>
            <a:gs pos="100000">
              <a:schemeClr val="bg1">
                <a:lumMod val="85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Oval 27"/>
          <p:cNvSpPr/>
          <p:nvPr/>
        </p:nvSpPr>
        <p:spPr>
          <a:xfrm>
            <a:off x="1222696" y="2296181"/>
            <a:ext cx="6625904" cy="1586188"/>
          </a:xfrm>
          <a:prstGeom prst="ellipse">
            <a:avLst/>
          </a:prstGeom>
          <a:solidFill>
            <a:srgbClr val="0779B7"/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6629400" y="5371355"/>
            <a:ext cx="15270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Gulim" pitchFamily="34" charset="-127"/>
                <a:cs typeface="Arial" panose="020B0604020202020204" pitchFamily="34" charset="0"/>
              </a:rPr>
              <a:t>THANK YOU</a:t>
            </a:r>
            <a:endParaRPr lang="en-US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Gulim" pitchFamily="34" charset="-127"/>
              <a:cs typeface="Arial" panose="020B0604020202020204" pitchFamily="34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6646331" y="5852970"/>
            <a:ext cx="205740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You can change this text.</a:t>
            </a:r>
            <a:endParaRPr lang="en-US" sz="105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6553200" y="5435887"/>
            <a:ext cx="45719" cy="6096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33" name="Oval 32"/>
          <p:cNvSpPr/>
          <p:nvPr/>
        </p:nvSpPr>
        <p:spPr>
          <a:xfrm>
            <a:off x="4956308" y="2163490"/>
            <a:ext cx="2739892" cy="655910"/>
          </a:xfrm>
          <a:prstGeom prst="ellipse">
            <a:avLst/>
          </a:prstGeom>
          <a:solidFill>
            <a:srgbClr val="0779B7">
              <a:alpha val="15000"/>
            </a:srgb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4" name="Oval 33"/>
          <p:cNvSpPr/>
          <p:nvPr/>
        </p:nvSpPr>
        <p:spPr>
          <a:xfrm>
            <a:off x="1905000" y="2970940"/>
            <a:ext cx="6053346" cy="1449125"/>
          </a:xfrm>
          <a:prstGeom prst="ellipse">
            <a:avLst/>
          </a:prstGeom>
          <a:solidFill>
            <a:srgbClr val="0779B7">
              <a:alpha val="54000"/>
            </a:srgb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5" name="Oval 34"/>
          <p:cNvSpPr/>
          <p:nvPr/>
        </p:nvSpPr>
        <p:spPr>
          <a:xfrm>
            <a:off x="838200" y="3156265"/>
            <a:ext cx="4251525" cy="1017782"/>
          </a:xfrm>
          <a:prstGeom prst="ellipse">
            <a:avLst/>
          </a:prstGeom>
          <a:solidFill>
            <a:srgbClr val="0779B7">
              <a:alpha val="40000"/>
            </a:srgb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1508975" y="2814935"/>
            <a:ext cx="605334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mtClean="0">
                <a:solidFill>
                  <a:schemeClr val="bg1"/>
                </a:solidFill>
              </a:rPr>
              <a:t>FreePowerPointTemplates.com</a:t>
            </a:r>
            <a:endParaRPr lang="en-US">
              <a:solidFill>
                <a:schemeClr val="bg1"/>
              </a:solidFill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2097248" y="1371600"/>
            <a:ext cx="4876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smtClean="0"/>
              <a:t>Download free slides and templates</a:t>
            </a:r>
            <a:endParaRPr lang="en-US" sz="1800"/>
          </a:p>
        </p:txBody>
      </p:sp>
      <p:sp>
        <p:nvSpPr>
          <p:cNvPr id="12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freepowerpointtemplates.com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1780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0167-abstract-waves-blue-fppt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347</TotalTime>
  <Words>75</Words>
  <Application>Microsoft Office PowerPoint</Application>
  <PresentationFormat>On-screen Show (4:3)</PresentationFormat>
  <Paragraphs>28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Gulim</vt:lpstr>
      <vt:lpstr>Arial</vt:lpstr>
      <vt:lpstr>Calibri</vt:lpstr>
      <vt:lpstr>Microsoft Himalaya</vt:lpstr>
      <vt:lpstr>Microsoft New Tai Lue</vt:lpstr>
      <vt:lpstr>10167-abstract-waves-blue-fppt</vt:lpstr>
      <vt:lpstr>ABSTRACT WAVE</vt:lpstr>
      <vt:lpstr>Click to add title</vt:lpstr>
      <vt:lpstr>Bar Chart</vt:lpstr>
      <vt:lpstr>Pie Chart</vt:lpstr>
      <vt:lpstr>Click to add title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Lemuel Conde</dc:creator>
  <cp:lastModifiedBy>Julian</cp:lastModifiedBy>
  <cp:revision>70</cp:revision>
  <dcterms:created xsi:type="dcterms:W3CDTF">2014-01-21T04:35:43Z</dcterms:created>
  <dcterms:modified xsi:type="dcterms:W3CDTF">2014-07-10T18:16:17Z</dcterms:modified>
</cp:coreProperties>
</file>