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65" r:id="rId5"/>
    <p:sldId id="25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1616"/>
    <a:srgbClr val="6BA42C"/>
    <a:srgbClr val="4E863A"/>
    <a:srgbClr val="DE7400"/>
    <a:srgbClr val="EE8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86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rgbClr val="A61616"/>
                </a:gs>
                <a:gs pos="80000">
                  <a:srgbClr val="A61616">
                    <a:lumMod val="95000"/>
                    <a:lumOff val="5000"/>
                  </a:srgbClr>
                </a:gs>
                <a:gs pos="100000">
                  <a:srgbClr val="A61616">
                    <a:lumMod val="75000"/>
                    <a:lumOff val="2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50800" dist="25400" dir="7800000" sx="110000" sy="110000" algn="t" rotWithShape="0">
                <a:prstClr val="black">
                  <a:alpha val="33000"/>
                </a:prst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6571056"/>
        <c:axId val="346575368"/>
      </c:barChart>
      <c:catAx>
        <c:axId val="3465710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346575368"/>
        <c:crosses val="autoZero"/>
        <c:auto val="1"/>
        <c:lblAlgn val="ctr"/>
        <c:lblOffset val="100"/>
        <c:noMultiLvlLbl val="0"/>
      </c:catAx>
      <c:valAx>
        <c:axId val="346575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346571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rgbClr val="A61616"/>
                </a:gs>
                <a:gs pos="80000">
                  <a:srgbClr val="A61616">
                    <a:lumMod val="95000"/>
                    <a:lumOff val="5000"/>
                  </a:srgbClr>
                </a:gs>
                <a:gs pos="100000">
                  <a:srgbClr val="A61616">
                    <a:lumMod val="75000"/>
                    <a:lumOff val="25000"/>
                  </a:srgbClr>
                </a:gs>
              </a:gsLst>
              <a:lin ang="16200000" scaled="0"/>
            </a:gradFill>
            <a:effectLst>
              <a:outerShdw blurRad="63500" dist="38100" dir="8100000" sx="101000" sy="101000" algn="tr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cs"/>
            </a:defRPr>
          </a:pPr>
          <a:endParaRPr lang="es-U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810000" y="5029200"/>
            <a:ext cx="5257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5881" y="6121400"/>
            <a:ext cx="4326038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5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70234" y="148130"/>
            <a:ext cx="806896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761999" y="1443835"/>
            <a:ext cx="8068965" cy="526176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5419725"/>
            <a:ext cx="5638800" cy="1133475"/>
          </a:xfrm>
        </p:spPr>
        <p:txBody>
          <a:bodyPr anchor="t"/>
          <a:lstStyle>
            <a:lvl1pPr algn="r">
              <a:defRPr sz="3600" b="1" cap="all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76600" y="4965700"/>
            <a:ext cx="5638800" cy="444500"/>
          </a:xfrm>
        </p:spPr>
        <p:txBody>
          <a:bodyPr anchor="b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/>
              <a:t>ABSTRACT WAVE</a:t>
            </a:r>
            <a:endParaRPr lang="en-US" sz="54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</a:p>
          <a:p>
            <a:endParaRPr lang="en-US" dirty="0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 Chart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382849422"/>
              </p:ext>
            </p:extLst>
          </p:nvPr>
        </p:nvGraphicFramePr>
        <p:xfrm>
          <a:off x="609600" y="1397000"/>
          <a:ext cx="77723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847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Pie Chart</a:t>
            </a:r>
            <a:endParaRPr lang="en-US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6064067"/>
              </p:ext>
            </p:extLst>
          </p:nvPr>
        </p:nvGraphicFramePr>
        <p:xfrm>
          <a:off x="3962400" y="1397000"/>
          <a:ext cx="4648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6"/>
          <p:cNvSpPr txBox="1">
            <a:spLocks/>
          </p:cNvSpPr>
          <p:nvPr/>
        </p:nvSpPr>
        <p:spPr>
          <a:xfrm>
            <a:off x="835025" y="1591355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Product Features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835025" y="2221217"/>
            <a:ext cx="4041775" cy="37985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Feature 1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Feature 2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Feature 3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Feature 4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34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Option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Option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29400" y="5371355"/>
            <a:ext cx="152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/>
              <a:t>Download free slides and templates</a:t>
            </a:r>
            <a:endParaRPr lang="en-US" sz="1800"/>
          </a:p>
        </p:txBody>
      </p:sp>
      <p:sp>
        <p:nvSpPr>
          <p:cNvPr id="12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freepowerpointtemplates.com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168-abstract-waves-red-f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</TotalTime>
  <Words>75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Gulim</vt:lpstr>
      <vt:lpstr>Arial</vt:lpstr>
      <vt:lpstr>Calibri</vt:lpstr>
      <vt:lpstr>Microsoft Himalaya</vt:lpstr>
      <vt:lpstr>Microsoft New Tai Lue</vt:lpstr>
      <vt:lpstr>10168-abstract-waves-red-fppt</vt:lpstr>
      <vt:lpstr>ABSTRACT WAVE</vt:lpstr>
      <vt:lpstr>Click to add title</vt:lpstr>
      <vt:lpstr>Bar Chart</vt:lpstr>
      <vt:lpstr>Pie Chart</vt:lpstr>
      <vt:lpstr>Click to add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Julian</cp:lastModifiedBy>
  <cp:revision>73</cp:revision>
  <dcterms:created xsi:type="dcterms:W3CDTF">2014-01-21T04:35:43Z</dcterms:created>
  <dcterms:modified xsi:type="dcterms:W3CDTF">2014-07-10T18:21:32Z</dcterms:modified>
</cp:coreProperties>
</file>