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863A"/>
    <a:srgbClr val="A61616"/>
    <a:srgbClr val="6BA42C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58" autoAdjust="0"/>
  </p:normalViewPr>
  <p:slideViewPr>
    <p:cSldViewPr>
      <p:cViewPr varScale="1">
        <p:scale>
          <a:sx n="69" d="100"/>
          <a:sy n="69" d="100"/>
        </p:scale>
        <p:origin x="11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92D050">
                    <a:lumMod val="80000"/>
                  </a:srgbClr>
                </a:gs>
                <a:gs pos="80000">
                  <a:srgbClr val="FFFF00">
                    <a:lumMod val="80000"/>
                  </a:srgbClr>
                </a:gs>
                <a:gs pos="100000">
                  <a:srgbClr val="FFFF00">
                    <a:lumMod val="9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7907576"/>
        <c:axId val="347915808"/>
      </c:barChart>
      <c:catAx>
        <c:axId val="347907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7915808"/>
        <c:crosses val="autoZero"/>
        <c:auto val="1"/>
        <c:lblAlgn val="ctr"/>
        <c:lblOffset val="100"/>
        <c:noMultiLvlLbl val="0"/>
      </c:catAx>
      <c:valAx>
        <c:axId val="34791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7907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92D050">
                    <a:lumMod val="80000"/>
                  </a:srgbClr>
                </a:gs>
                <a:gs pos="80000">
                  <a:srgbClr val="FFFF00">
                    <a:lumMod val="80000"/>
                  </a:srgbClr>
                </a:gs>
                <a:gs pos="100000">
                  <a:srgbClr val="FFFF00">
                    <a:lumMod val="90000"/>
                  </a:srgbClr>
                </a:gs>
              </a:gsLst>
              <a:lin ang="16200000" scaled="0"/>
            </a:gradFill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 can remove</a:t>
            </a:r>
            <a:r>
              <a:rPr lang="en-US" baseline="0" dirty="0" smtClean="0"/>
              <a:t> this slide or download more templates from http://freepowerpointtemplates.com</a:t>
            </a:r>
            <a:endParaRPr lang="es-U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9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0" y="5029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881" y="6121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70234" y="148130"/>
            <a:ext cx="806896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1999" y="1443835"/>
            <a:ext cx="8068965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5419725"/>
            <a:ext cx="5638800" cy="1133475"/>
          </a:xfrm>
        </p:spPr>
        <p:txBody>
          <a:bodyPr anchor="t"/>
          <a:lstStyle>
            <a:lvl1pPr algn="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600" y="4965700"/>
            <a:ext cx="5638800" cy="444500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ABSTRACT WAVE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769488692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50607561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Product Features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4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69-abstract-waves-green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95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10169-abstract-waves-green-fppt</vt:lpstr>
      <vt:lpstr>ABSTRACT WAVE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75</cp:revision>
  <dcterms:created xsi:type="dcterms:W3CDTF">2014-01-21T04:35:43Z</dcterms:created>
  <dcterms:modified xsi:type="dcterms:W3CDTF">2014-07-10T18:27:38Z</dcterms:modified>
</cp:coreProperties>
</file>