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86" r:id="rId2"/>
    <p:sldId id="291" r:id="rId3"/>
    <p:sldId id="288" r:id="rId4"/>
    <p:sldId id="289" r:id="rId5"/>
    <p:sldId id="290" r:id="rId6"/>
  </p:sldIdLst>
  <p:sldSz cx="9144000" cy="6858000" type="screen4x3"/>
  <p:notesSz cx="6858000" cy="9144000"/>
  <p:defaultTextStyle>
    <a:defPPr>
      <a:defRPr lang="en-US"/>
    </a:defPPr>
    <a:lvl1pPr marL="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60949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21898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82848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43797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304746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65696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26645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487594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ED802"/>
    <a:srgbClr val="66EC0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380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B488F7-1FAC-40D2-BB7E-BA3CE28D8950}" type="datetimeFigureOut">
              <a:rPr lang="en-US" smtClean="0"/>
              <a:pPr/>
              <a:t>6/10/2014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2D21D1-52E2-420B-B491-CFF6D7BB79F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94786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1pPr>
    <a:lvl2pPr marL="609493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2pPr>
    <a:lvl3pPr marL="121898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3pPr>
    <a:lvl4pPr marL="1828480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4pPr>
    <a:lvl5pPr marL="2437973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5pPr>
    <a:lvl6pPr marL="304746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6960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6453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594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freepowerpointtemplates.com/" TargetMode="External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121898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You can download more awesome PowerPoint templates for free from </a:t>
            </a:r>
            <a:r>
              <a:rPr lang="en-US" smtClean="0">
                <a:hlinkClick r:id="rId3"/>
              </a:rPr>
              <a:t>http://freepowerpointtemplates.com/</a:t>
            </a:r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2D21D1-52E2-420B-B491-CFF6D7BB79FB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40128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86200"/>
            <a:ext cx="9144000" cy="2971800"/>
          </a:xfrm>
          <a:prstGeom prst="rect">
            <a:avLst/>
          </a:prstGeom>
          <a:gradFill flip="none" rotWithShape="1">
            <a:gsLst>
              <a:gs pos="100000">
                <a:schemeClr val="bg1">
                  <a:lumMod val="65000"/>
                  <a:alpha val="53000"/>
                </a:schemeClr>
              </a:gs>
              <a:gs pos="0">
                <a:schemeClr val="bg1">
                  <a:lumMod val="9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6" tIns="45719" rIns="91436" bIns="45719"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887117"/>
            <a:ext cx="7772400" cy="610820"/>
          </a:xfrm>
        </p:spPr>
        <p:txBody>
          <a:bodyPr/>
          <a:lstStyle>
            <a:lvl1pPr algn="ctr">
              <a:defRPr lang="en-US" sz="40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399020"/>
            <a:ext cx="6400800" cy="764440"/>
          </a:xfrm>
        </p:spPr>
        <p:txBody>
          <a:bodyPr>
            <a:normAutofit/>
          </a:bodyPr>
          <a:lstStyle>
            <a:lvl1pPr marL="0" indent="0" algn="ctr">
              <a:buNone/>
              <a:defRPr lang="en-US" sz="2400" kern="120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6094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89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4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78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3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68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62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57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95316-9D63-453E-B579-FE426FBF1476}" type="datetime1">
              <a:rPr lang="en-US" smtClean="0"/>
              <a:t>6/10/2014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freepowerpointtemplates.com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DE275-BE14-4364-AEA2-5F5667C0FD4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1541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3"/>
            <a:ext cx="5486400" cy="566739"/>
          </a:xfrm>
        </p:spPr>
        <p:txBody>
          <a:bodyPr anchor="b"/>
          <a:lstStyle>
            <a:lvl1pPr algn="l">
              <a:defRPr sz="27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4300"/>
            </a:lvl1pPr>
            <a:lvl2pPr marL="609493" indent="0">
              <a:buNone/>
              <a:defRPr sz="3700"/>
            </a:lvl2pPr>
            <a:lvl3pPr marL="1218987" indent="0">
              <a:buNone/>
              <a:defRPr sz="3200"/>
            </a:lvl3pPr>
            <a:lvl4pPr marL="1828480" indent="0">
              <a:buNone/>
              <a:defRPr sz="2700"/>
            </a:lvl4pPr>
            <a:lvl5pPr marL="2437973" indent="0">
              <a:buNone/>
              <a:defRPr sz="2700"/>
            </a:lvl5pPr>
            <a:lvl6pPr marL="3047467" indent="0">
              <a:buNone/>
              <a:defRPr sz="2700"/>
            </a:lvl6pPr>
            <a:lvl7pPr marL="3656960" indent="0">
              <a:buNone/>
              <a:defRPr sz="2700"/>
            </a:lvl7pPr>
            <a:lvl8pPr marL="4266453" indent="0">
              <a:buNone/>
              <a:defRPr sz="2700"/>
            </a:lvl8pPr>
            <a:lvl9pPr marL="4875947" indent="0">
              <a:buNone/>
              <a:defRPr sz="27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41"/>
            <a:ext cx="5486400" cy="804863"/>
          </a:xfrm>
        </p:spPr>
        <p:txBody>
          <a:bodyPr/>
          <a:lstStyle>
            <a:lvl1pPr marL="0" indent="0">
              <a:buNone/>
              <a:defRPr sz="1900"/>
            </a:lvl1pPr>
            <a:lvl2pPr marL="609493" indent="0">
              <a:buNone/>
              <a:defRPr sz="1600"/>
            </a:lvl2pPr>
            <a:lvl3pPr marL="1218987" indent="0">
              <a:buNone/>
              <a:defRPr sz="1300"/>
            </a:lvl3pPr>
            <a:lvl4pPr marL="1828480" indent="0">
              <a:buNone/>
              <a:defRPr sz="1200"/>
            </a:lvl4pPr>
            <a:lvl5pPr marL="2437973" indent="0">
              <a:buNone/>
              <a:defRPr sz="1200"/>
            </a:lvl5pPr>
            <a:lvl6pPr marL="3047467" indent="0">
              <a:buNone/>
              <a:defRPr sz="1200"/>
            </a:lvl6pPr>
            <a:lvl7pPr marL="3656960" indent="0">
              <a:buNone/>
              <a:defRPr sz="1200"/>
            </a:lvl7pPr>
            <a:lvl8pPr marL="4266453" indent="0">
              <a:buNone/>
              <a:defRPr sz="1200"/>
            </a:lvl8pPr>
            <a:lvl9pPr marL="4875947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EDAFE-CACA-4980-A441-E0D480246A22}" type="datetime1">
              <a:rPr lang="en-US" smtClean="0"/>
              <a:t>6/10/2014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freepowerpointtemplates.com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38142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D5F65F-EDB6-419D-8D2B-14F76ADD389F}" type="datetime1">
              <a:rPr lang="en-US" smtClean="0"/>
              <a:t>6/10/2014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freepowerpointtemplates.com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41580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2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656C9-726F-4D69-8D21-C8ABD612BE68}" type="datetime1">
              <a:rPr lang="en-US" smtClean="0"/>
              <a:t>6/10/2014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freepowerpointtemplates.com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50223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9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094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89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79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4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69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64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59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8EA77-511F-4B87-98F7-0C6DD1C64FF3}" type="datetime1">
              <a:rPr lang="en-US" smtClean="0"/>
              <a:t>6/10/2014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freepowerpointtemplates.com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77184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F3529-C727-46F5-A95E-E82CA92F71FE}" type="datetime1">
              <a:rPr lang="en-US" smtClean="0"/>
              <a:t>6/10/2014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freepowerpointtemplates.com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9236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4"/>
            <a:ext cx="7772400" cy="1362075"/>
          </a:xfrm>
        </p:spPr>
        <p:txBody>
          <a:bodyPr anchor="t"/>
          <a:lstStyle>
            <a:lvl1pPr algn="l">
              <a:defRPr sz="53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6"/>
            <a:ext cx="7772400" cy="1500187"/>
          </a:xfrm>
        </p:spPr>
        <p:txBody>
          <a:bodyPr anchor="b"/>
          <a:lstStyle>
            <a:lvl1pPr marL="0" indent="0">
              <a:buNone/>
              <a:defRPr sz="2700">
                <a:solidFill>
                  <a:schemeClr val="tx1">
                    <a:tint val="75000"/>
                  </a:schemeClr>
                </a:solidFill>
              </a:defRPr>
            </a:lvl1pPr>
            <a:lvl2pPr marL="609493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8987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3pPr>
            <a:lvl4pPr marL="182848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4pPr>
            <a:lvl5pPr marL="2437973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5pPr>
            <a:lvl6pPr marL="3047467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6pPr>
            <a:lvl7pPr marL="365696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7pPr>
            <a:lvl8pPr marL="4266453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8pPr>
            <a:lvl9pPr marL="4875947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13618-85E3-4390-AAD2-EF9C4E150324}" type="datetime1">
              <a:rPr lang="en-US" smtClean="0"/>
              <a:t>6/10/2014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freepowerpointtemplates.com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81707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4"/>
            <a:ext cx="4038600" cy="4525963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4"/>
            <a:ext cx="4038600" cy="4525963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FB6D5-F042-4B48-B785-83DB0A66D6A1}" type="datetime1">
              <a:rPr lang="en-US" smtClean="0"/>
              <a:t>6/10/2014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freepowerpointtemplates.com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3186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6"/>
            <a:ext cx="4040188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493" indent="0">
              <a:buNone/>
              <a:defRPr sz="2700" b="1"/>
            </a:lvl2pPr>
            <a:lvl3pPr marL="1218987" indent="0">
              <a:buNone/>
              <a:defRPr sz="2400" b="1"/>
            </a:lvl3pPr>
            <a:lvl4pPr marL="1828480" indent="0">
              <a:buNone/>
              <a:defRPr sz="2100" b="1"/>
            </a:lvl4pPr>
            <a:lvl5pPr marL="2437973" indent="0">
              <a:buNone/>
              <a:defRPr sz="2100" b="1"/>
            </a:lvl5pPr>
            <a:lvl6pPr marL="3047467" indent="0">
              <a:buNone/>
              <a:defRPr sz="2100" b="1"/>
            </a:lvl6pPr>
            <a:lvl7pPr marL="3656960" indent="0">
              <a:buNone/>
              <a:defRPr sz="2100" b="1"/>
            </a:lvl7pPr>
            <a:lvl8pPr marL="4266453" indent="0">
              <a:buNone/>
              <a:defRPr sz="2100" b="1"/>
            </a:lvl8pPr>
            <a:lvl9pPr marL="4875947" indent="0">
              <a:buNone/>
              <a:defRPr sz="21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4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6"/>
            <a:ext cx="4041775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493" indent="0">
              <a:buNone/>
              <a:defRPr sz="2700" b="1"/>
            </a:lvl2pPr>
            <a:lvl3pPr marL="1218987" indent="0">
              <a:buNone/>
              <a:defRPr sz="2400" b="1"/>
            </a:lvl3pPr>
            <a:lvl4pPr marL="1828480" indent="0">
              <a:buNone/>
              <a:defRPr sz="2100" b="1"/>
            </a:lvl4pPr>
            <a:lvl5pPr marL="2437973" indent="0">
              <a:buNone/>
              <a:defRPr sz="2100" b="1"/>
            </a:lvl5pPr>
            <a:lvl6pPr marL="3047467" indent="0">
              <a:buNone/>
              <a:defRPr sz="2100" b="1"/>
            </a:lvl6pPr>
            <a:lvl7pPr marL="3656960" indent="0">
              <a:buNone/>
              <a:defRPr sz="2100" b="1"/>
            </a:lvl7pPr>
            <a:lvl8pPr marL="4266453" indent="0">
              <a:buNone/>
              <a:defRPr sz="2100" b="1"/>
            </a:lvl8pPr>
            <a:lvl9pPr marL="4875947" indent="0">
              <a:buNone/>
              <a:defRPr sz="21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4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3BFDE-BBD7-4329-A791-D9743BF9A0BD}" type="datetime1">
              <a:rPr lang="en-US" smtClean="0"/>
              <a:t>6/10/2014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freepowerpointtemplates.com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58990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19305-3434-4529-83CB-8C78F24CB925}" type="datetime1">
              <a:rPr lang="en-US" smtClean="0"/>
              <a:t>6/10/2014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freepowerpointtemplates.com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9874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5430D-95F1-4E8D-AC3D-926462AD915E}" type="datetime1">
              <a:rPr lang="en-US" smtClean="0"/>
              <a:t>6/10/2014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freepowerpointtemplates.com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12494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3" y="273052"/>
            <a:ext cx="3008313" cy="1162051"/>
          </a:xfrm>
        </p:spPr>
        <p:txBody>
          <a:bodyPr anchor="b"/>
          <a:lstStyle>
            <a:lvl1pPr algn="l">
              <a:defRPr sz="27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5"/>
            <a:ext cx="5111750" cy="5853113"/>
          </a:xfrm>
        </p:spPr>
        <p:txBody>
          <a:bodyPr/>
          <a:lstStyle>
            <a:lvl1pPr>
              <a:defRPr sz="4300"/>
            </a:lvl1pPr>
            <a:lvl2pPr>
              <a:defRPr sz="3700"/>
            </a:lvl2pPr>
            <a:lvl3pPr>
              <a:defRPr sz="3200"/>
            </a:lvl3pPr>
            <a:lvl4pPr>
              <a:defRPr sz="2700"/>
            </a:lvl4pPr>
            <a:lvl5pPr>
              <a:defRPr sz="2700"/>
            </a:lvl5pPr>
            <a:lvl6pPr>
              <a:defRPr sz="2700"/>
            </a:lvl6pPr>
            <a:lvl7pPr>
              <a:defRPr sz="2700"/>
            </a:lvl7pPr>
            <a:lvl8pPr>
              <a:defRPr sz="2700"/>
            </a:lvl8pPr>
            <a:lvl9pPr>
              <a:defRPr sz="2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3" y="1435105"/>
            <a:ext cx="3008313" cy="4691063"/>
          </a:xfrm>
        </p:spPr>
        <p:txBody>
          <a:bodyPr/>
          <a:lstStyle>
            <a:lvl1pPr marL="0" indent="0">
              <a:buNone/>
              <a:defRPr sz="1900"/>
            </a:lvl1pPr>
            <a:lvl2pPr marL="609493" indent="0">
              <a:buNone/>
              <a:defRPr sz="1600"/>
            </a:lvl2pPr>
            <a:lvl3pPr marL="1218987" indent="0">
              <a:buNone/>
              <a:defRPr sz="1300"/>
            </a:lvl3pPr>
            <a:lvl4pPr marL="1828480" indent="0">
              <a:buNone/>
              <a:defRPr sz="1200"/>
            </a:lvl4pPr>
            <a:lvl5pPr marL="2437973" indent="0">
              <a:buNone/>
              <a:defRPr sz="1200"/>
            </a:lvl5pPr>
            <a:lvl6pPr marL="3047467" indent="0">
              <a:buNone/>
              <a:defRPr sz="1200"/>
            </a:lvl6pPr>
            <a:lvl7pPr marL="3656960" indent="0">
              <a:buNone/>
              <a:defRPr sz="1200"/>
            </a:lvl7pPr>
            <a:lvl8pPr marL="4266453" indent="0">
              <a:buNone/>
              <a:defRPr sz="1200"/>
            </a:lvl8pPr>
            <a:lvl9pPr marL="4875947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1AAE6-3111-4E26-8E1E-DD7A79D7596D}" type="datetime1">
              <a:rPr lang="en-US" smtClean="0"/>
              <a:t>6/10/2014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freepowerpointtemplates.com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90817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81000">
              <a:srgbClr val="EEEEEE"/>
            </a:gs>
            <a:gs pos="0">
              <a:schemeClr val="bg1"/>
            </a:gs>
            <a:gs pos="100000">
              <a:schemeClr val="bg1">
                <a:lumMod val="85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42"/>
            <a:ext cx="8229600" cy="711081"/>
          </a:xfrm>
          <a:prstGeom prst="rect">
            <a:avLst/>
          </a:prstGeom>
        </p:spPr>
        <p:txBody>
          <a:bodyPr vert="horz" lIns="121899" tIns="60949" rIns="121899" bIns="60949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38428"/>
            <a:ext cx="8229600" cy="4987739"/>
          </a:xfrm>
          <a:prstGeom prst="rect">
            <a:avLst/>
          </a:prstGeom>
        </p:spPr>
        <p:txBody>
          <a:bodyPr vert="horz" lIns="121899" tIns="60949" rIns="121899" bIns="60949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4"/>
            <a:ext cx="2133600" cy="365125"/>
          </a:xfrm>
          <a:prstGeom prst="rect">
            <a:avLst/>
          </a:prstGeom>
        </p:spPr>
        <p:txBody>
          <a:bodyPr vert="horz" lIns="121899" tIns="60949" rIns="121899" bIns="60949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B9CEC8-9D29-4FDF-BC12-D41256C43E44}" type="datetime1">
              <a:rPr lang="en-US" smtClean="0"/>
              <a:t>6/10/2014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4"/>
            <a:ext cx="2895600" cy="365125"/>
          </a:xfrm>
          <a:prstGeom prst="rect">
            <a:avLst/>
          </a:prstGeom>
        </p:spPr>
        <p:txBody>
          <a:bodyPr vert="horz" lIns="121899" tIns="60949" rIns="121899" bIns="60949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freepowerpointtemplates.com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1" y="6356354"/>
            <a:ext cx="2133600" cy="365125"/>
          </a:xfrm>
          <a:prstGeom prst="rect">
            <a:avLst/>
          </a:prstGeom>
        </p:spPr>
        <p:txBody>
          <a:bodyPr vert="horz" lIns="121899" tIns="60949" rIns="121899" bIns="60949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45080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sldNum="0" hdr="0" dt="0"/>
  <p:txStyles>
    <p:titleStyle>
      <a:lvl1pPr algn="l" defTabSz="1218987" rtl="0" eaLnBrk="1" latinLnBrk="0" hangingPunct="1"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120" indent="-457120" algn="l" defTabSz="1218987" rtl="0" eaLnBrk="1" latinLnBrk="0" hangingPunct="1">
        <a:spcBef>
          <a:spcPct val="20000"/>
        </a:spcBef>
        <a:buFont typeface="Arial" pitchFamily="34" charset="0"/>
        <a:buChar char="•"/>
        <a:defRPr sz="3600" kern="1200">
          <a:solidFill>
            <a:schemeClr val="tx1"/>
          </a:solidFill>
          <a:latin typeface="+mj-lt"/>
          <a:ea typeface="+mn-ea"/>
          <a:cs typeface="+mn-cs"/>
        </a:defRPr>
      </a:lvl1pPr>
      <a:lvl2pPr marL="990427" indent="-380933" algn="l" defTabSz="1218987" rtl="0" eaLnBrk="1" latinLnBrk="0" hangingPunct="1">
        <a:spcBef>
          <a:spcPct val="20000"/>
        </a:spcBef>
        <a:buFont typeface="Arial" pitchFamily="34" charset="0"/>
        <a:buChar char="–"/>
        <a:defRPr sz="3200" kern="1200">
          <a:solidFill>
            <a:schemeClr val="tx1"/>
          </a:solidFill>
          <a:latin typeface="+mj-lt"/>
          <a:ea typeface="+mn-ea"/>
          <a:cs typeface="+mn-cs"/>
        </a:defRPr>
      </a:lvl2pPr>
      <a:lvl3pPr marL="1523733" indent="-304747" algn="l" defTabSz="1218987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j-lt"/>
          <a:ea typeface="+mn-ea"/>
          <a:cs typeface="+mn-cs"/>
        </a:defRPr>
      </a:lvl3pPr>
      <a:lvl4pPr marL="2133227" indent="-304747" algn="l" defTabSz="1218987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j-lt"/>
          <a:ea typeface="+mn-ea"/>
          <a:cs typeface="+mn-cs"/>
        </a:defRPr>
      </a:lvl4pPr>
      <a:lvl5pPr marL="2742720" indent="-304747" algn="l" defTabSz="1218987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j-lt"/>
          <a:ea typeface="+mn-ea"/>
          <a:cs typeface="+mn-cs"/>
        </a:defRPr>
      </a:lvl5pPr>
      <a:lvl6pPr marL="3352213" indent="-304747" algn="l" defTabSz="1218987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3961707" indent="-304747" algn="l" defTabSz="1218987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200" indent="-304747" algn="l" defTabSz="1218987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180693" indent="-304747" algn="l" defTabSz="1218987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493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8987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480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7973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467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6960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6453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5947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Pyramid Diagrams</a:t>
            </a:r>
            <a:endParaRPr lang="en-US" dirty="0"/>
          </a:p>
        </p:txBody>
      </p:sp>
      <p:grpSp>
        <p:nvGrpSpPr>
          <p:cNvPr id="16" name="Group 15"/>
          <p:cNvGrpSpPr/>
          <p:nvPr/>
        </p:nvGrpSpPr>
        <p:grpSpPr>
          <a:xfrm>
            <a:off x="5410200" y="2860604"/>
            <a:ext cx="3596612" cy="3137424"/>
            <a:chOff x="1968500" y="1165225"/>
            <a:chExt cx="5197475" cy="4533901"/>
          </a:xfrm>
        </p:grpSpPr>
        <p:sp>
          <p:nvSpPr>
            <p:cNvPr id="1030" name="Freeform 6"/>
            <p:cNvSpPr>
              <a:spLocks/>
            </p:cNvSpPr>
            <p:nvPr/>
          </p:nvSpPr>
          <p:spPr bwMode="auto">
            <a:xfrm>
              <a:off x="2522538" y="3970338"/>
              <a:ext cx="4624388" cy="1711325"/>
            </a:xfrm>
            <a:custGeom>
              <a:avLst/>
              <a:gdLst/>
              <a:ahLst/>
              <a:cxnLst>
                <a:cxn ang="0">
                  <a:pos x="281" y="0"/>
                </a:cxn>
                <a:cxn ang="0">
                  <a:pos x="2632" y="586"/>
                </a:cxn>
                <a:cxn ang="0">
                  <a:pos x="2913" y="1078"/>
                </a:cxn>
                <a:cxn ang="0">
                  <a:pos x="0" y="493"/>
                </a:cxn>
                <a:cxn ang="0">
                  <a:pos x="281" y="0"/>
                </a:cxn>
              </a:cxnLst>
              <a:rect l="0" t="0" r="r" b="b"/>
              <a:pathLst>
                <a:path w="2913" h="1078">
                  <a:moveTo>
                    <a:pt x="281" y="0"/>
                  </a:moveTo>
                  <a:lnTo>
                    <a:pt x="2632" y="586"/>
                  </a:lnTo>
                  <a:lnTo>
                    <a:pt x="2913" y="1078"/>
                  </a:lnTo>
                  <a:lnTo>
                    <a:pt x="0" y="493"/>
                  </a:lnTo>
                  <a:lnTo>
                    <a:pt x="281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31" name="Freeform 7"/>
            <p:cNvSpPr>
              <a:spLocks/>
            </p:cNvSpPr>
            <p:nvPr/>
          </p:nvSpPr>
          <p:spPr bwMode="auto">
            <a:xfrm>
              <a:off x="3054350" y="3024188"/>
              <a:ext cx="3567167" cy="1728788"/>
            </a:xfrm>
            <a:custGeom>
              <a:avLst/>
              <a:gdLst/>
              <a:ahLst/>
              <a:cxnLst>
                <a:cxn ang="0">
                  <a:pos x="285" y="0"/>
                </a:cxn>
                <a:cxn ang="0">
                  <a:pos x="1974" y="596"/>
                </a:cxn>
                <a:cxn ang="0">
                  <a:pos x="2255" y="1089"/>
                </a:cxn>
                <a:cxn ang="0">
                  <a:pos x="0" y="507"/>
                </a:cxn>
                <a:cxn ang="0">
                  <a:pos x="285" y="0"/>
                </a:cxn>
              </a:cxnLst>
              <a:rect l="0" t="0" r="r" b="b"/>
              <a:pathLst>
                <a:path w="2255" h="1089">
                  <a:moveTo>
                    <a:pt x="285" y="0"/>
                  </a:moveTo>
                  <a:lnTo>
                    <a:pt x="1974" y="596"/>
                  </a:lnTo>
                  <a:lnTo>
                    <a:pt x="2255" y="1089"/>
                  </a:lnTo>
                  <a:lnTo>
                    <a:pt x="0" y="507"/>
                  </a:lnTo>
                  <a:lnTo>
                    <a:pt x="285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32" name="Freeform 8"/>
            <p:cNvSpPr>
              <a:spLocks/>
            </p:cNvSpPr>
            <p:nvPr/>
          </p:nvSpPr>
          <p:spPr bwMode="auto">
            <a:xfrm>
              <a:off x="3590925" y="2100263"/>
              <a:ext cx="2511425" cy="1728788"/>
            </a:xfrm>
            <a:custGeom>
              <a:avLst/>
              <a:gdLst/>
              <a:ahLst/>
              <a:cxnLst>
                <a:cxn ang="0">
                  <a:pos x="285" y="0"/>
                </a:cxn>
                <a:cxn ang="0">
                  <a:pos x="1287" y="582"/>
                </a:cxn>
                <a:cxn ang="0">
                  <a:pos x="1582" y="1089"/>
                </a:cxn>
                <a:cxn ang="0">
                  <a:pos x="0" y="507"/>
                </a:cxn>
                <a:cxn ang="0">
                  <a:pos x="285" y="0"/>
                </a:cxn>
              </a:cxnLst>
              <a:rect l="0" t="0" r="r" b="b"/>
              <a:pathLst>
                <a:path w="1582" h="1089">
                  <a:moveTo>
                    <a:pt x="285" y="0"/>
                  </a:moveTo>
                  <a:lnTo>
                    <a:pt x="1287" y="582"/>
                  </a:lnTo>
                  <a:lnTo>
                    <a:pt x="1582" y="1089"/>
                  </a:lnTo>
                  <a:lnTo>
                    <a:pt x="0" y="507"/>
                  </a:lnTo>
                  <a:lnTo>
                    <a:pt x="285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33" name="Freeform 9"/>
            <p:cNvSpPr>
              <a:spLocks/>
            </p:cNvSpPr>
            <p:nvPr/>
          </p:nvSpPr>
          <p:spPr bwMode="auto">
            <a:xfrm>
              <a:off x="4106972" y="1609725"/>
              <a:ext cx="1147763" cy="788988"/>
            </a:xfrm>
            <a:custGeom>
              <a:avLst/>
              <a:gdLst/>
              <a:ahLst/>
              <a:cxnLst>
                <a:cxn ang="0">
                  <a:pos x="438" y="0"/>
                </a:cxn>
                <a:cxn ang="0">
                  <a:pos x="723" y="497"/>
                </a:cxn>
                <a:cxn ang="0">
                  <a:pos x="0" y="223"/>
                </a:cxn>
                <a:cxn ang="0">
                  <a:pos x="438" y="0"/>
                </a:cxn>
              </a:cxnLst>
              <a:rect l="0" t="0" r="r" b="b"/>
              <a:pathLst>
                <a:path w="723" h="497">
                  <a:moveTo>
                    <a:pt x="438" y="0"/>
                  </a:moveTo>
                  <a:lnTo>
                    <a:pt x="723" y="497"/>
                  </a:lnTo>
                  <a:lnTo>
                    <a:pt x="0" y="223"/>
                  </a:lnTo>
                  <a:lnTo>
                    <a:pt x="438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34" name="Freeform 10"/>
            <p:cNvSpPr>
              <a:spLocks/>
            </p:cNvSpPr>
            <p:nvPr/>
          </p:nvSpPr>
          <p:spPr bwMode="auto">
            <a:xfrm>
              <a:off x="1968500" y="4900613"/>
              <a:ext cx="5197475" cy="798513"/>
            </a:xfrm>
            <a:custGeom>
              <a:avLst/>
              <a:gdLst/>
              <a:ahLst/>
              <a:cxnLst>
                <a:cxn ang="0">
                  <a:pos x="295" y="0"/>
                </a:cxn>
                <a:cxn ang="0">
                  <a:pos x="2982" y="0"/>
                </a:cxn>
                <a:cxn ang="0">
                  <a:pos x="3274" y="503"/>
                </a:cxn>
                <a:cxn ang="0">
                  <a:pos x="0" y="503"/>
                </a:cxn>
                <a:cxn ang="0">
                  <a:pos x="295" y="0"/>
                </a:cxn>
              </a:cxnLst>
              <a:rect l="0" t="0" r="r" b="b"/>
              <a:pathLst>
                <a:path w="3274" h="503">
                  <a:moveTo>
                    <a:pt x="295" y="0"/>
                  </a:moveTo>
                  <a:lnTo>
                    <a:pt x="2982" y="0"/>
                  </a:lnTo>
                  <a:lnTo>
                    <a:pt x="3274" y="503"/>
                  </a:lnTo>
                  <a:lnTo>
                    <a:pt x="0" y="503"/>
                  </a:lnTo>
                  <a:lnTo>
                    <a:pt x="295" y="0"/>
                  </a:lnTo>
                  <a:close/>
                </a:path>
              </a:pathLst>
            </a:custGeom>
            <a:solidFill>
              <a:srgbClr val="FFC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ctr" anchorCtr="1" compatLnSpc="1">
              <a:prstTxWarp prst="textNoShape">
                <a:avLst/>
              </a:prstTxWarp>
            </a:bodyPr>
            <a:lstStyle/>
            <a:p>
              <a:r>
                <a:rPr lang="en-US" sz="1800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Arial" pitchFamily="34" charset="0"/>
                  <a:cs typeface="Arial" pitchFamily="34" charset="0"/>
                </a:rPr>
                <a:t>Sample text</a:t>
              </a:r>
              <a:endParaRPr lang="en-US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35" name="Freeform 11"/>
            <p:cNvSpPr>
              <a:spLocks/>
            </p:cNvSpPr>
            <p:nvPr/>
          </p:nvSpPr>
          <p:spPr bwMode="auto">
            <a:xfrm>
              <a:off x="2522538" y="3970338"/>
              <a:ext cx="4111625" cy="782638"/>
            </a:xfrm>
            <a:custGeom>
              <a:avLst/>
              <a:gdLst/>
              <a:ahLst/>
              <a:cxnLst>
                <a:cxn ang="0">
                  <a:pos x="281" y="0"/>
                </a:cxn>
                <a:cxn ang="0">
                  <a:pos x="2309" y="0"/>
                </a:cxn>
                <a:cxn ang="0">
                  <a:pos x="2590" y="493"/>
                </a:cxn>
                <a:cxn ang="0">
                  <a:pos x="0" y="493"/>
                </a:cxn>
                <a:cxn ang="0">
                  <a:pos x="281" y="0"/>
                </a:cxn>
              </a:cxnLst>
              <a:rect l="0" t="0" r="r" b="b"/>
              <a:pathLst>
                <a:path w="2590" h="493">
                  <a:moveTo>
                    <a:pt x="281" y="0"/>
                  </a:moveTo>
                  <a:lnTo>
                    <a:pt x="2309" y="0"/>
                  </a:lnTo>
                  <a:lnTo>
                    <a:pt x="2590" y="493"/>
                  </a:lnTo>
                  <a:lnTo>
                    <a:pt x="0" y="493"/>
                  </a:lnTo>
                  <a:lnTo>
                    <a:pt x="281" y="0"/>
                  </a:lnTo>
                  <a:close/>
                </a:path>
              </a:pathLst>
            </a:custGeom>
            <a:solidFill>
              <a:srgbClr val="FFC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ctr" anchorCtr="1" compatLnSpc="1">
              <a:prstTxWarp prst="textNoShape">
                <a:avLst/>
              </a:prstTxWarp>
            </a:bodyPr>
            <a:lstStyle/>
            <a:p>
              <a:r>
                <a:rPr lang="en-US" sz="1800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Arial" pitchFamily="34" charset="0"/>
                  <a:cs typeface="Arial" pitchFamily="34" charset="0"/>
                </a:rPr>
                <a:t>Sample text</a:t>
              </a:r>
              <a:endParaRPr lang="en-US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36" name="Freeform 12"/>
            <p:cNvSpPr>
              <a:spLocks/>
            </p:cNvSpPr>
            <p:nvPr/>
          </p:nvSpPr>
          <p:spPr bwMode="auto">
            <a:xfrm>
              <a:off x="3054350" y="3024188"/>
              <a:ext cx="3048000" cy="804863"/>
            </a:xfrm>
            <a:custGeom>
              <a:avLst/>
              <a:gdLst/>
              <a:ahLst/>
              <a:cxnLst>
                <a:cxn ang="0">
                  <a:pos x="285" y="0"/>
                </a:cxn>
                <a:cxn ang="0">
                  <a:pos x="1628" y="0"/>
                </a:cxn>
                <a:cxn ang="0">
                  <a:pos x="1920" y="507"/>
                </a:cxn>
                <a:cxn ang="0">
                  <a:pos x="0" y="507"/>
                </a:cxn>
                <a:cxn ang="0">
                  <a:pos x="285" y="0"/>
                </a:cxn>
              </a:cxnLst>
              <a:rect l="0" t="0" r="r" b="b"/>
              <a:pathLst>
                <a:path w="1920" h="507">
                  <a:moveTo>
                    <a:pt x="285" y="0"/>
                  </a:moveTo>
                  <a:lnTo>
                    <a:pt x="1628" y="0"/>
                  </a:lnTo>
                  <a:lnTo>
                    <a:pt x="1920" y="507"/>
                  </a:lnTo>
                  <a:lnTo>
                    <a:pt x="0" y="507"/>
                  </a:lnTo>
                  <a:lnTo>
                    <a:pt x="285" y="0"/>
                  </a:lnTo>
                  <a:close/>
                </a:path>
              </a:pathLst>
            </a:custGeom>
            <a:solidFill>
              <a:srgbClr val="FFC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ctr" anchorCtr="1" compatLnSpc="1">
              <a:prstTxWarp prst="textNoShape">
                <a:avLst/>
              </a:prstTxWarp>
            </a:bodyPr>
            <a:lstStyle/>
            <a:p>
              <a:r>
                <a:rPr lang="en-US" sz="1800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Arial" pitchFamily="34" charset="0"/>
                  <a:cs typeface="Arial" pitchFamily="34" charset="0"/>
                </a:rPr>
                <a:t>Sample text</a:t>
              </a:r>
              <a:endParaRPr lang="en-US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37" name="Freeform 13"/>
            <p:cNvSpPr>
              <a:spLocks/>
            </p:cNvSpPr>
            <p:nvPr/>
          </p:nvSpPr>
          <p:spPr bwMode="auto">
            <a:xfrm>
              <a:off x="3590925" y="2100263"/>
              <a:ext cx="1974850" cy="804863"/>
            </a:xfrm>
            <a:custGeom>
              <a:avLst/>
              <a:gdLst/>
              <a:ahLst/>
              <a:cxnLst>
                <a:cxn ang="0">
                  <a:pos x="285" y="0"/>
                </a:cxn>
                <a:cxn ang="0">
                  <a:pos x="948" y="0"/>
                </a:cxn>
                <a:cxn ang="0">
                  <a:pos x="1244" y="507"/>
                </a:cxn>
                <a:cxn ang="0">
                  <a:pos x="0" y="507"/>
                </a:cxn>
                <a:cxn ang="0">
                  <a:pos x="285" y="0"/>
                </a:cxn>
              </a:cxnLst>
              <a:rect l="0" t="0" r="r" b="b"/>
              <a:pathLst>
                <a:path w="1244" h="507">
                  <a:moveTo>
                    <a:pt x="285" y="0"/>
                  </a:moveTo>
                  <a:lnTo>
                    <a:pt x="948" y="0"/>
                  </a:lnTo>
                  <a:lnTo>
                    <a:pt x="1244" y="507"/>
                  </a:lnTo>
                  <a:lnTo>
                    <a:pt x="0" y="507"/>
                  </a:lnTo>
                  <a:lnTo>
                    <a:pt x="285" y="0"/>
                  </a:lnTo>
                  <a:close/>
                </a:path>
              </a:pathLst>
            </a:custGeom>
            <a:solidFill>
              <a:srgbClr val="FFC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ctr" anchorCtr="1" compatLnSpc="1">
              <a:prstTxWarp prst="textNoShape">
                <a:avLst/>
              </a:prstTxWarp>
            </a:bodyPr>
            <a:lstStyle/>
            <a:p>
              <a:r>
                <a:rPr lang="en-US" sz="1800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Arial" pitchFamily="34" charset="0"/>
                  <a:cs typeface="Arial" pitchFamily="34" charset="0"/>
                </a:rPr>
                <a:t>Text</a:t>
              </a:r>
              <a:endParaRPr lang="en-US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38" name="Freeform 14"/>
            <p:cNvSpPr>
              <a:spLocks/>
            </p:cNvSpPr>
            <p:nvPr/>
          </p:nvSpPr>
          <p:spPr bwMode="auto">
            <a:xfrm>
              <a:off x="4122738" y="1165225"/>
              <a:ext cx="893763" cy="798513"/>
            </a:xfrm>
            <a:custGeom>
              <a:avLst/>
              <a:gdLst/>
              <a:ahLst/>
              <a:cxnLst>
                <a:cxn ang="0">
                  <a:pos x="286" y="0"/>
                </a:cxn>
                <a:cxn ang="0">
                  <a:pos x="563" y="503"/>
                </a:cxn>
                <a:cxn ang="0">
                  <a:pos x="0" y="503"/>
                </a:cxn>
                <a:cxn ang="0">
                  <a:pos x="286" y="0"/>
                </a:cxn>
              </a:cxnLst>
              <a:rect l="0" t="0" r="r" b="b"/>
              <a:pathLst>
                <a:path w="563" h="503">
                  <a:moveTo>
                    <a:pt x="286" y="0"/>
                  </a:moveTo>
                  <a:lnTo>
                    <a:pt x="563" y="503"/>
                  </a:lnTo>
                  <a:lnTo>
                    <a:pt x="0" y="503"/>
                  </a:lnTo>
                  <a:lnTo>
                    <a:pt x="286" y="0"/>
                  </a:lnTo>
                  <a:close/>
                </a:path>
              </a:pathLst>
            </a:custGeom>
            <a:solidFill>
              <a:srgbClr val="FFC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9" name="Group 18"/>
          <p:cNvGrpSpPr/>
          <p:nvPr/>
        </p:nvGrpSpPr>
        <p:grpSpPr>
          <a:xfrm>
            <a:off x="507302" y="1600200"/>
            <a:ext cx="8129397" cy="646331"/>
            <a:chOff x="914400" y="1600200"/>
            <a:chExt cx="7390361" cy="646331"/>
          </a:xfrm>
        </p:grpSpPr>
        <p:sp>
          <p:nvSpPr>
            <p:cNvPr id="17" name="TextBox 16"/>
            <p:cNvSpPr txBox="1"/>
            <p:nvPr/>
          </p:nvSpPr>
          <p:spPr>
            <a:xfrm flipH="1">
              <a:off x="914400" y="1600200"/>
              <a:ext cx="2476775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800" kern="0" smtClean="0">
                  <a:solidFill>
                    <a:sysClr val="windowText" lastClr="000000">
                      <a:lumMod val="65000"/>
                      <a:lumOff val="35000"/>
                    </a:sysClr>
                  </a:solidFill>
                  <a:latin typeface="Arial" pitchFamily="34" charset="0"/>
                  <a:cs typeface="Arial" pitchFamily="34" charset="0"/>
                </a:rPr>
                <a:t>You can change this text placeholder</a:t>
              </a:r>
              <a:endParaRPr lang="en-US" sz="1800" dirty="0"/>
            </a:p>
          </p:txBody>
        </p:sp>
        <p:sp>
          <p:nvSpPr>
            <p:cNvPr id="18" name="TextBox 17"/>
            <p:cNvSpPr txBox="1"/>
            <p:nvPr/>
          </p:nvSpPr>
          <p:spPr>
            <a:xfrm flipH="1">
              <a:off x="5827986" y="1600200"/>
              <a:ext cx="2476775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800" kern="0" smtClean="0">
                  <a:solidFill>
                    <a:sysClr val="windowText" lastClr="000000">
                      <a:lumMod val="65000"/>
                      <a:lumOff val="35000"/>
                    </a:sysClr>
                  </a:solidFill>
                  <a:latin typeface="Arial" pitchFamily="34" charset="0"/>
                  <a:cs typeface="Arial" pitchFamily="34" charset="0"/>
                </a:rPr>
                <a:t>You can change this text placeholder</a:t>
              </a:r>
              <a:endParaRPr lang="en-US" sz="1800" dirty="0"/>
            </a:p>
          </p:txBody>
        </p:sp>
      </p:grp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freepowerpointtemplates.com</a:t>
            </a:r>
            <a:endParaRPr lang="en-US"/>
          </a:p>
        </p:txBody>
      </p:sp>
      <p:grpSp>
        <p:nvGrpSpPr>
          <p:cNvPr id="20" name="Group 15"/>
          <p:cNvGrpSpPr/>
          <p:nvPr/>
        </p:nvGrpSpPr>
        <p:grpSpPr>
          <a:xfrm>
            <a:off x="3048000" y="2089979"/>
            <a:ext cx="2931766" cy="2558221"/>
            <a:chOff x="2522538" y="1165225"/>
            <a:chExt cx="4111625" cy="3587751"/>
          </a:xfrm>
        </p:grpSpPr>
        <p:sp>
          <p:nvSpPr>
            <p:cNvPr id="21" name="Freeform 7"/>
            <p:cNvSpPr>
              <a:spLocks/>
            </p:cNvSpPr>
            <p:nvPr/>
          </p:nvSpPr>
          <p:spPr bwMode="auto">
            <a:xfrm>
              <a:off x="3054350" y="3024188"/>
              <a:ext cx="3567167" cy="1728788"/>
            </a:xfrm>
            <a:custGeom>
              <a:avLst/>
              <a:gdLst/>
              <a:ahLst/>
              <a:cxnLst>
                <a:cxn ang="0">
                  <a:pos x="285" y="0"/>
                </a:cxn>
                <a:cxn ang="0">
                  <a:pos x="1974" y="596"/>
                </a:cxn>
                <a:cxn ang="0">
                  <a:pos x="2255" y="1089"/>
                </a:cxn>
                <a:cxn ang="0">
                  <a:pos x="0" y="507"/>
                </a:cxn>
                <a:cxn ang="0">
                  <a:pos x="285" y="0"/>
                </a:cxn>
              </a:cxnLst>
              <a:rect l="0" t="0" r="r" b="b"/>
              <a:pathLst>
                <a:path w="2255" h="1089">
                  <a:moveTo>
                    <a:pt x="285" y="0"/>
                  </a:moveTo>
                  <a:lnTo>
                    <a:pt x="1974" y="596"/>
                  </a:lnTo>
                  <a:lnTo>
                    <a:pt x="2255" y="1089"/>
                  </a:lnTo>
                  <a:lnTo>
                    <a:pt x="0" y="507"/>
                  </a:lnTo>
                  <a:lnTo>
                    <a:pt x="285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Freeform 8"/>
            <p:cNvSpPr>
              <a:spLocks/>
            </p:cNvSpPr>
            <p:nvPr/>
          </p:nvSpPr>
          <p:spPr bwMode="auto">
            <a:xfrm>
              <a:off x="3590925" y="2100263"/>
              <a:ext cx="2511425" cy="1728788"/>
            </a:xfrm>
            <a:custGeom>
              <a:avLst/>
              <a:gdLst/>
              <a:ahLst/>
              <a:cxnLst>
                <a:cxn ang="0">
                  <a:pos x="285" y="0"/>
                </a:cxn>
                <a:cxn ang="0">
                  <a:pos x="1287" y="582"/>
                </a:cxn>
                <a:cxn ang="0">
                  <a:pos x="1582" y="1089"/>
                </a:cxn>
                <a:cxn ang="0">
                  <a:pos x="0" y="507"/>
                </a:cxn>
                <a:cxn ang="0">
                  <a:pos x="285" y="0"/>
                </a:cxn>
              </a:cxnLst>
              <a:rect l="0" t="0" r="r" b="b"/>
              <a:pathLst>
                <a:path w="1582" h="1089">
                  <a:moveTo>
                    <a:pt x="285" y="0"/>
                  </a:moveTo>
                  <a:lnTo>
                    <a:pt x="1287" y="582"/>
                  </a:lnTo>
                  <a:lnTo>
                    <a:pt x="1582" y="1089"/>
                  </a:lnTo>
                  <a:lnTo>
                    <a:pt x="0" y="507"/>
                  </a:lnTo>
                  <a:lnTo>
                    <a:pt x="285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Freeform 9"/>
            <p:cNvSpPr>
              <a:spLocks/>
            </p:cNvSpPr>
            <p:nvPr/>
          </p:nvSpPr>
          <p:spPr bwMode="auto">
            <a:xfrm>
              <a:off x="4106972" y="1609725"/>
              <a:ext cx="1147763" cy="788988"/>
            </a:xfrm>
            <a:custGeom>
              <a:avLst/>
              <a:gdLst/>
              <a:ahLst/>
              <a:cxnLst>
                <a:cxn ang="0">
                  <a:pos x="438" y="0"/>
                </a:cxn>
                <a:cxn ang="0">
                  <a:pos x="723" y="497"/>
                </a:cxn>
                <a:cxn ang="0">
                  <a:pos x="0" y="223"/>
                </a:cxn>
                <a:cxn ang="0">
                  <a:pos x="438" y="0"/>
                </a:cxn>
              </a:cxnLst>
              <a:rect l="0" t="0" r="r" b="b"/>
              <a:pathLst>
                <a:path w="723" h="497">
                  <a:moveTo>
                    <a:pt x="438" y="0"/>
                  </a:moveTo>
                  <a:lnTo>
                    <a:pt x="723" y="497"/>
                  </a:lnTo>
                  <a:lnTo>
                    <a:pt x="0" y="223"/>
                  </a:lnTo>
                  <a:lnTo>
                    <a:pt x="438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Freeform 11"/>
            <p:cNvSpPr>
              <a:spLocks/>
            </p:cNvSpPr>
            <p:nvPr/>
          </p:nvSpPr>
          <p:spPr bwMode="auto">
            <a:xfrm>
              <a:off x="2522538" y="3970338"/>
              <a:ext cx="4111625" cy="782638"/>
            </a:xfrm>
            <a:custGeom>
              <a:avLst/>
              <a:gdLst/>
              <a:ahLst/>
              <a:cxnLst>
                <a:cxn ang="0">
                  <a:pos x="281" y="0"/>
                </a:cxn>
                <a:cxn ang="0">
                  <a:pos x="2309" y="0"/>
                </a:cxn>
                <a:cxn ang="0">
                  <a:pos x="2590" y="493"/>
                </a:cxn>
                <a:cxn ang="0">
                  <a:pos x="0" y="493"/>
                </a:cxn>
                <a:cxn ang="0">
                  <a:pos x="281" y="0"/>
                </a:cxn>
              </a:cxnLst>
              <a:rect l="0" t="0" r="r" b="b"/>
              <a:pathLst>
                <a:path w="2590" h="493">
                  <a:moveTo>
                    <a:pt x="281" y="0"/>
                  </a:moveTo>
                  <a:lnTo>
                    <a:pt x="2309" y="0"/>
                  </a:lnTo>
                  <a:lnTo>
                    <a:pt x="2590" y="493"/>
                  </a:lnTo>
                  <a:lnTo>
                    <a:pt x="0" y="493"/>
                  </a:lnTo>
                  <a:lnTo>
                    <a:pt x="281" y="0"/>
                  </a:lnTo>
                  <a:close/>
                </a:path>
              </a:pathLst>
            </a:custGeom>
            <a:solidFill>
              <a:srgbClr val="00B0F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ctr" anchorCtr="1" compatLnSpc="1">
              <a:prstTxWarp prst="textNoShape">
                <a:avLst/>
              </a:prstTxWarp>
            </a:bodyPr>
            <a:lstStyle/>
            <a:p>
              <a:r>
                <a:rPr lang="en-US" sz="1800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Arial" pitchFamily="34" charset="0"/>
                  <a:cs typeface="Arial" pitchFamily="34" charset="0"/>
                </a:rPr>
                <a:t>Sample text</a:t>
              </a:r>
              <a:endParaRPr lang="en-US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5" name="Freeform 12"/>
            <p:cNvSpPr>
              <a:spLocks/>
            </p:cNvSpPr>
            <p:nvPr/>
          </p:nvSpPr>
          <p:spPr bwMode="auto">
            <a:xfrm>
              <a:off x="3054350" y="3024188"/>
              <a:ext cx="3048000" cy="804863"/>
            </a:xfrm>
            <a:custGeom>
              <a:avLst/>
              <a:gdLst/>
              <a:ahLst/>
              <a:cxnLst>
                <a:cxn ang="0">
                  <a:pos x="285" y="0"/>
                </a:cxn>
                <a:cxn ang="0">
                  <a:pos x="1628" y="0"/>
                </a:cxn>
                <a:cxn ang="0">
                  <a:pos x="1920" y="507"/>
                </a:cxn>
                <a:cxn ang="0">
                  <a:pos x="0" y="507"/>
                </a:cxn>
                <a:cxn ang="0">
                  <a:pos x="285" y="0"/>
                </a:cxn>
              </a:cxnLst>
              <a:rect l="0" t="0" r="r" b="b"/>
              <a:pathLst>
                <a:path w="1920" h="507">
                  <a:moveTo>
                    <a:pt x="285" y="0"/>
                  </a:moveTo>
                  <a:lnTo>
                    <a:pt x="1628" y="0"/>
                  </a:lnTo>
                  <a:lnTo>
                    <a:pt x="1920" y="507"/>
                  </a:lnTo>
                  <a:lnTo>
                    <a:pt x="0" y="507"/>
                  </a:lnTo>
                  <a:lnTo>
                    <a:pt x="285" y="0"/>
                  </a:lnTo>
                  <a:close/>
                </a:path>
              </a:pathLst>
            </a:custGeom>
            <a:solidFill>
              <a:srgbClr val="00B0F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ctr" anchorCtr="1" compatLnSpc="1">
              <a:prstTxWarp prst="textNoShape">
                <a:avLst/>
              </a:prstTxWarp>
            </a:bodyPr>
            <a:lstStyle/>
            <a:p>
              <a:r>
                <a:rPr lang="en-US" sz="1800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Arial" pitchFamily="34" charset="0"/>
                  <a:cs typeface="Arial" pitchFamily="34" charset="0"/>
                </a:rPr>
                <a:t>Sample text</a:t>
              </a:r>
              <a:endParaRPr lang="en-US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6" name="Freeform 13"/>
            <p:cNvSpPr>
              <a:spLocks/>
            </p:cNvSpPr>
            <p:nvPr/>
          </p:nvSpPr>
          <p:spPr bwMode="auto">
            <a:xfrm>
              <a:off x="3590925" y="2100263"/>
              <a:ext cx="1974850" cy="804863"/>
            </a:xfrm>
            <a:custGeom>
              <a:avLst/>
              <a:gdLst/>
              <a:ahLst/>
              <a:cxnLst>
                <a:cxn ang="0">
                  <a:pos x="285" y="0"/>
                </a:cxn>
                <a:cxn ang="0">
                  <a:pos x="948" y="0"/>
                </a:cxn>
                <a:cxn ang="0">
                  <a:pos x="1244" y="507"/>
                </a:cxn>
                <a:cxn ang="0">
                  <a:pos x="0" y="507"/>
                </a:cxn>
                <a:cxn ang="0">
                  <a:pos x="285" y="0"/>
                </a:cxn>
              </a:cxnLst>
              <a:rect l="0" t="0" r="r" b="b"/>
              <a:pathLst>
                <a:path w="1244" h="507">
                  <a:moveTo>
                    <a:pt x="285" y="0"/>
                  </a:moveTo>
                  <a:lnTo>
                    <a:pt x="948" y="0"/>
                  </a:lnTo>
                  <a:lnTo>
                    <a:pt x="1244" y="507"/>
                  </a:lnTo>
                  <a:lnTo>
                    <a:pt x="0" y="507"/>
                  </a:lnTo>
                  <a:lnTo>
                    <a:pt x="285" y="0"/>
                  </a:lnTo>
                  <a:close/>
                </a:path>
              </a:pathLst>
            </a:custGeom>
            <a:solidFill>
              <a:srgbClr val="00B0F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ctr" anchorCtr="1" compatLnSpc="1">
              <a:prstTxWarp prst="textNoShape">
                <a:avLst/>
              </a:prstTxWarp>
            </a:bodyPr>
            <a:lstStyle/>
            <a:p>
              <a:r>
                <a:rPr lang="en-US" sz="1800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Arial" pitchFamily="34" charset="0"/>
                  <a:cs typeface="Arial" pitchFamily="34" charset="0"/>
                </a:rPr>
                <a:t>Text</a:t>
              </a:r>
              <a:endParaRPr lang="en-US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7" name="Freeform 14"/>
            <p:cNvSpPr>
              <a:spLocks/>
            </p:cNvSpPr>
            <p:nvPr/>
          </p:nvSpPr>
          <p:spPr bwMode="auto">
            <a:xfrm>
              <a:off x="4122738" y="1165225"/>
              <a:ext cx="893763" cy="798513"/>
            </a:xfrm>
            <a:custGeom>
              <a:avLst/>
              <a:gdLst/>
              <a:ahLst/>
              <a:cxnLst>
                <a:cxn ang="0">
                  <a:pos x="286" y="0"/>
                </a:cxn>
                <a:cxn ang="0">
                  <a:pos x="563" y="503"/>
                </a:cxn>
                <a:cxn ang="0">
                  <a:pos x="0" y="503"/>
                </a:cxn>
                <a:cxn ang="0">
                  <a:pos x="286" y="0"/>
                </a:cxn>
              </a:cxnLst>
              <a:rect l="0" t="0" r="r" b="b"/>
              <a:pathLst>
                <a:path w="563" h="503">
                  <a:moveTo>
                    <a:pt x="286" y="0"/>
                  </a:moveTo>
                  <a:lnTo>
                    <a:pt x="563" y="503"/>
                  </a:lnTo>
                  <a:lnTo>
                    <a:pt x="0" y="503"/>
                  </a:lnTo>
                  <a:lnTo>
                    <a:pt x="286" y="0"/>
                  </a:lnTo>
                  <a:close/>
                </a:path>
              </a:pathLst>
            </a:custGeom>
            <a:solidFill>
              <a:srgbClr val="00B0F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28" name="Group 15"/>
          <p:cNvGrpSpPr/>
          <p:nvPr/>
        </p:nvGrpSpPr>
        <p:grpSpPr>
          <a:xfrm>
            <a:off x="228600" y="3037697"/>
            <a:ext cx="3400389" cy="2971800"/>
            <a:chOff x="3054350" y="1165225"/>
            <a:chExt cx="3048000" cy="2663826"/>
          </a:xfrm>
        </p:grpSpPr>
        <p:sp>
          <p:nvSpPr>
            <p:cNvPr id="29" name="Freeform 8"/>
            <p:cNvSpPr>
              <a:spLocks/>
            </p:cNvSpPr>
            <p:nvPr/>
          </p:nvSpPr>
          <p:spPr bwMode="auto">
            <a:xfrm>
              <a:off x="3590925" y="2100263"/>
              <a:ext cx="2511425" cy="1728788"/>
            </a:xfrm>
            <a:custGeom>
              <a:avLst/>
              <a:gdLst/>
              <a:ahLst/>
              <a:cxnLst>
                <a:cxn ang="0">
                  <a:pos x="285" y="0"/>
                </a:cxn>
                <a:cxn ang="0">
                  <a:pos x="1287" y="582"/>
                </a:cxn>
                <a:cxn ang="0">
                  <a:pos x="1582" y="1089"/>
                </a:cxn>
                <a:cxn ang="0">
                  <a:pos x="0" y="507"/>
                </a:cxn>
                <a:cxn ang="0">
                  <a:pos x="285" y="0"/>
                </a:cxn>
              </a:cxnLst>
              <a:rect l="0" t="0" r="r" b="b"/>
              <a:pathLst>
                <a:path w="1582" h="1089">
                  <a:moveTo>
                    <a:pt x="285" y="0"/>
                  </a:moveTo>
                  <a:lnTo>
                    <a:pt x="1287" y="582"/>
                  </a:lnTo>
                  <a:lnTo>
                    <a:pt x="1582" y="1089"/>
                  </a:lnTo>
                  <a:lnTo>
                    <a:pt x="0" y="507"/>
                  </a:lnTo>
                  <a:lnTo>
                    <a:pt x="285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Freeform 9"/>
            <p:cNvSpPr>
              <a:spLocks/>
            </p:cNvSpPr>
            <p:nvPr/>
          </p:nvSpPr>
          <p:spPr bwMode="auto">
            <a:xfrm>
              <a:off x="4106972" y="1609725"/>
              <a:ext cx="1147763" cy="788988"/>
            </a:xfrm>
            <a:custGeom>
              <a:avLst/>
              <a:gdLst/>
              <a:ahLst/>
              <a:cxnLst>
                <a:cxn ang="0">
                  <a:pos x="438" y="0"/>
                </a:cxn>
                <a:cxn ang="0">
                  <a:pos x="723" y="497"/>
                </a:cxn>
                <a:cxn ang="0">
                  <a:pos x="0" y="223"/>
                </a:cxn>
                <a:cxn ang="0">
                  <a:pos x="438" y="0"/>
                </a:cxn>
              </a:cxnLst>
              <a:rect l="0" t="0" r="r" b="b"/>
              <a:pathLst>
                <a:path w="723" h="497">
                  <a:moveTo>
                    <a:pt x="438" y="0"/>
                  </a:moveTo>
                  <a:lnTo>
                    <a:pt x="723" y="497"/>
                  </a:lnTo>
                  <a:lnTo>
                    <a:pt x="0" y="223"/>
                  </a:lnTo>
                  <a:lnTo>
                    <a:pt x="438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Freeform 12"/>
            <p:cNvSpPr>
              <a:spLocks/>
            </p:cNvSpPr>
            <p:nvPr/>
          </p:nvSpPr>
          <p:spPr bwMode="auto">
            <a:xfrm>
              <a:off x="3054350" y="3024188"/>
              <a:ext cx="3048000" cy="804863"/>
            </a:xfrm>
            <a:custGeom>
              <a:avLst/>
              <a:gdLst/>
              <a:ahLst/>
              <a:cxnLst>
                <a:cxn ang="0">
                  <a:pos x="285" y="0"/>
                </a:cxn>
                <a:cxn ang="0">
                  <a:pos x="1628" y="0"/>
                </a:cxn>
                <a:cxn ang="0">
                  <a:pos x="1920" y="507"/>
                </a:cxn>
                <a:cxn ang="0">
                  <a:pos x="0" y="507"/>
                </a:cxn>
                <a:cxn ang="0">
                  <a:pos x="285" y="0"/>
                </a:cxn>
              </a:cxnLst>
              <a:rect l="0" t="0" r="r" b="b"/>
              <a:pathLst>
                <a:path w="1920" h="507">
                  <a:moveTo>
                    <a:pt x="285" y="0"/>
                  </a:moveTo>
                  <a:lnTo>
                    <a:pt x="1628" y="0"/>
                  </a:lnTo>
                  <a:lnTo>
                    <a:pt x="1920" y="507"/>
                  </a:lnTo>
                  <a:lnTo>
                    <a:pt x="0" y="507"/>
                  </a:lnTo>
                  <a:lnTo>
                    <a:pt x="285" y="0"/>
                  </a:lnTo>
                  <a:close/>
                </a:path>
              </a:pathLst>
            </a:custGeom>
            <a:solidFill>
              <a:srgbClr val="C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ctr" anchorCtr="1" compatLnSpc="1">
              <a:prstTxWarp prst="textNoShape">
                <a:avLst/>
              </a:prstTxWarp>
            </a:bodyPr>
            <a:lstStyle/>
            <a:p>
              <a:r>
                <a:rPr lang="en-US" sz="1800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Sample text</a:t>
              </a:r>
              <a:endParaRPr lang="en-US" sz="18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2" name="Freeform 13"/>
            <p:cNvSpPr>
              <a:spLocks/>
            </p:cNvSpPr>
            <p:nvPr/>
          </p:nvSpPr>
          <p:spPr bwMode="auto">
            <a:xfrm>
              <a:off x="3590925" y="2100263"/>
              <a:ext cx="1974850" cy="804863"/>
            </a:xfrm>
            <a:custGeom>
              <a:avLst/>
              <a:gdLst/>
              <a:ahLst/>
              <a:cxnLst>
                <a:cxn ang="0">
                  <a:pos x="285" y="0"/>
                </a:cxn>
                <a:cxn ang="0">
                  <a:pos x="948" y="0"/>
                </a:cxn>
                <a:cxn ang="0">
                  <a:pos x="1244" y="507"/>
                </a:cxn>
                <a:cxn ang="0">
                  <a:pos x="0" y="507"/>
                </a:cxn>
                <a:cxn ang="0">
                  <a:pos x="285" y="0"/>
                </a:cxn>
              </a:cxnLst>
              <a:rect l="0" t="0" r="r" b="b"/>
              <a:pathLst>
                <a:path w="1244" h="507">
                  <a:moveTo>
                    <a:pt x="285" y="0"/>
                  </a:moveTo>
                  <a:lnTo>
                    <a:pt x="948" y="0"/>
                  </a:lnTo>
                  <a:lnTo>
                    <a:pt x="1244" y="507"/>
                  </a:lnTo>
                  <a:lnTo>
                    <a:pt x="0" y="507"/>
                  </a:lnTo>
                  <a:lnTo>
                    <a:pt x="285" y="0"/>
                  </a:lnTo>
                  <a:close/>
                </a:path>
              </a:pathLst>
            </a:custGeom>
            <a:solidFill>
              <a:srgbClr val="C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ctr" anchorCtr="1" compatLnSpc="1">
              <a:prstTxWarp prst="textNoShape">
                <a:avLst/>
              </a:prstTxWarp>
            </a:bodyPr>
            <a:lstStyle/>
            <a:p>
              <a:r>
                <a:rPr lang="en-US" sz="1800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Text</a:t>
              </a:r>
              <a:endParaRPr lang="en-US" sz="18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3" name="Freeform 14"/>
            <p:cNvSpPr>
              <a:spLocks/>
            </p:cNvSpPr>
            <p:nvPr/>
          </p:nvSpPr>
          <p:spPr bwMode="auto">
            <a:xfrm>
              <a:off x="4122738" y="1165225"/>
              <a:ext cx="893763" cy="798513"/>
            </a:xfrm>
            <a:custGeom>
              <a:avLst/>
              <a:gdLst/>
              <a:ahLst/>
              <a:cxnLst>
                <a:cxn ang="0">
                  <a:pos x="286" y="0"/>
                </a:cxn>
                <a:cxn ang="0">
                  <a:pos x="563" y="503"/>
                </a:cxn>
                <a:cxn ang="0">
                  <a:pos x="0" y="503"/>
                </a:cxn>
                <a:cxn ang="0">
                  <a:pos x="286" y="0"/>
                </a:cxn>
              </a:cxnLst>
              <a:rect l="0" t="0" r="r" b="b"/>
              <a:pathLst>
                <a:path w="563" h="503">
                  <a:moveTo>
                    <a:pt x="286" y="0"/>
                  </a:moveTo>
                  <a:lnTo>
                    <a:pt x="563" y="503"/>
                  </a:lnTo>
                  <a:lnTo>
                    <a:pt x="0" y="503"/>
                  </a:lnTo>
                  <a:lnTo>
                    <a:pt x="286" y="0"/>
                  </a:lnTo>
                  <a:close/>
                </a:path>
              </a:pathLst>
            </a:custGeom>
            <a:solidFill>
              <a:srgbClr val="C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4035978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Pyramid Diagrams</a:t>
            </a:r>
            <a:endParaRPr lang="en-US" dirty="0"/>
          </a:p>
        </p:txBody>
      </p:sp>
      <p:grpSp>
        <p:nvGrpSpPr>
          <p:cNvPr id="16" name="Group 15"/>
          <p:cNvGrpSpPr/>
          <p:nvPr/>
        </p:nvGrpSpPr>
        <p:grpSpPr>
          <a:xfrm>
            <a:off x="1968500" y="1485899"/>
            <a:ext cx="5197475" cy="4533901"/>
            <a:chOff x="1968500" y="1165225"/>
            <a:chExt cx="5197475" cy="4533901"/>
          </a:xfrm>
        </p:grpSpPr>
        <p:sp>
          <p:nvSpPr>
            <p:cNvPr id="1030" name="Freeform 6"/>
            <p:cNvSpPr>
              <a:spLocks/>
            </p:cNvSpPr>
            <p:nvPr/>
          </p:nvSpPr>
          <p:spPr bwMode="auto">
            <a:xfrm>
              <a:off x="2522538" y="3970338"/>
              <a:ext cx="4624388" cy="1711325"/>
            </a:xfrm>
            <a:custGeom>
              <a:avLst/>
              <a:gdLst/>
              <a:ahLst/>
              <a:cxnLst>
                <a:cxn ang="0">
                  <a:pos x="281" y="0"/>
                </a:cxn>
                <a:cxn ang="0">
                  <a:pos x="2632" y="586"/>
                </a:cxn>
                <a:cxn ang="0">
                  <a:pos x="2913" y="1078"/>
                </a:cxn>
                <a:cxn ang="0">
                  <a:pos x="0" y="493"/>
                </a:cxn>
                <a:cxn ang="0">
                  <a:pos x="281" y="0"/>
                </a:cxn>
              </a:cxnLst>
              <a:rect l="0" t="0" r="r" b="b"/>
              <a:pathLst>
                <a:path w="2913" h="1078">
                  <a:moveTo>
                    <a:pt x="281" y="0"/>
                  </a:moveTo>
                  <a:lnTo>
                    <a:pt x="2632" y="586"/>
                  </a:lnTo>
                  <a:lnTo>
                    <a:pt x="2913" y="1078"/>
                  </a:lnTo>
                  <a:lnTo>
                    <a:pt x="0" y="493"/>
                  </a:lnTo>
                  <a:lnTo>
                    <a:pt x="281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31" name="Freeform 7"/>
            <p:cNvSpPr>
              <a:spLocks/>
            </p:cNvSpPr>
            <p:nvPr/>
          </p:nvSpPr>
          <p:spPr bwMode="auto">
            <a:xfrm>
              <a:off x="3054350" y="3024188"/>
              <a:ext cx="3567167" cy="1728788"/>
            </a:xfrm>
            <a:custGeom>
              <a:avLst/>
              <a:gdLst/>
              <a:ahLst/>
              <a:cxnLst>
                <a:cxn ang="0">
                  <a:pos x="285" y="0"/>
                </a:cxn>
                <a:cxn ang="0">
                  <a:pos x="1974" y="596"/>
                </a:cxn>
                <a:cxn ang="0">
                  <a:pos x="2255" y="1089"/>
                </a:cxn>
                <a:cxn ang="0">
                  <a:pos x="0" y="507"/>
                </a:cxn>
                <a:cxn ang="0">
                  <a:pos x="285" y="0"/>
                </a:cxn>
              </a:cxnLst>
              <a:rect l="0" t="0" r="r" b="b"/>
              <a:pathLst>
                <a:path w="2255" h="1089">
                  <a:moveTo>
                    <a:pt x="285" y="0"/>
                  </a:moveTo>
                  <a:lnTo>
                    <a:pt x="1974" y="596"/>
                  </a:lnTo>
                  <a:lnTo>
                    <a:pt x="2255" y="1089"/>
                  </a:lnTo>
                  <a:lnTo>
                    <a:pt x="0" y="507"/>
                  </a:lnTo>
                  <a:lnTo>
                    <a:pt x="285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32" name="Freeform 8"/>
            <p:cNvSpPr>
              <a:spLocks/>
            </p:cNvSpPr>
            <p:nvPr/>
          </p:nvSpPr>
          <p:spPr bwMode="auto">
            <a:xfrm>
              <a:off x="3590925" y="2100263"/>
              <a:ext cx="2511425" cy="1728788"/>
            </a:xfrm>
            <a:custGeom>
              <a:avLst/>
              <a:gdLst/>
              <a:ahLst/>
              <a:cxnLst>
                <a:cxn ang="0">
                  <a:pos x="285" y="0"/>
                </a:cxn>
                <a:cxn ang="0">
                  <a:pos x="1287" y="582"/>
                </a:cxn>
                <a:cxn ang="0">
                  <a:pos x="1582" y="1089"/>
                </a:cxn>
                <a:cxn ang="0">
                  <a:pos x="0" y="507"/>
                </a:cxn>
                <a:cxn ang="0">
                  <a:pos x="285" y="0"/>
                </a:cxn>
              </a:cxnLst>
              <a:rect l="0" t="0" r="r" b="b"/>
              <a:pathLst>
                <a:path w="1582" h="1089">
                  <a:moveTo>
                    <a:pt x="285" y="0"/>
                  </a:moveTo>
                  <a:lnTo>
                    <a:pt x="1287" y="582"/>
                  </a:lnTo>
                  <a:lnTo>
                    <a:pt x="1582" y="1089"/>
                  </a:lnTo>
                  <a:lnTo>
                    <a:pt x="0" y="507"/>
                  </a:lnTo>
                  <a:lnTo>
                    <a:pt x="285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33" name="Freeform 9"/>
            <p:cNvSpPr>
              <a:spLocks/>
            </p:cNvSpPr>
            <p:nvPr/>
          </p:nvSpPr>
          <p:spPr bwMode="auto">
            <a:xfrm>
              <a:off x="4106972" y="1609725"/>
              <a:ext cx="1147763" cy="788988"/>
            </a:xfrm>
            <a:custGeom>
              <a:avLst/>
              <a:gdLst/>
              <a:ahLst/>
              <a:cxnLst>
                <a:cxn ang="0">
                  <a:pos x="438" y="0"/>
                </a:cxn>
                <a:cxn ang="0">
                  <a:pos x="723" y="497"/>
                </a:cxn>
                <a:cxn ang="0">
                  <a:pos x="0" y="223"/>
                </a:cxn>
                <a:cxn ang="0">
                  <a:pos x="438" y="0"/>
                </a:cxn>
              </a:cxnLst>
              <a:rect l="0" t="0" r="r" b="b"/>
              <a:pathLst>
                <a:path w="723" h="497">
                  <a:moveTo>
                    <a:pt x="438" y="0"/>
                  </a:moveTo>
                  <a:lnTo>
                    <a:pt x="723" y="497"/>
                  </a:lnTo>
                  <a:lnTo>
                    <a:pt x="0" y="223"/>
                  </a:lnTo>
                  <a:lnTo>
                    <a:pt x="438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34" name="Freeform 10"/>
            <p:cNvSpPr>
              <a:spLocks/>
            </p:cNvSpPr>
            <p:nvPr/>
          </p:nvSpPr>
          <p:spPr bwMode="auto">
            <a:xfrm>
              <a:off x="1968500" y="4900613"/>
              <a:ext cx="5197475" cy="798513"/>
            </a:xfrm>
            <a:custGeom>
              <a:avLst/>
              <a:gdLst/>
              <a:ahLst/>
              <a:cxnLst>
                <a:cxn ang="0">
                  <a:pos x="295" y="0"/>
                </a:cxn>
                <a:cxn ang="0">
                  <a:pos x="2982" y="0"/>
                </a:cxn>
                <a:cxn ang="0">
                  <a:pos x="3274" y="503"/>
                </a:cxn>
                <a:cxn ang="0">
                  <a:pos x="0" y="503"/>
                </a:cxn>
                <a:cxn ang="0">
                  <a:pos x="295" y="0"/>
                </a:cxn>
              </a:cxnLst>
              <a:rect l="0" t="0" r="r" b="b"/>
              <a:pathLst>
                <a:path w="3274" h="503">
                  <a:moveTo>
                    <a:pt x="295" y="0"/>
                  </a:moveTo>
                  <a:lnTo>
                    <a:pt x="2982" y="0"/>
                  </a:lnTo>
                  <a:lnTo>
                    <a:pt x="3274" y="503"/>
                  </a:lnTo>
                  <a:lnTo>
                    <a:pt x="0" y="503"/>
                  </a:lnTo>
                  <a:lnTo>
                    <a:pt x="295" y="0"/>
                  </a:lnTo>
                  <a:close/>
                </a:path>
              </a:pathLst>
            </a:custGeom>
            <a:solidFill>
              <a:srgbClr val="FFC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ctr" anchorCtr="1" compatLnSpc="1">
              <a:prstTxWarp prst="textNoShape">
                <a:avLst/>
              </a:prstTxWarp>
            </a:bodyPr>
            <a:lstStyle/>
            <a:p>
              <a:r>
                <a:rPr lang="en-US" sz="1800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Arial" pitchFamily="34" charset="0"/>
                  <a:cs typeface="Arial" pitchFamily="34" charset="0"/>
                </a:rPr>
                <a:t>Sample text</a:t>
              </a:r>
              <a:endParaRPr lang="en-US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35" name="Freeform 11"/>
            <p:cNvSpPr>
              <a:spLocks/>
            </p:cNvSpPr>
            <p:nvPr/>
          </p:nvSpPr>
          <p:spPr bwMode="auto">
            <a:xfrm>
              <a:off x="2522538" y="3970338"/>
              <a:ext cx="4111625" cy="782638"/>
            </a:xfrm>
            <a:custGeom>
              <a:avLst/>
              <a:gdLst/>
              <a:ahLst/>
              <a:cxnLst>
                <a:cxn ang="0">
                  <a:pos x="281" y="0"/>
                </a:cxn>
                <a:cxn ang="0">
                  <a:pos x="2309" y="0"/>
                </a:cxn>
                <a:cxn ang="0">
                  <a:pos x="2590" y="493"/>
                </a:cxn>
                <a:cxn ang="0">
                  <a:pos x="0" y="493"/>
                </a:cxn>
                <a:cxn ang="0">
                  <a:pos x="281" y="0"/>
                </a:cxn>
              </a:cxnLst>
              <a:rect l="0" t="0" r="r" b="b"/>
              <a:pathLst>
                <a:path w="2590" h="493">
                  <a:moveTo>
                    <a:pt x="281" y="0"/>
                  </a:moveTo>
                  <a:lnTo>
                    <a:pt x="2309" y="0"/>
                  </a:lnTo>
                  <a:lnTo>
                    <a:pt x="2590" y="493"/>
                  </a:lnTo>
                  <a:lnTo>
                    <a:pt x="0" y="493"/>
                  </a:lnTo>
                  <a:lnTo>
                    <a:pt x="281" y="0"/>
                  </a:lnTo>
                  <a:close/>
                </a:path>
              </a:pathLst>
            </a:custGeom>
            <a:solidFill>
              <a:srgbClr val="FFC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ctr" anchorCtr="1" compatLnSpc="1">
              <a:prstTxWarp prst="textNoShape">
                <a:avLst/>
              </a:prstTxWarp>
            </a:bodyPr>
            <a:lstStyle/>
            <a:p>
              <a:r>
                <a:rPr lang="en-US" sz="1800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Arial" pitchFamily="34" charset="0"/>
                  <a:cs typeface="Arial" pitchFamily="34" charset="0"/>
                </a:rPr>
                <a:t>Sample text</a:t>
              </a:r>
              <a:endParaRPr lang="en-US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36" name="Freeform 12"/>
            <p:cNvSpPr>
              <a:spLocks/>
            </p:cNvSpPr>
            <p:nvPr/>
          </p:nvSpPr>
          <p:spPr bwMode="auto">
            <a:xfrm>
              <a:off x="3054350" y="3024188"/>
              <a:ext cx="3048000" cy="804863"/>
            </a:xfrm>
            <a:custGeom>
              <a:avLst/>
              <a:gdLst/>
              <a:ahLst/>
              <a:cxnLst>
                <a:cxn ang="0">
                  <a:pos x="285" y="0"/>
                </a:cxn>
                <a:cxn ang="0">
                  <a:pos x="1628" y="0"/>
                </a:cxn>
                <a:cxn ang="0">
                  <a:pos x="1920" y="507"/>
                </a:cxn>
                <a:cxn ang="0">
                  <a:pos x="0" y="507"/>
                </a:cxn>
                <a:cxn ang="0">
                  <a:pos x="285" y="0"/>
                </a:cxn>
              </a:cxnLst>
              <a:rect l="0" t="0" r="r" b="b"/>
              <a:pathLst>
                <a:path w="1920" h="507">
                  <a:moveTo>
                    <a:pt x="285" y="0"/>
                  </a:moveTo>
                  <a:lnTo>
                    <a:pt x="1628" y="0"/>
                  </a:lnTo>
                  <a:lnTo>
                    <a:pt x="1920" y="507"/>
                  </a:lnTo>
                  <a:lnTo>
                    <a:pt x="0" y="507"/>
                  </a:lnTo>
                  <a:lnTo>
                    <a:pt x="285" y="0"/>
                  </a:lnTo>
                  <a:close/>
                </a:path>
              </a:pathLst>
            </a:custGeom>
            <a:solidFill>
              <a:srgbClr val="FFC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ctr" anchorCtr="1" compatLnSpc="1">
              <a:prstTxWarp prst="textNoShape">
                <a:avLst/>
              </a:prstTxWarp>
            </a:bodyPr>
            <a:lstStyle/>
            <a:p>
              <a:r>
                <a:rPr lang="en-US" sz="1800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Arial" pitchFamily="34" charset="0"/>
                  <a:cs typeface="Arial" pitchFamily="34" charset="0"/>
                </a:rPr>
                <a:t>Sample text</a:t>
              </a:r>
              <a:endParaRPr lang="en-US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37" name="Freeform 13"/>
            <p:cNvSpPr>
              <a:spLocks/>
            </p:cNvSpPr>
            <p:nvPr/>
          </p:nvSpPr>
          <p:spPr bwMode="auto">
            <a:xfrm>
              <a:off x="3590925" y="2100263"/>
              <a:ext cx="1974850" cy="804863"/>
            </a:xfrm>
            <a:custGeom>
              <a:avLst/>
              <a:gdLst/>
              <a:ahLst/>
              <a:cxnLst>
                <a:cxn ang="0">
                  <a:pos x="285" y="0"/>
                </a:cxn>
                <a:cxn ang="0">
                  <a:pos x="948" y="0"/>
                </a:cxn>
                <a:cxn ang="0">
                  <a:pos x="1244" y="507"/>
                </a:cxn>
                <a:cxn ang="0">
                  <a:pos x="0" y="507"/>
                </a:cxn>
                <a:cxn ang="0">
                  <a:pos x="285" y="0"/>
                </a:cxn>
              </a:cxnLst>
              <a:rect l="0" t="0" r="r" b="b"/>
              <a:pathLst>
                <a:path w="1244" h="507">
                  <a:moveTo>
                    <a:pt x="285" y="0"/>
                  </a:moveTo>
                  <a:lnTo>
                    <a:pt x="948" y="0"/>
                  </a:lnTo>
                  <a:lnTo>
                    <a:pt x="1244" y="507"/>
                  </a:lnTo>
                  <a:lnTo>
                    <a:pt x="0" y="507"/>
                  </a:lnTo>
                  <a:lnTo>
                    <a:pt x="285" y="0"/>
                  </a:lnTo>
                  <a:close/>
                </a:path>
              </a:pathLst>
            </a:custGeom>
            <a:solidFill>
              <a:srgbClr val="FFC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ctr" anchorCtr="1" compatLnSpc="1">
              <a:prstTxWarp prst="textNoShape">
                <a:avLst/>
              </a:prstTxWarp>
            </a:bodyPr>
            <a:lstStyle/>
            <a:p>
              <a:r>
                <a:rPr lang="en-US" sz="1800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Arial" pitchFamily="34" charset="0"/>
                  <a:cs typeface="Arial" pitchFamily="34" charset="0"/>
                </a:rPr>
                <a:t>Text</a:t>
              </a:r>
              <a:endParaRPr lang="en-US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38" name="Freeform 14"/>
            <p:cNvSpPr>
              <a:spLocks/>
            </p:cNvSpPr>
            <p:nvPr/>
          </p:nvSpPr>
          <p:spPr bwMode="auto">
            <a:xfrm>
              <a:off x="4122738" y="1165225"/>
              <a:ext cx="893763" cy="798513"/>
            </a:xfrm>
            <a:custGeom>
              <a:avLst/>
              <a:gdLst/>
              <a:ahLst/>
              <a:cxnLst>
                <a:cxn ang="0">
                  <a:pos x="286" y="0"/>
                </a:cxn>
                <a:cxn ang="0">
                  <a:pos x="563" y="503"/>
                </a:cxn>
                <a:cxn ang="0">
                  <a:pos x="0" y="503"/>
                </a:cxn>
                <a:cxn ang="0">
                  <a:pos x="286" y="0"/>
                </a:cxn>
              </a:cxnLst>
              <a:rect l="0" t="0" r="r" b="b"/>
              <a:pathLst>
                <a:path w="563" h="503">
                  <a:moveTo>
                    <a:pt x="286" y="0"/>
                  </a:moveTo>
                  <a:lnTo>
                    <a:pt x="563" y="503"/>
                  </a:lnTo>
                  <a:lnTo>
                    <a:pt x="0" y="503"/>
                  </a:lnTo>
                  <a:lnTo>
                    <a:pt x="286" y="0"/>
                  </a:lnTo>
                  <a:close/>
                </a:path>
              </a:pathLst>
            </a:custGeom>
            <a:solidFill>
              <a:srgbClr val="FFC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9" name="Group 18"/>
          <p:cNvGrpSpPr/>
          <p:nvPr/>
        </p:nvGrpSpPr>
        <p:grpSpPr>
          <a:xfrm>
            <a:off x="876820" y="1600200"/>
            <a:ext cx="7390361" cy="646331"/>
            <a:chOff x="914400" y="1600200"/>
            <a:chExt cx="7390361" cy="646331"/>
          </a:xfrm>
        </p:grpSpPr>
        <p:sp>
          <p:nvSpPr>
            <p:cNvPr id="17" name="TextBox 16"/>
            <p:cNvSpPr txBox="1"/>
            <p:nvPr/>
          </p:nvSpPr>
          <p:spPr>
            <a:xfrm flipH="1">
              <a:off x="914400" y="1600200"/>
              <a:ext cx="2476775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800" kern="0" smtClean="0">
                  <a:solidFill>
                    <a:sysClr val="windowText" lastClr="000000">
                      <a:lumMod val="65000"/>
                      <a:lumOff val="35000"/>
                    </a:sysClr>
                  </a:solidFill>
                  <a:latin typeface="Arial" pitchFamily="34" charset="0"/>
                  <a:cs typeface="Arial" pitchFamily="34" charset="0"/>
                </a:rPr>
                <a:t>You can change this text placeholder</a:t>
              </a:r>
              <a:endParaRPr lang="en-US" sz="1800" dirty="0"/>
            </a:p>
          </p:txBody>
        </p:sp>
        <p:sp>
          <p:nvSpPr>
            <p:cNvPr id="18" name="TextBox 17"/>
            <p:cNvSpPr txBox="1"/>
            <p:nvPr/>
          </p:nvSpPr>
          <p:spPr>
            <a:xfrm flipH="1">
              <a:off x="5827986" y="1600200"/>
              <a:ext cx="2476775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800" kern="0" smtClean="0">
                  <a:solidFill>
                    <a:sysClr val="windowText" lastClr="000000">
                      <a:lumMod val="65000"/>
                      <a:lumOff val="35000"/>
                    </a:sysClr>
                  </a:solidFill>
                  <a:latin typeface="Arial" pitchFamily="34" charset="0"/>
                  <a:cs typeface="Arial" pitchFamily="34" charset="0"/>
                </a:rPr>
                <a:t>You can change this text placeholder</a:t>
              </a:r>
              <a:endParaRPr lang="en-US" sz="1800" dirty="0"/>
            </a:p>
          </p:txBody>
        </p:sp>
      </p:grp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freepowerpointtemplates.com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21128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Pyramid Diagrams</a:t>
            </a:r>
            <a:endParaRPr lang="en-US" dirty="0"/>
          </a:p>
        </p:txBody>
      </p:sp>
      <p:grpSp>
        <p:nvGrpSpPr>
          <p:cNvPr id="3" name="Group 15"/>
          <p:cNvGrpSpPr/>
          <p:nvPr/>
        </p:nvGrpSpPr>
        <p:grpSpPr>
          <a:xfrm>
            <a:off x="2145426" y="1785006"/>
            <a:ext cx="4853148" cy="4234794"/>
            <a:chOff x="2522538" y="1165225"/>
            <a:chExt cx="4111625" cy="3587751"/>
          </a:xfrm>
        </p:grpSpPr>
        <p:sp>
          <p:nvSpPr>
            <p:cNvPr id="1031" name="Freeform 7"/>
            <p:cNvSpPr>
              <a:spLocks/>
            </p:cNvSpPr>
            <p:nvPr/>
          </p:nvSpPr>
          <p:spPr bwMode="auto">
            <a:xfrm>
              <a:off x="3054350" y="3024188"/>
              <a:ext cx="3567167" cy="1728788"/>
            </a:xfrm>
            <a:custGeom>
              <a:avLst/>
              <a:gdLst/>
              <a:ahLst/>
              <a:cxnLst>
                <a:cxn ang="0">
                  <a:pos x="285" y="0"/>
                </a:cxn>
                <a:cxn ang="0">
                  <a:pos x="1974" y="596"/>
                </a:cxn>
                <a:cxn ang="0">
                  <a:pos x="2255" y="1089"/>
                </a:cxn>
                <a:cxn ang="0">
                  <a:pos x="0" y="507"/>
                </a:cxn>
                <a:cxn ang="0">
                  <a:pos x="285" y="0"/>
                </a:cxn>
              </a:cxnLst>
              <a:rect l="0" t="0" r="r" b="b"/>
              <a:pathLst>
                <a:path w="2255" h="1089">
                  <a:moveTo>
                    <a:pt x="285" y="0"/>
                  </a:moveTo>
                  <a:lnTo>
                    <a:pt x="1974" y="596"/>
                  </a:lnTo>
                  <a:lnTo>
                    <a:pt x="2255" y="1089"/>
                  </a:lnTo>
                  <a:lnTo>
                    <a:pt x="0" y="507"/>
                  </a:lnTo>
                  <a:lnTo>
                    <a:pt x="285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32" name="Freeform 8"/>
            <p:cNvSpPr>
              <a:spLocks/>
            </p:cNvSpPr>
            <p:nvPr/>
          </p:nvSpPr>
          <p:spPr bwMode="auto">
            <a:xfrm>
              <a:off x="3590925" y="2100263"/>
              <a:ext cx="2511425" cy="1728788"/>
            </a:xfrm>
            <a:custGeom>
              <a:avLst/>
              <a:gdLst/>
              <a:ahLst/>
              <a:cxnLst>
                <a:cxn ang="0">
                  <a:pos x="285" y="0"/>
                </a:cxn>
                <a:cxn ang="0">
                  <a:pos x="1287" y="582"/>
                </a:cxn>
                <a:cxn ang="0">
                  <a:pos x="1582" y="1089"/>
                </a:cxn>
                <a:cxn ang="0">
                  <a:pos x="0" y="507"/>
                </a:cxn>
                <a:cxn ang="0">
                  <a:pos x="285" y="0"/>
                </a:cxn>
              </a:cxnLst>
              <a:rect l="0" t="0" r="r" b="b"/>
              <a:pathLst>
                <a:path w="1582" h="1089">
                  <a:moveTo>
                    <a:pt x="285" y="0"/>
                  </a:moveTo>
                  <a:lnTo>
                    <a:pt x="1287" y="582"/>
                  </a:lnTo>
                  <a:lnTo>
                    <a:pt x="1582" y="1089"/>
                  </a:lnTo>
                  <a:lnTo>
                    <a:pt x="0" y="507"/>
                  </a:lnTo>
                  <a:lnTo>
                    <a:pt x="285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33" name="Freeform 9"/>
            <p:cNvSpPr>
              <a:spLocks/>
            </p:cNvSpPr>
            <p:nvPr/>
          </p:nvSpPr>
          <p:spPr bwMode="auto">
            <a:xfrm>
              <a:off x="4106972" y="1609725"/>
              <a:ext cx="1147763" cy="788988"/>
            </a:xfrm>
            <a:custGeom>
              <a:avLst/>
              <a:gdLst/>
              <a:ahLst/>
              <a:cxnLst>
                <a:cxn ang="0">
                  <a:pos x="438" y="0"/>
                </a:cxn>
                <a:cxn ang="0">
                  <a:pos x="723" y="497"/>
                </a:cxn>
                <a:cxn ang="0">
                  <a:pos x="0" y="223"/>
                </a:cxn>
                <a:cxn ang="0">
                  <a:pos x="438" y="0"/>
                </a:cxn>
              </a:cxnLst>
              <a:rect l="0" t="0" r="r" b="b"/>
              <a:pathLst>
                <a:path w="723" h="497">
                  <a:moveTo>
                    <a:pt x="438" y="0"/>
                  </a:moveTo>
                  <a:lnTo>
                    <a:pt x="723" y="497"/>
                  </a:lnTo>
                  <a:lnTo>
                    <a:pt x="0" y="223"/>
                  </a:lnTo>
                  <a:lnTo>
                    <a:pt x="438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35" name="Freeform 11"/>
            <p:cNvSpPr>
              <a:spLocks/>
            </p:cNvSpPr>
            <p:nvPr/>
          </p:nvSpPr>
          <p:spPr bwMode="auto">
            <a:xfrm>
              <a:off x="2522538" y="3970338"/>
              <a:ext cx="4111625" cy="782638"/>
            </a:xfrm>
            <a:custGeom>
              <a:avLst/>
              <a:gdLst/>
              <a:ahLst/>
              <a:cxnLst>
                <a:cxn ang="0">
                  <a:pos x="281" y="0"/>
                </a:cxn>
                <a:cxn ang="0">
                  <a:pos x="2309" y="0"/>
                </a:cxn>
                <a:cxn ang="0">
                  <a:pos x="2590" y="493"/>
                </a:cxn>
                <a:cxn ang="0">
                  <a:pos x="0" y="493"/>
                </a:cxn>
                <a:cxn ang="0">
                  <a:pos x="281" y="0"/>
                </a:cxn>
              </a:cxnLst>
              <a:rect l="0" t="0" r="r" b="b"/>
              <a:pathLst>
                <a:path w="2590" h="493">
                  <a:moveTo>
                    <a:pt x="281" y="0"/>
                  </a:moveTo>
                  <a:lnTo>
                    <a:pt x="2309" y="0"/>
                  </a:lnTo>
                  <a:lnTo>
                    <a:pt x="2590" y="493"/>
                  </a:lnTo>
                  <a:lnTo>
                    <a:pt x="0" y="493"/>
                  </a:lnTo>
                  <a:lnTo>
                    <a:pt x="281" y="0"/>
                  </a:lnTo>
                  <a:close/>
                </a:path>
              </a:pathLst>
            </a:custGeom>
            <a:solidFill>
              <a:srgbClr val="00B0F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ctr" anchorCtr="1" compatLnSpc="1">
              <a:prstTxWarp prst="textNoShape">
                <a:avLst/>
              </a:prstTxWarp>
            </a:bodyPr>
            <a:lstStyle/>
            <a:p>
              <a:r>
                <a:rPr lang="en-US" sz="1800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Arial" pitchFamily="34" charset="0"/>
                  <a:cs typeface="Arial" pitchFamily="34" charset="0"/>
                </a:rPr>
                <a:t>Sample text</a:t>
              </a:r>
              <a:endParaRPr lang="en-US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36" name="Freeform 12"/>
            <p:cNvSpPr>
              <a:spLocks/>
            </p:cNvSpPr>
            <p:nvPr/>
          </p:nvSpPr>
          <p:spPr bwMode="auto">
            <a:xfrm>
              <a:off x="3054350" y="3024188"/>
              <a:ext cx="3048000" cy="804863"/>
            </a:xfrm>
            <a:custGeom>
              <a:avLst/>
              <a:gdLst/>
              <a:ahLst/>
              <a:cxnLst>
                <a:cxn ang="0">
                  <a:pos x="285" y="0"/>
                </a:cxn>
                <a:cxn ang="0">
                  <a:pos x="1628" y="0"/>
                </a:cxn>
                <a:cxn ang="0">
                  <a:pos x="1920" y="507"/>
                </a:cxn>
                <a:cxn ang="0">
                  <a:pos x="0" y="507"/>
                </a:cxn>
                <a:cxn ang="0">
                  <a:pos x="285" y="0"/>
                </a:cxn>
              </a:cxnLst>
              <a:rect l="0" t="0" r="r" b="b"/>
              <a:pathLst>
                <a:path w="1920" h="507">
                  <a:moveTo>
                    <a:pt x="285" y="0"/>
                  </a:moveTo>
                  <a:lnTo>
                    <a:pt x="1628" y="0"/>
                  </a:lnTo>
                  <a:lnTo>
                    <a:pt x="1920" y="507"/>
                  </a:lnTo>
                  <a:lnTo>
                    <a:pt x="0" y="507"/>
                  </a:lnTo>
                  <a:lnTo>
                    <a:pt x="285" y="0"/>
                  </a:lnTo>
                  <a:close/>
                </a:path>
              </a:pathLst>
            </a:custGeom>
            <a:solidFill>
              <a:srgbClr val="00B0F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ctr" anchorCtr="1" compatLnSpc="1">
              <a:prstTxWarp prst="textNoShape">
                <a:avLst/>
              </a:prstTxWarp>
            </a:bodyPr>
            <a:lstStyle/>
            <a:p>
              <a:r>
                <a:rPr lang="en-US" sz="1800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Arial" pitchFamily="34" charset="0"/>
                  <a:cs typeface="Arial" pitchFamily="34" charset="0"/>
                </a:rPr>
                <a:t>Sample text</a:t>
              </a:r>
              <a:endParaRPr lang="en-US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37" name="Freeform 13"/>
            <p:cNvSpPr>
              <a:spLocks/>
            </p:cNvSpPr>
            <p:nvPr/>
          </p:nvSpPr>
          <p:spPr bwMode="auto">
            <a:xfrm>
              <a:off x="3590925" y="2100263"/>
              <a:ext cx="1974850" cy="804863"/>
            </a:xfrm>
            <a:custGeom>
              <a:avLst/>
              <a:gdLst/>
              <a:ahLst/>
              <a:cxnLst>
                <a:cxn ang="0">
                  <a:pos x="285" y="0"/>
                </a:cxn>
                <a:cxn ang="0">
                  <a:pos x="948" y="0"/>
                </a:cxn>
                <a:cxn ang="0">
                  <a:pos x="1244" y="507"/>
                </a:cxn>
                <a:cxn ang="0">
                  <a:pos x="0" y="507"/>
                </a:cxn>
                <a:cxn ang="0">
                  <a:pos x="285" y="0"/>
                </a:cxn>
              </a:cxnLst>
              <a:rect l="0" t="0" r="r" b="b"/>
              <a:pathLst>
                <a:path w="1244" h="507">
                  <a:moveTo>
                    <a:pt x="285" y="0"/>
                  </a:moveTo>
                  <a:lnTo>
                    <a:pt x="948" y="0"/>
                  </a:lnTo>
                  <a:lnTo>
                    <a:pt x="1244" y="507"/>
                  </a:lnTo>
                  <a:lnTo>
                    <a:pt x="0" y="507"/>
                  </a:lnTo>
                  <a:lnTo>
                    <a:pt x="285" y="0"/>
                  </a:lnTo>
                  <a:close/>
                </a:path>
              </a:pathLst>
            </a:custGeom>
            <a:solidFill>
              <a:srgbClr val="00B0F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ctr" anchorCtr="1" compatLnSpc="1">
              <a:prstTxWarp prst="textNoShape">
                <a:avLst/>
              </a:prstTxWarp>
            </a:bodyPr>
            <a:lstStyle/>
            <a:p>
              <a:r>
                <a:rPr lang="en-US" sz="1800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Arial" pitchFamily="34" charset="0"/>
                  <a:cs typeface="Arial" pitchFamily="34" charset="0"/>
                </a:rPr>
                <a:t>Text</a:t>
              </a:r>
              <a:endParaRPr lang="en-US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38" name="Freeform 14"/>
            <p:cNvSpPr>
              <a:spLocks/>
            </p:cNvSpPr>
            <p:nvPr/>
          </p:nvSpPr>
          <p:spPr bwMode="auto">
            <a:xfrm>
              <a:off x="4122738" y="1165225"/>
              <a:ext cx="893763" cy="798513"/>
            </a:xfrm>
            <a:custGeom>
              <a:avLst/>
              <a:gdLst/>
              <a:ahLst/>
              <a:cxnLst>
                <a:cxn ang="0">
                  <a:pos x="286" y="0"/>
                </a:cxn>
                <a:cxn ang="0">
                  <a:pos x="563" y="503"/>
                </a:cxn>
                <a:cxn ang="0">
                  <a:pos x="0" y="503"/>
                </a:cxn>
                <a:cxn ang="0">
                  <a:pos x="286" y="0"/>
                </a:cxn>
              </a:cxnLst>
              <a:rect l="0" t="0" r="r" b="b"/>
              <a:pathLst>
                <a:path w="563" h="503">
                  <a:moveTo>
                    <a:pt x="286" y="0"/>
                  </a:moveTo>
                  <a:lnTo>
                    <a:pt x="563" y="503"/>
                  </a:lnTo>
                  <a:lnTo>
                    <a:pt x="0" y="503"/>
                  </a:lnTo>
                  <a:lnTo>
                    <a:pt x="286" y="0"/>
                  </a:lnTo>
                  <a:close/>
                </a:path>
              </a:pathLst>
            </a:custGeom>
            <a:solidFill>
              <a:srgbClr val="00B0F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4" name="Group 18"/>
          <p:cNvGrpSpPr/>
          <p:nvPr/>
        </p:nvGrpSpPr>
        <p:grpSpPr>
          <a:xfrm>
            <a:off x="876820" y="1600200"/>
            <a:ext cx="7390361" cy="646331"/>
            <a:chOff x="914400" y="1600200"/>
            <a:chExt cx="7390361" cy="646331"/>
          </a:xfrm>
        </p:grpSpPr>
        <p:sp>
          <p:nvSpPr>
            <p:cNvPr id="17" name="TextBox 16"/>
            <p:cNvSpPr txBox="1"/>
            <p:nvPr/>
          </p:nvSpPr>
          <p:spPr>
            <a:xfrm flipH="1">
              <a:off x="914400" y="1600200"/>
              <a:ext cx="2476775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800" kern="0" smtClean="0">
                  <a:solidFill>
                    <a:sysClr val="windowText" lastClr="000000">
                      <a:lumMod val="65000"/>
                      <a:lumOff val="35000"/>
                    </a:sysClr>
                  </a:solidFill>
                  <a:latin typeface="Arial" pitchFamily="34" charset="0"/>
                  <a:cs typeface="Arial" pitchFamily="34" charset="0"/>
                </a:rPr>
                <a:t>You can change this text placeholder</a:t>
              </a:r>
              <a:endParaRPr lang="en-US" sz="1800" dirty="0"/>
            </a:p>
          </p:txBody>
        </p:sp>
        <p:sp>
          <p:nvSpPr>
            <p:cNvPr id="18" name="TextBox 17"/>
            <p:cNvSpPr txBox="1"/>
            <p:nvPr/>
          </p:nvSpPr>
          <p:spPr>
            <a:xfrm flipH="1">
              <a:off x="5827986" y="1600200"/>
              <a:ext cx="2476775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800" kern="0" smtClean="0">
                  <a:solidFill>
                    <a:sysClr val="windowText" lastClr="000000">
                      <a:lumMod val="65000"/>
                      <a:lumOff val="35000"/>
                    </a:sysClr>
                  </a:solidFill>
                  <a:latin typeface="Arial" pitchFamily="34" charset="0"/>
                  <a:cs typeface="Arial" pitchFamily="34" charset="0"/>
                </a:rPr>
                <a:t>You can change this text placeholder</a:t>
              </a:r>
              <a:endParaRPr lang="en-US" sz="1800" dirty="0"/>
            </a:p>
          </p:txBody>
        </p:sp>
      </p:grp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freepowerpointtemplates.com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5978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Pyramid Diagrams</a:t>
            </a:r>
            <a:endParaRPr lang="en-US" dirty="0"/>
          </a:p>
        </p:txBody>
      </p:sp>
      <p:grpSp>
        <p:nvGrpSpPr>
          <p:cNvPr id="3" name="Group 15"/>
          <p:cNvGrpSpPr/>
          <p:nvPr/>
        </p:nvGrpSpPr>
        <p:grpSpPr>
          <a:xfrm>
            <a:off x="2300002" y="1819936"/>
            <a:ext cx="4543994" cy="3971264"/>
            <a:chOff x="3054350" y="1165225"/>
            <a:chExt cx="3048000" cy="2663826"/>
          </a:xfrm>
        </p:grpSpPr>
        <p:sp>
          <p:nvSpPr>
            <p:cNvPr id="1032" name="Freeform 8"/>
            <p:cNvSpPr>
              <a:spLocks/>
            </p:cNvSpPr>
            <p:nvPr/>
          </p:nvSpPr>
          <p:spPr bwMode="auto">
            <a:xfrm>
              <a:off x="3590925" y="2100263"/>
              <a:ext cx="2511425" cy="1728788"/>
            </a:xfrm>
            <a:custGeom>
              <a:avLst/>
              <a:gdLst/>
              <a:ahLst/>
              <a:cxnLst>
                <a:cxn ang="0">
                  <a:pos x="285" y="0"/>
                </a:cxn>
                <a:cxn ang="0">
                  <a:pos x="1287" y="582"/>
                </a:cxn>
                <a:cxn ang="0">
                  <a:pos x="1582" y="1089"/>
                </a:cxn>
                <a:cxn ang="0">
                  <a:pos x="0" y="507"/>
                </a:cxn>
                <a:cxn ang="0">
                  <a:pos x="285" y="0"/>
                </a:cxn>
              </a:cxnLst>
              <a:rect l="0" t="0" r="r" b="b"/>
              <a:pathLst>
                <a:path w="1582" h="1089">
                  <a:moveTo>
                    <a:pt x="285" y="0"/>
                  </a:moveTo>
                  <a:lnTo>
                    <a:pt x="1287" y="582"/>
                  </a:lnTo>
                  <a:lnTo>
                    <a:pt x="1582" y="1089"/>
                  </a:lnTo>
                  <a:lnTo>
                    <a:pt x="0" y="507"/>
                  </a:lnTo>
                  <a:lnTo>
                    <a:pt x="285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33" name="Freeform 9"/>
            <p:cNvSpPr>
              <a:spLocks/>
            </p:cNvSpPr>
            <p:nvPr/>
          </p:nvSpPr>
          <p:spPr bwMode="auto">
            <a:xfrm>
              <a:off x="4106972" y="1609725"/>
              <a:ext cx="1147763" cy="788988"/>
            </a:xfrm>
            <a:custGeom>
              <a:avLst/>
              <a:gdLst/>
              <a:ahLst/>
              <a:cxnLst>
                <a:cxn ang="0">
                  <a:pos x="438" y="0"/>
                </a:cxn>
                <a:cxn ang="0">
                  <a:pos x="723" y="497"/>
                </a:cxn>
                <a:cxn ang="0">
                  <a:pos x="0" y="223"/>
                </a:cxn>
                <a:cxn ang="0">
                  <a:pos x="438" y="0"/>
                </a:cxn>
              </a:cxnLst>
              <a:rect l="0" t="0" r="r" b="b"/>
              <a:pathLst>
                <a:path w="723" h="497">
                  <a:moveTo>
                    <a:pt x="438" y="0"/>
                  </a:moveTo>
                  <a:lnTo>
                    <a:pt x="723" y="497"/>
                  </a:lnTo>
                  <a:lnTo>
                    <a:pt x="0" y="223"/>
                  </a:lnTo>
                  <a:lnTo>
                    <a:pt x="438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36" name="Freeform 12"/>
            <p:cNvSpPr>
              <a:spLocks/>
            </p:cNvSpPr>
            <p:nvPr/>
          </p:nvSpPr>
          <p:spPr bwMode="auto">
            <a:xfrm>
              <a:off x="3054350" y="3024188"/>
              <a:ext cx="3048000" cy="804863"/>
            </a:xfrm>
            <a:custGeom>
              <a:avLst/>
              <a:gdLst/>
              <a:ahLst/>
              <a:cxnLst>
                <a:cxn ang="0">
                  <a:pos x="285" y="0"/>
                </a:cxn>
                <a:cxn ang="0">
                  <a:pos x="1628" y="0"/>
                </a:cxn>
                <a:cxn ang="0">
                  <a:pos x="1920" y="507"/>
                </a:cxn>
                <a:cxn ang="0">
                  <a:pos x="0" y="507"/>
                </a:cxn>
                <a:cxn ang="0">
                  <a:pos x="285" y="0"/>
                </a:cxn>
              </a:cxnLst>
              <a:rect l="0" t="0" r="r" b="b"/>
              <a:pathLst>
                <a:path w="1920" h="507">
                  <a:moveTo>
                    <a:pt x="285" y="0"/>
                  </a:moveTo>
                  <a:lnTo>
                    <a:pt x="1628" y="0"/>
                  </a:lnTo>
                  <a:lnTo>
                    <a:pt x="1920" y="507"/>
                  </a:lnTo>
                  <a:lnTo>
                    <a:pt x="0" y="507"/>
                  </a:lnTo>
                  <a:lnTo>
                    <a:pt x="285" y="0"/>
                  </a:lnTo>
                  <a:close/>
                </a:path>
              </a:pathLst>
            </a:custGeom>
            <a:solidFill>
              <a:srgbClr val="C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ctr" anchorCtr="1" compatLnSpc="1">
              <a:prstTxWarp prst="textNoShape">
                <a:avLst/>
              </a:prstTxWarp>
            </a:bodyPr>
            <a:lstStyle/>
            <a:p>
              <a:r>
                <a:rPr lang="en-US" sz="1800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Sample text</a:t>
              </a:r>
              <a:endParaRPr lang="en-US" sz="18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37" name="Freeform 13"/>
            <p:cNvSpPr>
              <a:spLocks/>
            </p:cNvSpPr>
            <p:nvPr/>
          </p:nvSpPr>
          <p:spPr bwMode="auto">
            <a:xfrm>
              <a:off x="3590925" y="2100263"/>
              <a:ext cx="1974850" cy="804863"/>
            </a:xfrm>
            <a:custGeom>
              <a:avLst/>
              <a:gdLst/>
              <a:ahLst/>
              <a:cxnLst>
                <a:cxn ang="0">
                  <a:pos x="285" y="0"/>
                </a:cxn>
                <a:cxn ang="0">
                  <a:pos x="948" y="0"/>
                </a:cxn>
                <a:cxn ang="0">
                  <a:pos x="1244" y="507"/>
                </a:cxn>
                <a:cxn ang="0">
                  <a:pos x="0" y="507"/>
                </a:cxn>
                <a:cxn ang="0">
                  <a:pos x="285" y="0"/>
                </a:cxn>
              </a:cxnLst>
              <a:rect l="0" t="0" r="r" b="b"/>
              <a:pathLst>
                <a:path w="1244" h="507">
                  <a:moveTo>
                    <a:pt x="285" y="0"/>
                  </a:moveTo>
                  <a:lnTo>
                    <a:pt x="948" y="0"/>
                  </a:lnTo>
                  <a:lnTo>
                    <a:pt x="1244" y="507"/>
                  </a:lnTo>
                  <a:lnTo>
                    <a:pt x="0" y="507"/>
                  </a:lnTo>
                  <a:lnTo>
                    <a:pt x="285" y="0"/>
                  </a:lnTo>
                  <a:close/>
                </a:path>
              </a:pathLst>
            </a:custGeom>
            <a:solidFill>
              <a:srgbClr val="C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ctr" anchorCtr="1" compatLnSpc="1">
              <a:prstTxWarp prst="textNoShape">
                <a:avLst/>
              </a:prstTxWarp>
            </a:bodyPr>
            <a:lstStyle/>
            <a:p>
              <a:r>
                <a:rPr lang="en-US" sz="1800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Text</a:t>
              </a:r>
              <a:endParaRPr lang="en-US" sz="18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38" name="Freeform 14"/>
            <p:cNvSpPr>
              <a:spLocks/>
            </p:cNvSpPr>
            <p:nvPr/>
          </p:nvSpPr>
          <p:spPr bwMode="auto">
            <a:xfrm>
              <a:off x="4122738" y="1165225"/>
              <a:ext cx="893763" cy="798513"/>
            </a:xfrm>
            <a:custGeom>
              <a:avLst/>
              <a:gdLst/>
              <a:ahLst/>
              <a:cxnLst>
                <a:cxn ang="0">
                  <a:pos x="286" y="0"/>
                </a:cxn>
                <a:cxn ang="0">
                  <a:pos x="563" y="503"/>
                </a:cxn>
                <a:cxn ang="0">
                  <a:pos x="0" y="503"/>
                </a:cxn>
                <a:cxn ang="0">
                  <a:pos x="286" y="0"/>
                </a:cxn>
              </a:cxnLst>
              <a:rect l="0" t="0" r="r" b="b"/>
              <a:pathLst>
                <a:path w="563" h="503">
                  <a:moveTo>
                    <a:pt x="286" y="0"/>
                  </a:moveTo>
                  <a:lnTo>
                    <a:pt x="563" y="503"/>
                  </a:lnTo>
                  <a:lnTo>
                    <a:pt x="0" y="503"/>
                  </a:lnTo>
                  <a:lnTo>
                    <a:pt x="286" y="0"/>
                  </a:lnTo>
                  <a:close/>
                </a:path>
              </a:pathLst>
            </a:custGeom>
            <a:solidFill>
              <a:srgbClr val="C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4" name="Group 18"/>
          <p:cNvGrpSpPr/>
          <p:nvPr/>
        </p:nvGrpSpPr>
        <p:grpSpPr>
          <a:xfrm>
            <a:off x="876820" y="1600200"/>
            <a:ext cx="7390361" cy="646331"/>
            <a:chOff x="914400" y="1600200"/>
            <a:chExt cx="7390361" cy="646331"/>
          </a:xfrm>
        </p:grpSpPr>
        <p:sp>
          <p:nvSpPr>
            <p:cNvPr id="17" name="TextBox 16"/>
            <p:cNvSpPr txBox="1"/>
            <p:nvPr/>
          </p:nvSpPr>
          <p:spPr>
            <a:xfrm flipH="1">
              <a:off x="914400" y="1600200"/>
              <a:ext cx="2476775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800" kern="0" smtClean="0">
                  <a:solidFill>
                    <a:sysClr val="windowText" lastClr="000000">
                      <a:lumMod val="65000"/>
                      <a:lumOff val="35000"/>
                    </a:sysClr>
                  </a:solidFill>
                  <a:latin typeface="Arial" pitchFamily="34" charset="0"/>
                  <a:cs typeface="Arial" pitchFamily="34" charset="0"/>
                </a:rPr>
                <a:t>You can change this text placeholder</a:t>
              </a:r>
              <a:endParaRPr lang="en-US" sz="1800" dirty="0"/>
            </a:p>
          </p:txBody>
        </p:sp>
        <p:sp>
          <p:nvSpPr>
            <p:cNvPr id="18" name="TextBox 17"/>
            <p:cNvSpPr txBox="1"/>
            <p:nvPr/>
          </p:nvSpPr>
          <p:spPr>
            <a:xfrm flipH="1">
              <a:off x="5827986" y="1600200"/>
              <a:ext cx="2476775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800" kern="0" smtClean="0">
                  <a:solidFill>
                    <a:sysClr val="windowText" lastClr="000000">
                      <a:lumMod val="65000"/>
                      <a:lumOff val="35000"/>
                    </a:sysClr>
                  </a:solidFill>
                  <a:latin typeface="Arial" pitchFamily="34" charset="0"/>
                  <a:cs typeface="Arial" pitchFamily="34" charset="0"/>
                </a:rPr>
                <a:t>You can change this text placeholder</a:t>
              </a:r>
              <a:endParaRPr lang="en-US" sz="1800" dirty="0"/>
            </a:p>
          </p:txBody>
        </p:sp>
      </p:grp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freepowerpointtemplates.com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5978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Oval 24"/>
          <p:cNvSpPr/>
          <p:nvPr/>
        </p:nvSpPr>
        <p:spPr>
          <a:xfrm>
            <a:off x="1222696" y="2296181"/>
            <a:ext cx="6625904" cy="1586188"/>
          </a:xfrm>
          <a:prstGeom prst="ellipse">
            <a:avLst/>
          </a:prstGeom>
          <a:solidFill>
            <a:srgbClr val="0779B7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defTabSz="914400">
              <a:defRPr/>
            </a:pPr>
            <a:endParaRPr lang="en-US" sz="1800" kern="0">
              <a:solidFill>
                <a:sysClr val="window" lastClr="FFFFFF"/>
              </a:solidFill>
            </a:endParaRPr>
          </a:p>
        </p:txBody>
      </p:sp>
      <p:sp>
        <p:nvSpPr>
          <p:cNvPr id="30" name="Footer Placeholder 2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freepowerpointtemplates.com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629400" y="5371355"/>
            <a:ext cx="197445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Helvetica Condensed Medium" pitchFamily="50" charset="0"/>
                <a:ea typeface="Gulim" pitchFamily="34" charset="-127"/>
              </a:rPr>
              <a:t>THANK YOU</a:t>
            </a:r>
            <a:endParaRPr lang="en-US" dirty="0">
              <a:solidFill>
                <a:prstClr val="black">
                  <a:lumMod val="85000"/>
                  <a:lumOff val="15000"/>
                </a:prstClr>
              </a:solidFill>
              <a:latin typeface="Helvetica Condensed Medium" pitchFamily="50" charset="0"/>
              <a:ea typeface="Gulim" pitchFamily="34" charset="-127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646331" y="5852970"/>
            <a:ext cx="20574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smtClean="0">
                <a:solidFill>
                  <a:prstClr val="black">
                    <a:lumMod val="85000"/>
                    <a:lumOff val="15000"/>
                  </a:prstClr>
                </a:solidFill>
                <a:latin typeface="Arial" pitchFamily="34" charset="0"/>
                <a:cs typeface="Arial" pitchFamily="34" charset="0"/>
              </a:rPr>
              <a:t>You can change this text.</a:t>
            </a:r>
            <a:endParaRPr lang="en-US" sz="1050" dirty="0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6553200" y="5435887"/>
            <a:ext cx="45719" cy="6096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  <p:sp>
        <p:nvSpPr>
          <p:cNvPr id="22" name="Oval 21"/>
          <p:cNvSpPr/>
          <p:nvPr/>
        </p:nvSpPr>
        <p:spPr>
          <a:xfrm>
            <a:off x="4956308" y="2163490"/>
            <a:ext cx="2739892" cy="655910"/>
          </a:xfrm>
          <a:prstGeom prst="ellipse">
            <a:avLst/>
          </a:prstGeom>
          <a:solidFill>
            <a:srgbClr val="0779B7">
              <a:alpha val="15000"/>
            </a:srgb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defTabSz="914400">
              <a:defRPr/>
            </a:pPr>
            <a:endParaRPr lang="en-US" sz="1800" kern="0">
              <a:solidFill>
                <a:sysClr val="window" lastClr="FFFFFF"/>
              </a:solidFill>
            </a:endParaRPr>
          </a:p>
        </p:txBody>
      </p:sp>
      <p:sp>
        <p:nvSpPr>
          <p:cNvPr id="23" name="Oval 22"/>
          <p:cNvSpPr/>
          <p:nvPr/>
        </p:nvSpPr>
        <p:spPr>
          <a:xfrm>
            <a:off x="1905000" y="2970940"/>
            <a:ext cx="6053346" cy="1449125"/>
          </a:xfrm>
          <a:prstGeom prst="ellipse">
            <a:avLst/>
          </a:prstGeom>
          <a:solidFill>
            <a:srgbClr val="0779B7">
              <a:alpha val="54000"/>
            </a:srgb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defTabSz="914400">
              <a:defRPr/>
            </a:pPr>
            <a:endParaRPr lang="en-US" sz="1800" kern="0">
              <a:solidFill>
                <a:sysClr val="window" lastClr="FFFFFF"/>
              </a:solidFill>
            </a:endParaRPr>
          </a:p>
        </p:txBody>
      </p:sp>
      <p:sp>
        <p:nvSpPr>
          <p:cNvPr id="24" name="Oval 23"/>
          <p:cNvSpPr/>
          <p:nvPr/>
        </p:nvSpPr>
        <p:spPr>
          <a:xfrm>
            <a:off x="838200" y="3156265"/>
            <a:ext cx="4251525" cy="1017782"/>
          </a:xfrm>
          <a:prstGeom prst="ellipse">
            <a:avLst/>
          </a:prstGeom>
          <a:solidFill>
            <a:srgbClr val="0779B7">
              <a:alpha val="40000"/>
            </a:srgb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defTabSz="914400">
              <a:defRPr/>
            </a:pPr>
            <a:endParaRPr lang="en-US" sz="1800" kern="0">
              <a:solidFill>
                <a:sysClr val="window" lastClr="FFFFFF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1508975" y="2814935"/>
            <a:ext cx="60533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mtClean="0">
                <a:solidFill>
                  <a:prstClr val="white"/>
                </a:solidFill>
              </a:rPr>
              <a:t>FreePowerPointTemplates.com</a:t>
            </a:r>
            <a:endParaRPr lang="en-US">
              <a:solidFill>
                <a:prstClr val="white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2097248" y="1371600"/>
            <a:ext cx="487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smtClean="0">
                <a:solidFill>
                  <a:prstClr val="black"/>
                </a:solidFill>
              </a:rPr>
              <a:t>Download free slides and templates</a:t>
            </a:r>
            <a:endParaRPr lang="en-US" sz="180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1831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120</Words>
  <Application>Microsoft Office PowerPoint</Application>
  <PresentationFormat>On-screen Show (4:3)</PresentationFormat>
  <Paragraphs>41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Pyramid Diagrams</vt:lpstr>
      <vt:lpstr>Pyramid Diagrams</vt:lpstr>
      <vt:lpstr>Pyramid Diagrams</vt:lpstr>
      <vt:lpstr>Pyramid Diagrams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Human Resources PowerPoint Template</dc:title>
  <dc:creator>FPPT</dc:creator>
  <cp:lastModifiedBy>Julian</cp:lastModifiedBy>
  <cp:revision>2</cp:revision>
  <dcterms:created xsi:type="dcterms:W3CDTF">2014-02-21T02:04:43Z</dcterms:created>
  <dcterms:modified xsi:type="dcterms:W3CDTF">2014-06-10T13:59:35Z</dcterms:modified>
</cp:coreProperties>
</file>