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6" r:id="rId2"/>
    <p:sldId id="291" r:id="rId3"/>
    <p:sldId id="288" r:id="rId4"/>
    <p:sldId id="289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1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5316-9D63-453E-B579-FE426FBF1476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AFE-CACA-4980-A441-E0D480246A22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65F-EDB6-419D-8D2B-14F76ADD389F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6C9-726F-4D69-8D21-C8ABD612BE68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EA77-511F-4B87-98F7-0C6DD1C64FF3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3529-C727-46F5-A95E-E82CA92F71FE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3618-85E3-4390-AAD2-EF9C4E150324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B6D5-F042-4B48-B785-83DB0A66D6A1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BFDE-BBD7-4329-A791-D9743BF9A0BD}" type="datetime1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9305-3434-4529-83CB-8C78F24CB925}" type="datetime1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430D-95F1-4E8D-AC3D-926462AD915E}" type="datetime1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AAE6-3111-4E26-8E1E-DD7A79D7596D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9CEC8-9D29-4FDF-BC12-D41256C43E44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Pyramid Diagrams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410200" y="2860604"/>
            <a:ext cx="3596612" cy="3137424"/>
            <a:chOff x="1968500" y="1165225"/>
            <a:chExt cx="5197475" cy="4533901"/>
          </a:xfrm>
        </p:grpSpPr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522538" y="3970338"/>
              <a:ext cx="4624388" cy="171132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2632" y="586"/>
                </a:cxn>
                <a:cxn ang="0">
                  <a:pos x="2913" y="1078"/>
                </a:cxn>
                <a:cxn ang="0">
                  <a:pos x="0" y="493"/>
                </a:cxn>
                <a:cxn ang="0">
                  <a:pos x="281" y="0"/>
                </a:cxn>
              </a:cxnLst>
              <a:rect l="0" t="0" r="r" b="b"/>
              <a:pathLst>
                <a:path w="2913" h="1078">
                  <a:moveTo>
                    <a:pt x="281" y="0"/>
                  </a:moveTo>
                  <a:lnTo>
                    <a:pt x="2632" y="586"/>
                  </a:lnTo>
                  <a:lnTo>
                    <a:pt x="2913" y="1078"/>
                  </a:lnTo>
                  <a:lnTo>
                    <a:pt x="0" y="493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3054350" y="3024188"/>
              <a:ext cx="3567167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974" y="596"/>
                </a:cxn>
                <a:cxn ang="0">
                  <a:pos x="2255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2255" h="1089">
                  <a:moveTo>
                    <a:pt x="285" y="0"/>
                  </a:moveTo>
                  <a:lnTo>
                    <a:pt x="1974" y="596"/>
                  </a:lnTo>
                  <a:lnTo>
                    <a:pt x="2255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590925" y="2100263"/>
              <a:ext cx="2511425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287" y="582"/>
                </a:cxn>
                <a:cxn ang="0">
                  <a:pos x="1582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582" h="1089">
                  <a:moveTo>
                    <a:pt x="285" y="0"/>
                  </a:moveTo>
                  <a:lnTo>
                    <a:pt x="1287" y="582"/>
                  </a:lnTo>
                  <a:lnTo>
                    <a:pt x="1582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106972" y="1609725"/>
              <a:ext cx="1147763" cy="788988"/>
            </a:xfrm>
            <a:custGeom>
              <a:avLst/>
              <a:gdLst/>
              <a:ahLst/>
              <a:cxnLst>
                <a:cxn ang="0">
                  <a:pos x="438" y="0"/>
                </a:cxn>
                <a:cxn ang="0">
                  <a:pos x="723" y="497"/>
                </a:cxn>
                <a:cxn ang="0">
                  <a:pos x="0" y="223"/>
                </a:cxn>
                <a:cxn ang="0">
                  <a:pos x="438" y="0"/>
                </a:cxn>
              </a:cxnLst>
              <a:rect l="0" t="0" r="r" b="b"/>
              <a:pathLst>
                <a:path w="723" h="497">
                  <a:moveTo>
                    <a:pt x="438" y="0"/>
                  </a:moveTo>
                  <a:lnTo>
                    <a:pt x="723" y="497"/>
                  </a:lnTo>
                  <a:lnTo>
                    <a:pt x="0" y="223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968500" y="4900613"/>
              <a:ext cx="5197475" cy="798513"/>
            </a:xfrm>
            <a:custGeom>
              <a:avLst/>
              <a:gdLst/>
              <a:ahLst/>
              <a:cxnLst>
                <a:cxn ang="0">
                  <a:pos x="295" y="0"/>
                </a:cxn>
                <a:cxn ang="0">
                  <a:pos x="2982" y="0"/>
                </a:cxn>
                <a:cxn ang="0">
                  <a:pos x="3274" y="503"/>
                </a:cxn>
                <a:cxn ang="0">
                  <a:pos x="0" y="503"/>
                </a:cxn>
                <a:cxn ang="0">
                  <a:pos x="295" y="0"/>
                </a:cxn>
              </a:cxnLst>
              <a:rect l="0" t="0" r="r" b="b"/>
              <a:pathLst>
                <a:path w="3274" h="503">
                  <a:moveTo>
                    <a:pt x="295" y="0"/>
                  </a:moveTo>
                  <a:lnTo>
                    <a:pt x="2982" y="0"/>
                  </a:lnTo>
                  <a:lnTo>
                    <a:pt x="3274" y="503"/>
                  </a:lnTo>
                  <a:lnTo>
                    <a:pt x="0" y="503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522538" y="3970338"/>
              <a:ext cx="4111625" cy="782638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2309" y="0"/>
                </a:cxn>
                <a:cxn ang="0">
                  <a:pos x="2590" y="493"/>
                </a:cxn>
                <a:cxn ang="0">
                  <a:pos x="0" y="493"/>
                </a:cxn>
                <a:cxn ang="0">
                  <a:pos x="281" y="0"/>
                </a:cxn>
              </a:cxnLst>
              <a:rect l="0" t="0" r="r" b="b"/>
              <a:pathLst>
                <a:path w="2590" h="493">
                  <a:moveTo>
                    <a:pt x="281" y="0"/>
                  </a:moveTo>
                  <a:lnTo>
                    <a:pt x="2309" y="0"/>
                  </a:lnTo>
                  <a:lnTo>
                    <a:pt x="2590" y="493"/>
                  </a:lnTo>
                  <a:lnTo>
                    <a:pt x="0" y="493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054350" y="3024188"/>
              <a:ext cx="304800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628" y="0"/>
                </a:cxn>
                <a:cxn ang="0">
                  <a:pos x="1920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920" h="507">
                  <a:moveTo>
                    <a:pt x="285" y="0"/>
                  </a:moveTo>
                  <a:lnTo>
                    <a:pt x="1628" y="0"/>
                  </a:lnTo>
                  <a:lnTo>
                    <a:pt x="1920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90925" y="2100263"/>
              <a:ext cx="197485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948" y="0"/>
                </a:cxn>
                <a:cxn ang="0">
                  <a:pos x="1244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244" h="507">
                  <a:moveTo>
                    <a:pt x="285" y="0"/>
                  </a:moveTo>
                  <a:lnTo>
                    <a:pt x="948" y="0"/>
                  </a:lnTo>
                  <a:lnTo>
                    <a:pt x="1244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122738" y="1165225"/>
              <a:ext cx="893763" cy="79851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63" y="503"/>
                </a:cxn>
                <a:cxn ang="0">
                  <a:pos x="0" y="503"/>
                </a:cxn>
                <a:cxn ang="0">
                  <a:pos x="286" y="0"/>
                </a:cxn>
              </a:cxnLst>
              <a:rect l="0" t="0" r="r" b="b"/>
              <a:pathLst>
                <a:path w="563" h="503">
                  <a:moveTo>
                    <a:pt x="286" y="0"/>
                  </a:moveTo>
                  <a:lnTo>
                    <a:pt x="563" y="503"/>
                  </a:lnTo>
                  <a:lnTo>
                    <a:pt x="0" y="503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7302" y="1600200"/>
            <a:ext cx="8129397" cy="646331"/>
            <a:chOff x="914400" y="1600200"/>
            <a:chExt cx="7390361" cy="646331"/>
          </a:xfrm>
        </p:grpSpPr>
        <p:sp>
          <p:nvSpPr>
            <p:cNvPr id="17" name="TextBox 16"/>
            <p:cNvSpPr txBox="1"/>
            <p:nvPr/>
          </p:nvSpPr>
          <p:spPr>
            <a:xfrm flipH="1">
              <a:off x="914400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smtClea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5827986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smtClea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pSp>
        <p:nvGrpSpPr>
          <p:cNvPr id="20" name="Group 15"/>
          <p:cNvGrpSpPr/>
          <p:nvPr/>
        </p:nvGrpSpPr>
        <p:grpSpPr>
          <a:xfrm>
            <a:off x="3048000" y="2089979"/>
            <a:ext cx="2931766" cy="2558221"/>
            <a:chOff x="2522538" y="1165225"/>
            <a:chExt cx="4111625" cy="3587751"/>
          </a:xfrm>
        </p:grpSpPr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3054350" y="3024188"/>
              <a:ext cx="3567167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974" y="596"/>
                </a:cxn>
                <a:cxn ang="0">
                  <a:pos x="2255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2255" h="1089">
                  <a:moveTo>
                    <a:pt x="285" y="0"/>
                  </a:moveTo>
                  <a:lnTo>
                    <a:pt x="1974" y="596"/>
                  </a:lnTo>
                  <a:lnTo>
                    <a:pt x="2255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3590925" y="2100263"/>
              <a:ext cx="2511425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287" y="582"/>
                </a:cxn>
                <a:cxn ang="0">
                  <a:pos x="1582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582" h="1089">
                  <a:moveTo>
                    <a:pt x="285" y="0"/>
                  </a:moveTo>
                  <a:lnTo>
                    <a:pt x="1287" y="582"/>
                  </a:lnTo>
                  <a:lnTo>
                    <a:pt x="1582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4106972" y="1609725"/>
              <a:ext cx="1147763" cy="788988"/>
            </a:xfrm>
            <a:custGeom>
              <a:avLst/>
              <a:gdLst/>
              <a:ahLst/>
              <a:cxnLst>
                <a:cxn ang="0">
                  <a:pos x="438" y="0"/>
                </a:cxn>
                <a:cxn ang="0">
                  <a:pos x="723" y="497"/>
                </a:cxn>
                <a:cxn ang="0">
                  <a:pos x="0" y="223"/>
                </a:cxn>
                <a:cxn ang="0">
                  <a:pos x="438" y="0"/>
                </a:cxn>
              </a:cxnLst>
              <a:rect l="0" t="0" r="r" b="b"/>
              <a:pathLst>
                <a:path w="723" h="497">
                  <a:moveTo>
                    <a:pt x="438" y="0"/>
                  </a:moveTo>
                  <a:lnTo>
                    <a:pt x="723" y="497"/>
                  </a:lnTo>
                  <a:lnTo>
                    <a:pt x="0" y="223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2522538" y="3970338"/>
              <a:ext cx="4111625" cy="782638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2309" y="0"/>
                </a:cxn>
                <a:cxn ang="0">
                  <a:pos x="2590" y="493"/>
                </a:cxn>
                <a:cxn ang="0">
                  <a:pos x="0" y="493"/>
                </a:cxn>
                <a:cxn ang="0">
                  <a:pos x="281" y="0"/>
                </a:cxn>
              </a:cxnLst>
              <a:rect l="0" t="0" r="r" b="b"/>
              <a:pathLst>
                <a:path w="2590" h="493">
                  <a:moveTo>
                    <a:pt x="281" y="0"/>
                  </a:moveTo>
                  <a:lnTo>
                    <a:pt x="2309" y="0"/>
                  </a:lnTo>
                  <a:lnTo>
                    <a:pt x="2590" y="493"/>
                  </a:lnTo>
                  <a:lnTo>
                    <a:pt x="0" y="493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3054350" y="3024188"/>
              <a:ext cx="304800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628" y="0"/>
                </a:cxn>
                <a:cxn ang="0">
                  <a:pos x="1920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920" h="507">
                  <a:moveTo>
                    <a:pt x="285" y="0"/>
                  </a:moveTo>
                  <a:lnTo>
                    <a:pt x="1628" y="0"/>
                  </a:lnTo>
                  <a:lnTo>
                    <a:pt x="1920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3590925" y="2100263"/>
              <a:ext cx="197485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948" y="0"/>
                </a:cxn>
                <a:cxn ang="0">
                  <a:pos x="1244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244" h="507">
                  <a:moveTo>
                    <a:pt x="285" y="0"/>
                  </a:moveTo>
                  <a:lnTo>
                    <a:pt x="948" y="0"/>
                  </a:lnTo>
                  <a:lnTo>
                    <a:pt x="1244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4122738" y="1165225"/>
              <a:ext cx="893763" cy="79851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63" y="503"/>
                </a:cxn>
                <a:cxn ang="0">
                  <a:pos x="0" y="503"/>
                </a:cxn>
                <a:cxn ang="0">
                  <a:pos x="286" y="0"/>
                </a:cxn>
              </a:cxnLst>
              <a:rect l="0" t="0" r="r" b="b"/>
              <a:pathLst>
                <a:path w="563" h="503">
                  <a:moveTo>
                    <a:pt x="286" y="0"/>
                  </a:moveTo>
                  <a:lnTo>
                    <a:pt x="563" y="503"/>
                  </a:lnTo>
                  <a:lnTo>
                    <a:pt x="0" y="503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15"/>
          <p:cNvGrpSpPr/>
          <p:nvPr/>
        </p:nvGrpSpPr>
        <p:grpSpPr>
          <a:xfrm>
            <a:off x="228600" y="3037697"/>
            <a:ext cx="3400389" cy="2971800"/>
            <a:chOff x="3054350" y="1165225"/>
            <a:chExt cx="3048000" cy="2663826"/>
          </a:xfrm>
        </p:grpSpPr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3590925" y="2100263"/>
              <a:ext cx="2511425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287" y="582"/>
                </a:cxn>
                <a:cxn ang="0">
                  <a:pos x="1582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582" h="1089">
                  <a:moveTo>
                    <a:pt x="285" y="0"/>
                  </a:moveTo>
                  <a:lnTo>
                    <a:pt x="1287" y="582"/>
                  </a:lnTo>
                  <a:lnTo>
                    <a:pt x="1582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4106972" y="1609725"/>
              <a:ext cx="1147763" cy="788988"/>
            </a:xfrm>
            <a:custGeom>
              <a:avLst/>
              <a:gdLst/>
              <a:ahLst/>
              <a:cxnLst>
                <a:cxn ang="0">
                  <a:pos x="438" y="0"/>
                </a:cxn>
                <a:cxn ang="0">
                  <a:pos x="723" y="497"/>
                </a:cxn>
                <a:cxn ang="0">
                  <a:pos x="0" y="223"/>
                </a:cxn>
                <a:cxn ang="0">
                  <a:pos x="438" y="0"/>
                </a:cxn>
              </a:cxnLst>
              <a:rect l="0" t="0" r="r" b="b"/>
              <a:pathLst>
                <a:path w="723" h="497">
                  <a:moveTo>
                    <a:pt x="438" y="0"/>
                  </a:moveTo>
                  <a:lnTo>
                    <a:pt x="723" y="497"/>
                  </a:lnTo>
                  <a:lnTo>
                    <a:pt x="0" y="223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3054350" y="3024188"/>
              <a:ext cx="304800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628" y="0"/>
                </a:cxn>
                <a:cxn ang="0">
                  <a:pos x="1920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920" h="507">
                  <a:moveTo>
                    <a:pt x="285" y="0"/>
                  </a:moveTo>
                  <a:lnTo>
                    <a:pt x="1628" y="0"/>
                  </a:lnTo>
                  <a:lnTo>
                    <a:pt x="1920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590925" y="2100263"/>
              <a:ext cx="197485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948" y="0"/>
                </a:cxn>
                <a:cxn ang="0">
                  <a:pos x="1244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244" h="507">
                  <a:moveTo>
                    <a:pt x="285" y="0"/>
                  </a:moveTo>
                  <a:lnTo>
                    <a:pt x="948" y="0"/>
                  </a:lnTo>
                  <a:lnTo>
                    <a:pt x="1244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4122738" y="1165225"/>
              <a:ext cx="893763" cy="79851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63" y="503"/>
                </a:cxn>
                <a:cxn ang="0">
                  <a:pos x="0" y="503"/>
                </a:cxn>
                <a:cxn ang="0">
                  <a:pos x="286" y="0"/>
                </a:cxn>
              </a:cxnLst>
              <a:rect l="0" t="0" r="r" b="b"/>
              <a:pathLst>
                <a:path w="563" h="503">
                  <a:moveTo>
                    <a:pt x="286" y="0"/>
                  </a:moveTo>
                  <a:lnTo>
                    <a:pt x="563" y="503"/>
                  </a:lnTo>
                  <a:lnTo>
                    <a:pt x="0" y="503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Pyramid Diagrams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68500" y="1485899"/>
            <a:ext cx="5197475" cy="4533901"/>
            <a:chOff x="1968500" y="1165225"/>
            <a:chExt cx="5197475" cy="4533901"/>
          </a:xfrm>
        </p:grpSpPr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522538" y="3970338"/>
              <a:ext cx="4624388" cy="171132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2632" y="586"/>
                </a:cxn>
                <a:cxn ang="0">
                  <a:pos x="2913" y="1078"/>
                </a:cxn>
                <a:cxn ang="0">
                  <a:pos x="0" y="493"/>
                </a:cxn>
                <a:cxn ang="0">
                  <a:pos x="281" y="0"/>
                </a:cxn>
              </a:cxnLst>
              <a:rect l="0" t="0" r="r" b="b"/>
              <a:pathLst>
                <a:path w="2913" h="1078">
                  <a:moveTo>
                    <a:pt x="281" y="0"/>
                  </a:moveTo>
                  <a:lnTo>
                    <a:pt x="2632" y="586"/>
                  </a:lnTo>
                  <a:lnTo>
                    <a:pt x="2913" y="1078"/>
                  </a:lnTo>
                  <a:lnTo>
                    <a:pt x="0" y="493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3054350" y="3024188"/>
              <a:ext cx="3567167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974" y="596"/>
                </a:cxn>
                <a:cxn ang="0">
                  <a:pos x="2255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2255" h="1089">
                  <a:moveTo>
                    <a:pt x="285" y="0"/>
                  </a:moveTo>
                  <a:lnTo>
                    <a:pt x="1974" y="596"/>
                  </a:lnTo>
                  <a:lnTo>
                    <a:pt x="2255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590925" y="2100263"/>
              <a:ext cx="2511425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287" y="582"/>
                </a:cxn>
                <a:cxn ang="0">
                  <a:pos x="1582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582" h="1089">
                  <a:moveTo>
                    <a:pt x="285" y="0"/>
                  </a:moveTo>
                  <a:lnTo>
                    <a:pt x="1287" y="582"/>
                  </a:lnTo>
                  <a:lnTo>
                    <a:pt x="1582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106972" y="1609725"/>
              <a:ext cx="1147763" cy="788988"/>
            </a:xfrm>
            <a:custGeom>
              <a:avLst/>
              <a:gdLst/>
              <a:ahLst/>
              <a:cxnLst>
                <a:cxn ang="0">
                  <a:pos x="438" y="0"/>
                </a:cxn>
                <a:cxn ang="0">
                  <a:pos x="723" y="497"/>
                </a:cxn>
                <a:cxn ang="0">
                  <a:pos x="0" y="223"/>
                </a:cxn>
                <a:cxn ang="0">
                  <a:pos x="438" y="0"/>
                </a:cxn>
              </a:cxnLst>
              <a:rect l="0" t="0" r="r" b="b"/>
              <a:pathLst>
                <a:path w="723" h="497">
                  <a:moveTo>
                    <a:pt x="438" y="0"/>
                  </a:moveTo>
                  <a:lnTo>
                    <a:pt x="723" y="497"/>
                  </a:lnTo>
                  <a:lnTo>
                    <a:pt x="0" y="223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968500" y="4900613"/>
              <a:ext cx="5197475" cy="798513"/>
            </a:xfrm>
            <a:custGeom>
              <a:avLst/>
              <a:gdLst/>
              <a:ahLst/>
              <a:cxnLst>
                <a:cxn ang="0">
                  <a:pos x="295" y="0"/>
                </a:cxn>
                <a:cxn ang="0">
                  <a:pos x="2982" y="0"/>
                </a:cxn>
                <a:cxn ang="0">
                  <a:pos x="3274" y="503"/>
                </a:cxn>
                <a:cxn ang="0">
                  <a:pos x="0" y="503"/>
                </a:cxn>
                <a:cxn ang="0">
                  <a:pos x="295" y="0"/>
                </a:cxn>
              </a:cxnLst>
              <a:rect l="0" t="0" r="r" b="b"/>
              <a:pathLst>
                <a:path w="3274" h="503">
                  <a:moveTo>
                    <a:pt x="295" y="0"/>
                  </a:moveTo>
                  <a:lnTo>
                    <a:pt x="2982" y="0"/>
                  </a:lnTo>
                  <a:lnTo>
                    <a:pt x="3274" y="503"/>
                  </a:lnTo>
                  <a:lnTo>
                    <a:pt x="0" y="503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522538" y="3970338"/>
              <a:ext cx="4111625" cy="782638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2309" y="0"/>
                </a:cxn>
                <a:cxn ang="0">
                  <a:pos x="2590" y="493"/>
                </a:cxn>
                <a:cxn ang="0">
                  <a:pos x="0" y="493"/>
                </a:cxn>
                <a:cxn ang="0">
                  <a:pos x="281" y="0"/>
                </a:cxn>
              </a:cxnLst>
              <a:rect l="0" t="0" r="r" b="b"/>
              <a:pathLst>
                <a:path w="2590" h="493">
                  <a:moveTo>
                    <a:pt x="281" y="0"/>
                  </a:moveTo>
                  <a:lnTo>
                    <a:pt x="2309" y="0"/>
                  </a:lnTo>
                  <a:lnTo>
                    <a:pt x="2590" y="493"/>
                  </a:lnTo>
                  <a:lnTo>
                    <a:pt x="0" y="493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054350" y="3024188"/>
              <a:ext cx="304800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628" y="0"/>
                </a:cxn>
                <a:cxn ang="0">
                  <a:pos x="1920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920" h="507">
                  <a:moveTo>
                    <a:pt x="285" y="0"/>
                  </a:moveTo>
                  <a:lnTo>
                    <a:pt x="1628" y="0"/>
                  </a:lnTo>
                  <a:lnTo>
                    <a:pt x="1920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90925" y="2100263"/>
              <a:ext cx="197485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948" y="0"/>
                </a:cxn>
                <a:cxn ang="0">
                  <a:pos x="1244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244" h="507">
                  <a:moveTo>
                    <a:pt x="285" y="0"/>
                  </a:moveTo>
                  <a:lnTo>
                    <a:pt x="948" y="0"/>
                  </a:lnTo>
                  <a:lnTo>
                    <a:pt x="1244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122738" y="1165225"/>
              <a:ext cx="893763" cy="79851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63" y="503"/>
                </a:cxn>
                <a:cxn ang="0">
                  <a:pos x="0" y="503"/>
                </a:cxn>
                <a:cxn ang="0">
                  <a:pos x="286" y="0"/>
                </a:cxn>
              </a:cxnLst>
              <a:rect l="0" t="0" r="r" b="b"/>
              <a:pathLst>
                <a:path w="563" h="503">
                  <a:moveTo>
                    <a:pt x="286" y="0"/>
                  </a:moveTo>
                  <a:lnTo>
                    <a:pt x="563" y="503"/>
                  </a:lnTo>
                  <a:lnTo>
                    <a:pt x="0" y="503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76820" y="1600200"/>
            <a:ext cx="7390361" cy="646331"/>
            <a:chOff x="914400" y="1600200"/>
            <a:chExt cx="7390361" cy="646331"/>
          </a:xfrm>
        </p:grpSpPr>
        <p:sp>
          <p:nvSpPr>
            <p:cNvPr id="17" name="TextBox 16"/>
            <p:cNvSpPr txBox="1"/>
            <p:nvPr/>
          </p:nvSpPr>
          <p:spPr>
            <a:xfrm flipH="1">
              <a:off x="914400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smtClea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5827986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smtClea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1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Pyramid Diagrams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2145426" y="1785006"/>
            <a:ext cx="4853148" cy="4234794"/>
            <a:chOff x="2522538" y="1165225"/>
            <a:chExt cx="4111625" cy="3587751"/>
          </a:xfrm>
        </p:grpSpPr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3054350" y="3024188"/>
              <a:ext cx="3567167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974" y="596"/>
                </a:cxn>
                <a:cxn ang="0">
                  <a:pos x="2255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2255" h="1089">
                  <a:moveTo>
                    <a:pt x="285" y="0"/>
                  </a:moveTo>
                  <a:lnTo>
                    <a:pt x="1974" y="596"/>
                  </a:lnTo>
                  <a:lnTo>
                    <a:pt x="2255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590925" y="2100263"/>
              <a:ext cx="2511425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287" y="582"/>
                </a:cxn>
                <a:cxn ang="0">
                  <a:pos x="1582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582" h="1089">
                  <a:moveTo>
                    <a:pt x="285" y="0"/>
                  </a:moveTo>
                  <a:lnTo>
                    <a:pt x="1287" y="582"/>
                  </a:lnTo>
                  <a:lnTo>
                    <a:pt x="1582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106972" y="1609725"/>
              <a:ext cx="1147763" cy="788988"/>
            </a:xfrm>
            <a:custGeom>
              <a:avLst/>
              <a:gdLst/>
              <a:ahLst/>
              <a:cxnLst>
                <a:cxn ang="0">
                  <a:pos x="438" y="0"/>
                </a:cxn>
                <a:cxn ang="0">
                  <a:pos x="723" y="497"/>
                </a:cxn>
                <a:cxn ang="0">
                  <a:pos x="0" y="223"/>
                </a:cxn>
                <a:cxn ang="0">
                  <a:pos x="438" y="0"/>
                </a:cxn>
              </a:cxnLst>
              <a:rect l="0" t="0" r="r" b="b"/>
              <a:pathLst>
                <a:path w="723" h="497">
                  <a:moveTo>
                    <a:pt x="438" y="0"/>
                  </a:moveTo>
                  <a:lnTo>
                    <a:pt x="723" y="497"/>
                  </a:lnTo>
                  <a:lnTo>
                    <a:pt x="0" y="223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522538" y="3970338"/>
              <a:ext cx="4111625" cy="782638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2309" y="0"/>
                </a:cxn>
                <a:cxn ang="0">
                  <a:pos x="2590" y="493"/>
                </a:cxn>
                <a:cxn ang="0">
                  <a:pos x="0" y="493"/>
                </a:cxn>
                <a:cxn ang="0">
                  <a:pos x="281" y="0"/>
                </a:cxn>
              </a:cxnLst>
              <a:rect l="0" t="0" r="r" b="b"/>
              <a:pathLst>
                <a:path w="2590" h="493">
                  <a:moveTo>
                    <a:pt x="281" y="0"/>
                  </a:moveTo>
                  <a:lnTo>
                    <a:pt x="2309" y="0"/>
                  </a:lnTo>
                  <a:lnTo>
                    <a:pt x="2590" y="493"/>
                  </a:lnTo>
                  <a:lnTo>
                    <a:pt x="0" y="493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054350" y="3024188"/>
              <a:ext cx="304800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628" y="0"/>
                </a:cxn>
                <a:cxn ang="0">
                  <a:pos x="1920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920" h="507">
                  <a:moveTo>
                    <a:pt x="285" y="0"/>
                  </a:moveTo>
                  <a:lnTo>
                    <a:pt x="1628" y="0"/>
                  </a:lnTo>
                  <a:lnTo>
                    <a:pt x="1920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90925" y="2100263"/>
              <a:ext cx="197485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948" y="0"/>
                </a:cxn>
                <a:cxn ang="0">
                  <a:pos x="1244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244" h="507">
                  <a:moveTo>
                    <a:pt x="285" y="0"/>
                  </a:moveTo>
                  <a:lnTo>
                    <a:pt x="948" y="0"/>
                  </a:lnTo>
                  <a:lnTo>
                    <a:pt x="1244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122738" y="1165225"/>
              <a:ext cx="893763" cy="79851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63" y="503"/>
                </a:cxn>
                <a:cxn ang="0">
                  <a:pos x="0" y="503"/>
                </a:cxn>
                <a:cxn ang="0">
                  <a:pos x="286" y="0"/>
                </a:cxn>
              </a:cxnLst>
              <a:rect l="0" t="0" r="r" b="b"/>
              <a:pathLst>
                <a:path w="563" h="503">
                  <a:moveTo>
                    <a:pt x="286" y="0"/>
                  </a:moveTo>
                  <a:lnTo>
                    <a:pt x="563" y="503"/>
                  </a:lnTo>
                  <a:lnTo>
                    <a:pt x="0" y="503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876820" y="1600200"/>
            <a:ext cx="7390361" cy="646331"/>
            <a:chOff x="914400" y="1600200"/>
            <a:chExt cx="7390361" cy="646331"/>
          </a:xfrm>
        </p:grpSpPr>
        <p:sp>
          <p:nvSpPr>
            <p:cNvPr id="17" name="TextBox 16"/>
            <p:cNvSpPr txBox="1"/>
            <p:nvPr/>
          </p:nvSpPr>
          <p:spPr>
            <a:xfrm flipH="1">
              <a:off x="914400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smtClea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5827986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smtClea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Pyramid Diagrams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2300002" y="1819936"/>
            <a:ext cx="4543994" cy="3971264"/>
            <a:chOff x="3054350" y="1165225"/>
            <a:chExt cx="3048000" cy="2663826"/>
          </a:xfrm>
        </p:grpSpPr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590925" y="2100263"/>
              <a:ext cx="2511425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287" y="582"/>
                </a:cxn>
                <a:cxn ang="0">
                  <a:pos x="1582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582" h="1089">
                  <a:moveTo>
                    <a:pt x="285" y="0"/>
                  </a:moveTo>
                  <a:lnTo>
                    <a:pt x="1287" y="582"/>
                  </a:lnTo>
                  <a:lnTo>
                    <a:pt x="1582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106972" y="1609725"/>
              <a:ext cx="1147763" cy="788988"/>
            </a:xfrm>
            <a:custGeom>
              <a:avLst/>
              <a:gdLst/>
              <a:ahLst/>
              <a:cxnLst>
                <a:cxn ang="0">
                  <a:pos x="438" y="0"/>
                </a:cxn>
                <a:cxn ang="0">
                  <a:pos x="723" y="497"/>
                </a:cxn>
                <a:cxn ang="0">
                  <a:pos x="0" y="223"/>
                </a:cxn>
                <a:cxn ang="0">
                  <a:pos x="438" y="0"/>
                </a:cxn>
              </a:cxnLst>
              <a:rect l="0" t="0" r="r" b="b"/>
              <a:pathLst>
                <a:path w="723" h="497">
                  <a:moveTo>
                    <a:pt x="438" y="0"/>
                  </a:moveTo>
                  <a:lnTo>
                    <a:pt x="723" y="497"/>
                  </a:lnTo>
                  <a:lnTo>
                    <a:pt x="0" y="223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054350" y="3024188"/>
              <a:ext cx="304800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628" y="0"/>
                </a:cxn>
                <a:cxn ang="0">
                  <a:pos x="1920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920" h="507">
                  <a:moveTo>
                    <a:pt x="285" y="0"/>
                  </a:moveTo>
                  <a:lnTo>
                    <a:pt x="1628" y="0"/>
                  </a:lnTo>
                  <a:lnTo>
                    <a:pt x="1920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90925" y="2100263"/>
              <a:ext cx="197485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948" y="0"/>
                </a:cxn>
                <a:cxn ang="0">
                  <a:pos x="1244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244" h="507">
                  <a:moveTo>
                    <a:pt x="285" y="0"/>
                  </a:moveTo>
                  <a:lnTo>
                    <a:pt x="948" y="0"/>
                  </a:lnTo>
                  <a:lnTo>
                    <a:pt x="1244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122738" y="1165225"/>
              <a:ext cx="893763" cy="79851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63" y="503"/>
                </a:cxn>
                <a:cxn ang="0">
                  <a:pos x="0" y="503"/>
                </a:cxn>
                <a:cxn ang="0">
                  <a:pos x="286" y="0"/>
                </a:cxn>
              </a:cxnLst>
              <a:rect l="0" t="0" r="r" b="b"/>
              <a:pathLst>
                <a:path w="563" h="503">
                  <a:moveTo>
                    <a:pt x="286" y="0"/>
                  </a:moveTo>
                  <a:lnTo>
                    <a:pt x="563" y="503"/>
                  </a:lnTo>
                  <a:lnTo>
                    <a:pt x="0" y="503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876820" y="1600200"/>
            <a:ext cx="7390361" cy="646331"/>
            <a:chOff x="914400" y="1600200"/>
            <a:chExt cx="7390361" cy="646331"/>
          </a:xfrm>
        </p:grpSpPr>
        <p:sp>
          <p:nvSpPr>
            <p:cNvPr id="17" name="TextBox 16"/>
            <p:cNvSpPr txBox="1"/>
            <p:nvPr/>
          </p:nvSpPr>
          <p:spPr>
            <a:xfrm flipH="1">
              <a:off x="914400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smtClea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5827986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smtClea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Condensed Medium" pitchFamily="50" charset="0"/>
                <a:ea typeface="Gulim" pitchFamily="34" charset="-127"/>
              </a:rPr>
              <a:t>THANK YOU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Helvetica Condensed Medium" pitchFamily="50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FreePowerPointTemplates.com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Download free slides and templates</a:t>
            </a: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Pyramid Diagrams</vt:lpstr>
      <vt:lpstr>Pyramid Diagrams</vt:lpstr>
      <vt:lpstr>Pyramid Diagrams</vt:lpstr>
      <vt:lpstr>Pyramid Diagrams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PowerPoint Template</dc:title>
  <dc:creator>FPPT</dc:creator>
  <cp:lastModifiedBy>Julian</cp:lastModifiedBy>
  <cp:revision>2</cp:revision>
  <dcterms:created xsi:type="dcterms:W3CDTF">2014-02-21T02:04:43Z</dcterms:created>
  <dcterms:modified xsi:type="dcterms:W3CDTF">2014-06-10T13:59:35Z</dcterms:modified>
</cp:coreProperties>
</file>